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99" r:id="rId3"/>
    <p:sldId id="300" r:id="rId4"/>
    <p:sldId id="302" r:id="rId5"/>
    <p:sldId id="301" r:id="rId6"/>
    <p:sldId id="295" r:id="rId7"/>
    <p:sldId id="296" r:id="rId8"/>
    <p:sldId id="297" r:id="rId9"/>
    <p:sldId id="298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ten98" initials="I" lastIdx="1" clrIdx="0">
    <p:extLst>
      <p:ext uri="{19B8F6BF-5375-455C-9EA6-DF929625EA0E}">
        <p15:presenceInfo xmlns:p15="http://schemas.microsoft.com/office/powerpoint/2012/main" userId="S::Inten98@atsinfotech.net::8300568b-957a-4dab-b463-af25546a644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5050"/>
    <a:srgbClr val="66FF66"/>
    <a:srgbClr val="FF99FF"/>
    <a:srgbClr val="66FFFF"/>
    <a:srgbClr val="FF99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8269410-81DB-4212-B422-A0A39AA02F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A16C2E-35CD-4857-BD42-4A5E4D2B32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713C2-281B-4734-BD42-F571C7971991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DFC53D-C1E8-40FB-A805-C77FC8235B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KSI Microsoft AEP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C5CEE-C8CC-4F6F-A4CA-80654CE2F0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39070-8B3E-42BD-9064-4BDAE34DE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5004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17153-449F-481F-8E67-4C8F3262A334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KSI Microsoft AEP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8DC1D-8322-45EE-9C73-AECCF27F9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0098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906D2B9-9F74-4FD7-A967-3A83DB6BFC4D}"/>
              </a:ext>
            </a:extLst>
          </p:cNvPr>
          <p:cNvSpPr txBox="1"/>
          <p:nvPr userDrawn="1"/>
        </p:nvSpPr>
        <p:spPr>
          <a:xfrm>
            <a:off x="753291" y="6290304"/>
            <a:ext cx="202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KSI Microsoft AEP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3D011B-6B6E-4AB7-9D11-50386BE98599}"/>
              </a:ext>
            </a:extLst>
          </p:cNvPr>
          <p:cNvSpPr txBox="1"/>
          <p:nvPr userDrawn="1"/>
        </p:nvSpPr>
        <p:spPr>
          <a:xfrm>
            <a:off x="9411261" y="6290304"/>
            <a:ext cx="202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mentorrbuddy.com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880F-9E99-4B9A-903E-2454A58C7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327" y="378229"/>
            <a:ext cx="8637073" cy="2541431"/>
          </a:xfrm>
        </p:spPr>
        <p:txBody>
          <a:bodyPr>
            <a:normAutofit/>
          </a:bodyPr>
          <a:lstStyle/>
          <a:p>
            <a:r>
              <a:rPr lang="en-IN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1441158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3BAC2-9FB7-425C-B544-0BFAB730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327" y="2673076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IN" sz="6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367333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E7B95-5E2E-4B18-8BA6-BC1550A8D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Ensemble learning(1/3)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95455-8DEA-4BCE-8D1E-7C3390940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Random forest is a version of ensemble learning.</a:t>
            </a:r>
          </a:p>
          <a:p>
            <a:r>
              <a:rPr lang="en-IN" dirty="0"/>
              <a:t>Ensemble leaning is where we take multiple algorithms or a single algorithm multiple time and put them together to get a more powerful algorithm to produce a prediction.</a:t>
            </a:r>
          </a:p>
          <a:p>
            <a:r>
              <a:rPr lang="en-IN" dirty="0"/>
              <a:t>For Example:</a:t>
            </a:r>
          </a:p>
          <a:p>
            <a:pPr lvl="1"/>
            <a:r>
              <a:rPr lang="en-US" dirty="0"/>
              <a:t>We typically ask the opinions of several doctors before agreeing to a medical procedure.</a:t>
            </a:r>
          </a:p>
          <a:p>
            <a:pPr lvl="1"/>
            <a:r>
              <a:rPr lang="en-US" dirty="0"/>
              <a:t>We read user reviews before purchasing an item. </a:t>
            </a:r>
          </a:p>
          <a:p>
            <a:pPr lvl="1"/>
            <a:r>
              <a:rPr lang="en-US" dirty="0"/>
              <a:t>We evaluate future employees by checking their references.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5672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F7076-D0A2-4728-9854-FEF13DE0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Contd.(2/3)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8CF74-0853-473D-84F1-2F5F7CEB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161301" cy="4037749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STEP 1: </a:t>
            </a:r>
            <a:r>
              <a:rPr lang="en-IN" dirty="0"/>
              <a:t>Pick at random K data points from the training set.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STEP 2:</a:t>
            </a:r>
            <a:r>
              <a:rPr lang="en-IN" dirty="0"/>
              <a:t> Build the decision tree associated to these K data points.</a:t>
            </a: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STEP 3: </a:t>
            </a:r>
            <a:r>
              <a:rPr lang="en-IN" dirty="0"/>
              <a:t>Choose the number </a:t>
            </a:r>
            <a:r>
              <a:rPr lang="en-IN" dirty="0" err="1"/>
              <a:t>Ntress</a:t>
            </a:r>
            <a:r>
              <a:rPr lang="en-IN" dirty="0"/>
              <a:t> you want to build and repeat STEPS 1 &amp; 2.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STEP 4: </a:t>
            </a:r>
            <a:r>
              <a:rPr lang="en-IN" dirty="0"/>
              <a:t>For a new data point, make each one of your </a:t>
            </a:r>
            <a:r>
              <a:rPr lang="en-IN" dirty="0" err="1"/>
              <a:t>Ntree</a:t>
            </a:r>
            <a:r>
              <a:rPr lang="en-IN" dirty="0"/>
              <a:t> trees predict the value of Y for the data point in question and assign the new data point the average across all the predicted Y values. </a:t>
            </a:r>
            <a:endParaRPr lang="en-IN" b="1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F600B694-7E01-4601-9D82-030D9789D469}"/>
              </a:ext>
            </a:extLst>
          </p:cNvPr>
          <p:cNvSpPr/>
          <p:nvPr/>
        </p:nvSpPr>
        <p:spPr>
          <a:xfrm>
            <a:off x="1623060" y="2491740"/>
            <a:ext cx="342900" cy="48006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14471191-F3B5-47B8-8AFE-7F166205AED7}"/>
              </a:ext>
            </a:extLst>
          </p:cNvPr>
          <p:cNvSpPr/>
          <p:nvPr/>
        </p:nvSpPr>
        <p:spPr>
          <a:xfrm>
            <a:off x="1615440" y="3421380"/>
            <a:ext cx="342900" cy="48006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49497B0E-FB73-4A42-8E70-E46B3EAB62F8}"/>
              </a:ext>
            </a:extLst>
          </p:cNvPr>
          <p:cNvSpPr/>
          <p:nvPr/>
        </p:nvSpPr>
        <p:spPr>
          <a:xfrm>
            <a:off x="1630680" y="4419600"/>
            <a:ext cx="342900" cy="48006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32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46F88-5647-4F60-9966-D626865F9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Contd.(3/3)</a:t>
            </a:r>
          </a:p>
        </p:txBody>
      </p:sp>
      <p:pic>
        <p:nvPicPr>
          <p:cNvPr id="2050" name="Picture 2" descr="File:Gfp-michigan-pictured-rocks-national-lakeshore-sunset-over ...">
            <a:extLst>
              <a:ext uri="{FF2B5EF4-FFF2-40B4-BE49-F238E27FC236}">
                <a16:creationId xmlns:a16="http://schemas.microsoft.com/office/drawing/2014/main" id="{4805BC69-83BF-47D3-B26E-ADB0758577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00" r="16391"/>
          <a:stretch/>
        </p:blipFill>
        <p:spPr bwMode="auto">
          <a:xfrm>
            <a:off x="2592689" y="2029499"/>
            <a:ext cx="7397131" cy="377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683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7E15F-5A07-4A21-A1B1-25A74FED4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 forest intuition</a:t>
            </a:r>
          </a:p>
        </p:txBody>
      </p:sp>
      <p:pic>
        <p:nvPicPr>
          <p:cNvPr id="1026" name="Picture 2" descr="Jar Guessing Game">
            <a:extLst>
              <a:ext uri="{FF2B5EF4-FFF2-40B4-BE49-F238E27FC236}">
                <a16:creationId xmlns:a16="http://schemas.microsoft.com/office/drawing/2014/main" id="{B854CAAE-FBFA-4AC4-ADDD-33B7E5E7F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153" y="2237422"/>
            <a:ext cx="5249227" cy="3036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507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2B41-CAB7-4343-883F-05FDBAA8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26E20-34CA-4D3D-A7D3-32303CD17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91088"/>
            <a:ext cx="9603275" cy="3450613"/>
          </a:xfrm>
        </p:spPr>
        <p:txBody>
          <a:bodyPr/>
          <a:lstStyle/>
          <a:p>
            <a:r>
              <a:rPr lang="en-IN" dirty="0"/>
              <a:t>Importing the basic libraries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48EE29-124C-411E-AA2C-F4BC84AE7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624" y="3103504"/>
            <a:ext cx="4153060" cy="112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675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FA59E-0574-46AD-B48E-F3C34FAB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Importing data and splitting the X and Y variables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8AFA4F-CEF9-427A-BC77-C2A580A17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890" y="2346449"/>
            <a:ext cx="6954220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401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9B58A-2FBF-49A4-9FEB-2AC790951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Fitting the decision tree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4A28C1-D386-494A-9B69-F59DAC8E2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363" y="2543051"/>
            <a:ext cx="7697274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799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3E5C5-1481-4B13-88F4-12E2EB523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Predicting and representing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2B72A9-B305-4B93-B807-904B0AD40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984" y="2126227"/>
            <a:ext cx="4810796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08243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206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MT</vt:lpstr>
      <vt:lpstr>Gallery</vt:lpstr>
      <vt:lpstr>Random forest</vt:lpstr>
      <vt:lpstr>Ensemble learning(1/3)</vt:lpstr>
      <vt:lpstr>Contd.(2/3)</vt:lpstr>
      <vt:lpstr>Contd.(3/3)</vt:lpstr>
      <vt:lpstr>Random forest intuition</vt:lpstr>
      <vt:lpstr>Steps involved</vt:lpstr>
      <vt:lpstr>Importing data and splitting the X and Y variables</vt:lpstr>
      <vt:lpstr>Fitting the decision tree model</vt:lpstr>
      <vt:lpstr>Predicting and representing data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 and function in python</dc:title>
  <dc:creator>Inten98</dc:creator>
  <cp:lastModifiedBy>1</cp:lastModifiedBy>
  <cp:revision>46</cp:revision>
  <dcterms:created xsi:type="dcterms:W3CDTF">2020-04-26T12:41:50Z</dcterms:created>
  <dcterms:modified xsi:type="dcterms:W3CDTF">2020-05-07T07:06:49Z</dcterms:modified>
</cp:coreProperties>
</file>