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9" r:id="rId3"/>
    <p:sldId id="300" r:id="rId4"/>
    <p:sldId id="308" r:id="rId5"/>
    <p:sldId id="302" r:id="rId6"/>
    <p:sldId id="303" r:id="rId7"/>
    <p:sldId id="304" r:id="rId8"/>
    <p:sldId id="305" r:id="rId9"/>
    <p:sldId id="306" r:id="rId10"/>
    <p:sldId id="307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n98" initials="I" lastIdx="1" clrIdx="0">
    <p:extLst>
      <p:ext uri="{19B8F6BF-5375-455C-9EA6-DF929625EA0E}">
        <p15:presenceInfo xmlns:p15="http://schemas.microsoft.com/office/powerpoint/2012/main" userId="S::Inten98@atsinfotech.net::8300568b-957a-4dab-b463-af25546a6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5050"/>
    <a:srgbClr val="66FF66"/>
    <a:srgbClr val="FF99FF"/>
    <a:srgbClr val="66FFFF"/>
    <a:srgbClr val="FF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IN" dirty="0"/>
              <a:t>Classification </a:t>
            </a:r>
            <a:r>
              <a:rPr lang="en-IN"/>
              <a:t>and SVM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36C4-984A-4DA6-8002-89539024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Svm</a:t>
            </a:r>
            <a:r>
              <a:rPr lang="en-IN" dirty="0"/>
              <a:t> intuition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AB6845-64AC-485F-8959-F8F8E7071BDD}"/>
              </a:ext>
            </a:extLst>
          </p:cNvPr>
          <p:cNvCxnSpPr/>
          <p:nvPr/>
        </p:nvCxnSpPr>
        <p:spPr>
          <a:xfrm flipV="1">
            <a:off x="3856383" y="1987824"/>
            <a:ext cx="0" cy="3564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2A2A05-88D2-4885-893B-206133E5FC29}"/>
              </a:ext>
            </a:extLst>
          </p:cNvPr>
          <p:cNvCxnSpPr>
            <a:cxnSpLocks/>
          </p:cNvCxnSpPr>
          <p:nvPr/>
        </p:nvCxnSpPr>
        <p:spPr>
          <a:xfrm>
            <a:off x="3644348" y="5406885"/>
            <a:ext cx="46117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Quad 5">
            <a:extLst>
              <a:ext uri="{FF2B5EF4-FFF2-40B4-BE49-F238E27FC236}">
                <a16:creationId xmlns:a16="http://schemas.microsoft.com/office/drawing/2014/main" id="{44E5C01E-8FB2-4573-BDC9-4F5870CDAF06}"/>
              </a:ext>
            </a:extLst>
          </p:cNvPr>
          <p:cNvSpPr/>
          <p:nvPr/>
        </p:nvSpPr>
        <p:spPr>
          <a:xfrm>
            <a:off x="4650308" y="436046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98A78817-223E-440F-81A2-CF965809A701}"/>
              </a:ext>
            </a:extLst>
          </p:cNvPr>
          <p:cNvSpPr/>
          <p:nvPr/>
        </p:nvSpPr>
        <p:spPr>
          <a:xfrm>
            <a:off x="4933476" y="461246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Quad 7">
            <a:extLst>
              <a:ext uri="{FF2B5EF4-FFF2-40B4-BE49-F238E27FC236}">
                <a16:creationId xmlns:a16="http://schemas.microsoft.com/office/drawing/2014/main" id="{F6174B39-BFA3-4655-8B01-B001F216CF2B}"/>
              </a:ext>
            </a:extLst>
          </p:cNvPr>
          <p:cNvSpPr/>
          <p:nvPr/>
        </p:nvSpPr>
        <p:spPr>
          <a:xfrm>
            <a:off x="4496093" y="468178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Quad 8">
            <a:extLst>
              <a:ext uri="{FF2B5EF4-FFF2-40B4-BE49-F238E27FC236}">
                <a16:creationId xmlns:a16="http://schemas.microsoft.com/office/drawing/2014/main" id="{9574CBA2-716C-4DAA-A7E3-A531D09A3208}"/>
              </a:ext>
            </a:extLst>
          </p:cNvPr>
          <p:cNvSpPr/>
          <p:nvPr/>
        </p:nvSpPr>
        <p:spPr>
          <a:xfrm>
            <a:off x="4928602" y="4091670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Quad 9">
            <a:extLst>
              <a:ext uri="{FF2B5EF4-FFF2-40B4-BE49-F238E27FC236}">
                <a16:creationId xmlns:a16="http://schemas.microsoft.com/office/drawing/2014/main" id="{6FB035CE-8323-46C0-8368-0EE4523F7F58}"/>
              </a:ext>
            </a:extLst>
          </p:cNvPr>
          <p:cNvSpPr/>
          <p:nvPr/>
        </p:nvSpPr>
        <p:spPr>
          <a:xfrm>
            <a:off x="5184902" y="403516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" name="Arrow: Quad 10">
            <a:extLst>
              <a:ext uri="{FF2B5EF4-FFF2-40B4-BE49-F238E27FC236}">
                <a16:creationId xmlns:a16="http://schemas.microsoft.com/office/drawing/2014/main" id="{9ED80374-A6E2-467F-A043-810DA7F860EF}"/>
              </a:ext>
            </a:extLst>
          </p:cNvPr>
          <p:cNvSpPr/>
          <p:nvPr/>
        </p:nvSpPr>
        <p:spPr>
          <a:xfrm>
            <a:off x="4813831" y="4877825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" name="Arrow: Quad 11">
            <a:extLst>
              <a:ext uri="{FF2B5EF4-FFF2-40B4-BE49-F238E27FC236}">
                <a16:creationId xmlns:a16="http://schemas.microsoft.com/office/drawing/2014/main" id="{B46A1009-7B1B-4BF5-8B50-84F920B7D0DF}"/>
              </a:ext>
            </a:extLst>
          </p:cNvPr>
          <p:cNvSpPr/>
          <p:nvPr/>
        </p:nvSpPr>
        <p:spPr>
          <a:xfrm>
            <a:off x="5294225" y="436046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AE31BA7F-F0A0-4367-B75E-A7DE396C44A9}"/>
              </a:ext>
            </a:extLst>
          </p:cNvPr>
          <p:cNvSpPr/>
          <p:nvPr/>
        </p:nvSpPr>
        <p:spPr>
          <a:xfrm>
            <a:off x="5446625" y="4626235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Arrow: Quad 13">
            <a:extLst>
              <a:ext uri="{FF2B5EF4-FFF2-40B4-BE49-F238E27FC236}">
                <a16:creationId xmlns:a16="http://schemas.microsoft.com/office/drawing/2014/main" id="{8511F527-8B98-4CF5-85A7-84EB05B116BA}"/>
              </a:ext>
            </a:extLst>
          </p:cNvPr>
          <p:cNvSpPr/>
          <p:nvPr/>
        </p:nvSpPr>
        <p:spPr>
          <a:xfrm>
            <a:off x="6520064" y="2862619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Arrow: Quad 14">
            <a:extLst>
              <a:ext uri="{FF2B5EF4-FFF2-40B4-BE49-F238E27FC236}">
                <a16:creationId xmlns:a16="http://schemas.microsoft.com/office/drawing/2014/main" id="{E26EB53A-E67E-4C97-BD89-2E21454F714C}"/>
              </a:ext>
            </a:extLst>
          </p:cNvPr>
          <p:cNvSpPr/>
          <p:nvPr/>
        </p:nvSpPr>
        <p:spPr>
          <a:xfrm>
            <a:off x="7096550" y="325376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Quad 15">
            <a:extLst>
              <a:ext uri="{FF2B5EF4-FFF2-40B4-BE49-F238E27FC236}">
                <a16:creationId xmlns:a16="http://schemas.microsoft.com/office/drawing/2014/main" id="{F0CB0EE1-A5FE-4E3A-BB4C-85A9F8D7B9CE}"/>
              </a:ext>
            </a:extLst>
          </p:cNvPr>
          <p:cNvSpPr/>
          <p:nvPr/>
        </p:nvSpPr>
        <p:spPr>
          <a:xfrm>
            <a:off x="6778496" y="3134392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Arrow: Quad 16">
            <a:extLst>
              <a:ext uri="{FF2B5EF4-FFF2-40B4-BE49-F238E27FC236}">
                <a16:creationId xmlns:a16="http://schemas.microsoft.com/office/drawing/2014/main" id="{E3EA8189-8CD6-41CE-AFCA-77270CD1F1DF}"/>
              </a:ext>
            </a:extLst>
          </p:cNvPr>
          <p:cNvSpPr/>
          <p:nvPr/>
        </p:nvSpPr>
        <p:spPr>
          <a:xfrm>
            <a:off x="7000134" y="2655338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Quad 17">
            <a:extLst>
              <a:ext uri="{FF2B5EF4-FFF2-40B4-BE49-F238E27FC236}">
                <a16:creationId xmlns:a16="http://schemas.microsoft.com/office/drawing/2014/main" id="{2596B3E1-9369-4046-A1B7-6F6428F09E5A}"/>
              </a:ext>
            </a:extLst>
          </p:cNvPr>
          <p:cNvSpPr/>
          <p:nvPr/>
        </p:nvSpPr>
        <p:spPr>
          <a:xfrm>
            <a:off x="7374821" y="2597514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Arrow: Quad 18">
            <a:extLst>
              <a:ext uri="{FF2B5EF4-FFF2-40B4-BE49-F238E27FC236}">
                <a16:creationId xmlns:a16="http://schemas.microsoft.com/office/drawing/2014/main" id="{1C585B1B-9BC9-44F7-A26A-B57A1DFDF080}"/>
              </a:ext>
            </a:extLst>
          </p:cNvPr>
          <p:cNvSpPr/>
          <p:nvPr/>
        </p:nvSpPr>
        <p:spPr>
          <a:xfrm>
            <a:off x="7308829" y="3586407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Arrow: Quad 19">
            <a:extLst>
              <a:ext uri="{FF2B5EF4-FFF2-40B4-BE49-F238E27FC236}">
                <a16:creationId xmlns:a16="http://schemas.microsoft.com/office/drawing/2014/main" id="{848E8478-6DA7-4535-B8D7-4588C8CE9302}"/>
              </a:ext>
            </a:extLst>
          </p:cNvPr>
          <p:cNvSpPr/>
          <p:nvPr/>
        </p:nvSpPr>
        <p:spPr>
          <a:xfrm>
            <a:off x="7715681" y="280157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Arrow: Quad 20">
            <a:extLst>
              <a:ext uri="{FF2B5EF4-FFF2-40B4-BE49-F238E27FC236}">
                <a16:creationId xmlns:a16="http://schemas.microsoft.com/office/drawing/2014/main" id="{172EDFD7-8B34-4F37-B9EA-5EAA57A8F779}"/>
              </a:ext>
            </a:extLst>
          </p:cNvPr>
          <p:cNvSpPr/>
          <p:nvPr/>
        </p:nvSpPr>
        <p:spPr>
          <a:xfrm>
            <a:off x="7394074" y="2905221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7" name="Arrow: Quad 26">
            <a:extLst>
              <a:ext uri="{FF2B5EF4-FFF2-40B4-BE49-F238E27FC236}">
                <a16:creationId xmlns:a16="http://schemas.microsoft.com/office/drawing/2014/main" id="{BDFC2CBC-13D6-44EB-BD3F-4F42A995384F}"/>
              </a:ext>
            </a:extLst>
          </p:cNvPr>
          <p:cNvSpPr/>
          <p:nvPr/>
        </p:nvSpPr>
        <p:spPr>
          <a:xfrm>
            <a:off x="5638803" y="407484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8" name="Arrow: Quad 27">
            <a:extLst>
              <a:ext uri="{FF2B5EF4-FFF2-40B4-BE49-F238E27FC236}">
                <a16:creationId xmlns:a16="http://schemas.microsoft.com/office/drawing/2014/main" id="{4BEA6C09-F3F7-40C5-A248-D9BF5B10EB32}"/>
              </a:ext>
            </a:extLst>
          </p:cNvPr>
          <p:cNvSpPr/>
          <p:nvPr/>
        </p:nvSpPr>
        <p:spPr>
          <a:xfrm>
            <a:off x="6632843" y="3685375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86B9AF-C759-48EA-8CC5-F504BC44BA11}"/>
              </a:ext>
            </a:extLst>
          </p:cNvPr>
          <p:cNvCxnSpPr>
            <a:cxnSpLocks/>
          </p:cNvCxnSpPr>
          <p:nvPr/>
        </p:nvCxnSpPr>
        <p:spPr>
          <a:xfrm flipH="1" flipV="1">
            <a:off x="5089131" y="2422294"/>
            <a:ext cx="2083914" cy="28071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A4E2AF-8C54-46C2-B412-6D06EE776770}"/>
              </a:ext>
            </a:extLst>
          </p:cNvPr>
          <p:cNvCxnSpPr>
            <a:cxnSpLocks/>
          </p:cNvCxnSpPr>
          <p:nvPr/>
        </p:nvCxnSpPr>
        <p:spPr>
          <a:xfrm flipV="1">
            <a:off x="5859041" y="3839381"/>
            <a:ext cx="318023" cy="2888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A43B56-09B5-48FF-AC61-6201B7E8B4EF}"/>
              </a:ext>
            </a:extLst>
          </p:cNvPr>
          <p:cNvCxnSpPr>
            <a:cxnSpLocks/>
          </p:cNvCxnSpPr>
          <p:nvPr/>
        </p:nvCxnSpPr>
        <p:spPr>
          <a:xfrm flipV="1">
            <a:off x="6388813" y="3846639"/>
            <a:ext cx="318023" cy="288887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14B2AC-F693-42B8-8CCC-6B80BE80617B}"/>
              </a:ext>
            </a:extLst>
          </p:cNvPr>
          <p:cNvCxnSpPr>
            <a:cxnSpLocks/>
          </p:cNvCxnSpPr>
          <p:nvPr/>
        </p:nvCxnSpPr>
        <p:spPr>
          <a:xfrm flipH="1" flipV="1">
            <a:off x="4704502" y="2531152"/>
            <a:ext cx="2083914" cy="280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5272E5-7A33-4829-BD78-42D551007DC0}"/>
              </a:ext>
            </a:extLst>
          </p:cNvPr>
          <p:cNvCxnSpPr>
            <a:cxnSpLocks/>
          </p:cNvCxnSpPr>
          <p:nvPr/>
        </p:nvCxnSpPr>
        <p:spPr>
          <a:xfrm flipH="1" flipV="1">
            <a:off x="5386678" y="2182812"/>
            <a:ext cx="2083914" cy="280719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Adam's Apples: Pink Pearl">
            <a:extLst>
              <a:ext uri="{FF2B5EF4-FFF2-40B4-BE49-F238E27FC236}">
                <a16:creationId xmlns:a16="http://schemas.microsoft.com/office/drawing/2014/main" id="{68E74580-4C21-4598-A3DE-C30E7347C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06" y="4062816"/>
            <a:ext cx="1210804" cy="112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org orange is known for its sweet taste, its greenish color, and ...">
            <a:extLst>
              <a:ext uri="{FF2B5EF4-FFF2-40B4-BE49-F238E27FC236}">
                <a16:creationId xmlns:a16="http://schemas.microsoft.com/office/drawing/2014/main" id="{FF37FA63-381E-4FDD-8897-194960636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560" y="2280849"/>
            <a:ext cx="1391538" cy="10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7B95-5E2E-4B18-8BA6-BC1550A8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Classification(1/2)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5455-8DEA-4BCE-8D1E-7C339094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IN" dirty="0"/>
              <a:t>Unlike regression where we predict a continuous number, we use classification to predict a category. </a:t>
            </a:r>
          </a:p>
          <a:p>
            <a:r>
              <a:rPr lang="en-IN" dirty="0"/>
              <a:t>Example: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To identify customer segment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To identify if a kid will pass or fail in examination</a:t>
            </a:r>
          </a:p>
        </p:txBody>
      </p:sp>
      <p:pic>
        <p:nvPicPr>
          <p:cNvPr id="1026" name="Picture 2" descr="Classification Algorithm in Machine Learning - Javatpoint">
            <a:extLst>
              <a:ext uri="{FF2B5EF4-FFF2-40B4-BE49-F238E27FC236}">
                <a16:creationId xmlns:a16="http://schemas.microsoft.com/office/drawing/2014/main" id="{9DB73CC5-3C95-44E9-9F2C-CDDE8EEAB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4861" y="2015734"/>
            <a:ext cx="3895560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7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7076-D0A2-4728-9854-FEF13DE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CF74-0853-473D-84F1-2F5F7CEB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949221" cy="4037749"/>
          </a:xfrm>
        </p:spPr>
        <p:txBody>
          <a:bodyPr>
            <a:normAutofit/>
          </a:bodyPr>
          <a:lstStyle/>
          <a:p>
            <a:r>
              <a:rPr lang="en-IN" dirty="0"/>
              <a:t>Types of classification algorithms:</a:t>
            </a:r>
          </a:p>
          <a:p>
            <a:pPr lvl="1"/>
            <a:r>
              <a:rPr lang="en-IN" dirty="0"/>
              <a:t>Linear models</a:t>
            </a:r>
          </a:p>
          <a:p>
            <a:pPr lvl="2"/>
            <a:r>
              <a:rPr lang="en-IN" dirty="0"/>
              <a:t>Logistics Regression</a:t>
            </a:r>
          </a:p>
          <a:p>
            <a:pPr lvl="2"/>
            <a:r>
              <a:rPr lang="en-IN" dirty="0"/>
              <a:t>Support Vector machines</a:t>
            </a:r>
          </a:p>
          <a:p>
            <a:pPr lvl="1"/>
            <a:r>
              <a:rPr lang="en-IN" dirty="0"/>
              <a:t>Non-linear Models</a:t>
            </a:r>
          </a:p>
          <a:p>
            <a:pPr lvl="2"/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(KNN)</a:t>
            </a:r>
          </a:p>
          <a:p>
            <a:pPr lvl="2"/>
            <a:r>
              <a:rPr lang="en-IN" dirty="0"/>
              <a:t>Kernel SVM</a:t>
            </a:r>
          </a:p>
          <a:p>
            <a:pPr lvl="2"/>
            <a:r>
              <a:rPr lang="en-IN" dirty="0"/>
              <a:t>Naïve Bayes</a:t>
            </a:r>
          </a:p>
        </p:txBody>
      </p:sp>
      <p:pic>
        <p:nvPicPr>
          <p:cNvPr id="2050" name="Picture 2" descr="How to achieve a nonlinear decision boundary? - Cross Validated">
            <a:extLst>
              <a:ext uri="{FF2B5EF4-FFF2-40B4-BE49-F238E27FC236}">
                <a16:creationId xmlns:a16="http://schemas.microsoft.com/office/drawing/2014/main" id="{CCA27D0B-F570-4507-929C-19921487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564" y="2381250"/>
            <a:ext cx="4098290" cy="32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32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A8F5-9F99-4F91-A158-4FCF74B6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3FAD-E395-4DBE-AB51-F111868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support vector machine (SVM) is a supervised machine learning model that uses classification algorithms for two-group classification problems.</a:t>
            </a:r>
          </a:p>
          <a:p>
            <a:r>
              <a:rPr lang="en-US" dirty="0"/>
              <a:t>After giving an SVM model sets of labeled training data for each  category, they’re able to categorize new text.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b="1" dirty="0"/>
              <a:t>Face detection</a:t>
            </a:r>
            <a:r>
              <a:rPr lang="en-US" dirty="0"/>
              <a:t> </a:t>
            </a:r>
            <a:r>
              <a:rPr lang="en-US"/>
              <a:t>– SVM classify </a:t>
            </a:r>
            <a:r>
              <a:rPr lang="en-US" dirty="0"/>
              <a:t>parts of the image as a face and non-face and create a square boundary around the face.</a:t>
            </a:r>
          </a:p>
          <a:p>
            <a:pPr lvl="1"/>
            <a:r>
              <a:rPr lang="en-US" b="1" dirty="0"/>
              <a:t>Handwriting recognition</a:t>
            </a:r>
            <a:r>
              <a:rPr lang="en-US" dirty="0"/>
              <a:t> – We use SVM to recognize handwritten characters used widely.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2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6F88-5647-4F60-9966-D626865F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machines(1/3)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54B0CF-2FC8-4493-A98B-B62B401EB3BE}"/>
              </a:ext>
            </a:extLst>
          </p:cNvPr>
          <p:cNvCxnSpPr/>
          <p:nvPr/>
        </p:nvCxnSpPr>
        <p:spPr>
          <a:xfrm flipV="1">
            <a:off x="3856383" y="1987824"/>
            <a:ext cx="0" cy="3564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A3AB17-F90C-4792-9883-8A1E95B5AEE3}"/>
              </a:ext>
            </a:extLst>
          </p:cNvPr>
          <p:cNvCxnSpPr>
            <a:cxnSpLocks/>
          </p:cNvCxnSpPr>
          <p:nvPr/>
        </p:nvCxnSpPr>
        <p:spPr>
          <a:xfrm>
            <a:off x="3644348" y="5406885"/>
            <a:ext cx="46117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Quad 6">
            <a:extLst>
              <a:ext uri="{FF2B5EF4-FFF2-40B4-BE49-F238E27FC236}">
                <a16:creationId xmlns:a16="http://schemas.microsoft.com/office/drawing/2014/main" id="{A57D9D00-33FA-4638-B05C-0988DD4B33C7}"/>
              </a:ext>
            </a:extLst>
          </p:cNvPr>
          <p:cNvSpPr/>
          <p:nvPr/>
        </p:nvSpPr>
        <p:spPr>
          <a:xfrm>
            <a:off x="4489146" y="4208689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Arrow: Quad 7">
            <a:extLst>
              <a:ext uri="{FF2B5EF4-FFF2-40B4-BE49-F238E27FC236}">
                <a16:creationId xmlns:a16="http://schemas.microsoft.com/office/drawing/2014/main" id="{0B8E74E5-2F04-43C0-91B3-A725A99B4BC2}"/>
              </a:ext>
            </a:extLst>
          </p:cNvPr>
          <p:cNvSpPr/>
          <p:nvPr/>
        </p:nvSpPr>
        <p:spPr>
          <a:xfrm>
            <a:off x="5065632" y="4599836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Quad 8">
            <a:extLst>
              <a:ext uri="{FF2B5EF4-FFF2-40B4-BE49-F238E27FC236}">
                <a16:creationId xmlns:a16="http://schemas.microsoft.com/office/drawing/2014/main" id="{4536CB6C-919F-4DA4-8A9B-B2600EAA65AD}"/>
              </a:ext>
            </a:extLst>
          </p:cNvPr>
          <p:cNvSpPr/>
          <p:nvPr/>
        </p:nvSpPr>
        <p:spPr>
          <a:xfrm>
            <a:off x="4747578" y="448046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Arrow: Quad 9">
            <a:extLst>
              <a:ext uri="{FF2B5EF4-FFF2-40B4-BE49-F238E27FC236}">
                <a16:creationId xmlns:a16="http://schemas.microsoft.com/office/drawing/2014/main" id="{B97568FC-E201-4A05-9965-F1F09676EA3F}"/>
              </a:ext>
            </a:extLst>
          </p:cNvPr>
          <p:cNvSpPr/>
          <p:nvPr/>
        </p:nvSpPr>
        <p:spPr>
          <a:xfrm>
            <a:off x="4837024" y="414760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Quad 10">
            <a:extLst>
              <a:ext uri="{FF2B5EF4-FFF2-40B4-BE49-F238E27FC236}">
                <a16:creationId xmlns:a16="http://schemas.microsoft.com/office/drawing/2014/main" id="{4934D178-F3D6-4DFC-AF81-DF9872CE7E29}"/>
              </a:ext>
            </a:extLst>
          </p:cNvPr>
          <p:cNvSpPr/>
          <p:nvPr/>
        </p:nvSpPr>
        <p:spPr>
          <a:xfrm>
            <a:off x="5184902" y="403516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" name="Arrow: Quad 11">
            <a:extLst>
              <a:ext uri="{FF2B5EF4-FFF2-40B4-BE49-F238E27FC236}">
                <a16:creationId xmlns:a16="http://schemas.microsoft.com/office/drawing/2014/main" id="{958D8859-2597-4931-ADD8-307A86B8BF49}"/>
              </a:ext>
            </a:extLst>
          </p:cNvPr>
          <p:cNvSpPr/>
          <p:nvPr/>
        </p:nvSpPr>
        <p:spPr>
          <a:xfrm>
            <a:off x="4813831" y="4877825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AB676623-34A9-4007-9A6B-1A4135751F5C}"/>
              </a:ext>
            </a:extLst>
          </p:cNvPr>
          <p:cNvSpPr/>
          <p:nvPr/>
        </p:nvSpPr>
        <p:spPr>
          <a:xfrm>
            <a:off x="5294225" y="436046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Arrow: Quad 13">
            <a:extLst>
              <a:ext uri="{FF2B5EF4-FFF2-40B4-BE49-F238E27FC236}">
                <a16:creationId xmlns:a16="http://schemas.microsoft.com/office/drawing/2014/main" id="{64AC2FF3-69F8-4A69-8B15-9E6B08969B52}"/>
              </a:ext>
            </a:extLst>
          </p:cNvPr>
          <p:cNvSpPr/>
          <p:nvPr/>
        </p:nvSpPr>
        <p:spPr>
          <a:xfrm>
            <a:off x="5446625" y="4626235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Arrow: Quad 14">
            <a:extLst>
              <a:ext uri="{FF2B5EF4-FFF2-40B4-BE49-F238E27FC236}">
                <a16:creationId xmlns:a16="http://schemas.microsoft.com/office/drawing/2014/main" id="{494100CD-2E7F-4F85-B328-B7BA1230C208}"/>
              </a:ext>
            </a:extLst>
          </p:cNvPr>
          <p:cNvSpPr/>
          <p:nvPr/>
        </p:nvSpPr>
        <p:spPr>
          <a:xfrm>
            <a:off x="6520064" y="2862619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" name="Arrow: Quad 15">
            <a:extLst>
              <a:ext uri="{FF2B5EF4-FFF2-40B4-BE49-F238E27FC236}">
                <a16:creationId xmlns:a16="http://schemas.microsoft.com/office/drawing/2014/main" id="{7A88E6B3-B84A-4F4E-996E-C76DB635A10F}"/>
              </a:ext>
            </a:extLst>
          </p:cNvPr>
          <p:cNvSpPr/>
          <p:nvPr/>
        </p:nvSpPr>
        <p:spPr>
          <a:xfrm>
            <a:off x="7096550" y="325376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Quad 16">
            <a:extLst>
              <a:ext uri="{FF2B5EF4-FFF2-40B4-BE49-F238E27FC236}">
                <a16:creationId xmlns:a16="http://schemas.microsoft.com/office/drawing/2014/main" id="{2078F920-7066-464F-A654-D536D05E18D0}"/>
              </a:ext>
            </a:extLst>
          </p:cNvPr>
          <p:cNvSpPr/>
          <p:nvPr/>
        </p:nvSpPr>
        <p:spPr>
          <a:xfrm>
            <a:off x="6778496" y="3134392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" name="Arrow: Quad 17">
            <a:extLst>
              <a:ext uri="{FF2B5EF4-FFF2-40B4-BE49-F238E27FC236}">
                <a16:creationId xmlns:a16="http://schemas.microsoft.com/office/drawing/2014/main" id="{CDD06EA8-2BBA-49D5-ABC7-E61089BE8587}"/>
              </a:ext>
            </a:extLst>
          </p:cNvPr>
          <p:cNvSpPr/>
          <p:nvPr/>
        </p:nvSpPr>
        <p:spPr>
          <a:xfrm>
            <a:off x="6867942" y="2801532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Quad 18">
            <a:extLst>
              <a:ext uri="{FF2B5EF4-FFF2-40B4-BE49-F238E27FC236}">
                <a16:creationId xmlns:a16="http://schemas.microsoft.com/office/drawing/2014/main" id="{5A409518-91F3-4074-BBA8-BB57E257C9FF}"/>
              </a:ext>
            </a:extLst>
          </p:cNvPr>
          <p:cNvSpPr/>
          <p:nvPr/>
        </p:nvSpPr>
        <p:spPr>
          <a:xfrm>
            <a:off x="7215820" y="2689092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Arrow: Quad 19">
            <a:extLst>
              <a:ext uri="{FF2B5EF4-FFF2-40B4-BE49-F238E27FC236}">
                <a16:creationId xmlns:a16="http://schemas.microsoft.com/office/drawing/2014/main" id="{29593726-391E-43D7-BDE5-302E8EDE02DE}"/>
              </a:ext>
            </a:extLst>
          </p:cNvPr>
          <p:cNvSpPr/>
          <p:nvPr/>
        </p:nvSpPr>
        <p:spPr>
          <a:xfrm>
            <a:off x="6844749" y="3531755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Arrow: Quad 20">
            <a:extLst>
              <a:ext uri="{FF2B5EF4-FFF2-40B4-BE49-F238E27FC236}">
                <a16:creationId xmlns:a16="http://schemas.microsoft.com/office/drawing/2014/main" id="{5E552EFC-9A58-4732-800C-897C53D7196A}"/>
              </a:ext>
            </a:extLst>
          </p:cNvPr>
          <p:cNvSpPr/>
          <p:nvPr/>
        </p:nvSpPr>
        <p:spPr>
          <a:xfrm>
            <a:off x="7325143" y="3014397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2" name="Arrow: Quad 21">
            <a:extLst>
              <a:ext uri="{FF2B5EF4-FFF2-40B4-BE49-F238E27FC236}">
                <a16:creationId xmlns:a16="http://schemas.microsoft.com/office/drawing/2014/main" id="{F367CA0A-1732-4955-94EC-AC696A149BEF}"/>
              </a:ext>
            </a:extLst>
          </p:cNvPr>
          <p:cNvSpPr/>
          <p:nvPr/>
        </p:nvSpPr>
        <p:spPr>
          <a:xfrm>
            <a:off x="7477543" y="3280165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B44200-C7AE-4902-8B40-274D6B119FD1}"/>
              </a:ext>
            </a:extLst>
          </p:cNvPr>
          <p:cNvCxnSpPr/>
          <p:nvPr/>
        </p:nvCxnSpPr>
        <p:spPr>
          <a:xfrm>
            <a:off x="6334534" y="2173354"/>
            <a:ext cx="0" cy="3032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2D4AB2-6C2B-4856-A52F-0E7578F3AB86}"/>
              </a:ext>
            </a:extLst>
          </p:cNvPr>
          <p:cNvCxnSpPr>
            <a:cxnSpLocks/>
          </p:cNvCxnSpPr>
          <p:nvPr/>
        </p:nvCxnSpPr>
        <p:spPr>
          <a:xfrm flipH="1" flipV="1">
            <a:off x="5218032" y="2372137"/>
            <a:ext cx="2083914" cy="28071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032396-8250-48BB-A2D6-E5BCADAA0159}"/>
              </a:ext>
            </a:extLst>
          </p:cNvPr>
          <p:cNvCxnSpPr/>
          <p:nvPr/>
        </p:nvCxnSpPr>
        <p:spPr>
          <a:xfrm>
            <a:off x="4585260" y="3357770"/>
            <a:ext cx="3501882" cy="10799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528451-B2DB-4ECA-8D8B-E28DCC3CC328}"/>
              </a:ext>
            </a:extLst>
          </p:cNvPr>
          <p:cNvCxnSpPr/>
          <p:nvPr/>
        </p:nvCxnSpPr>
        <p:spPr>
          <a:xfrm>
            <a:off x="4770783" y="2793514"/>
            <a:ext cx="3339547" cy="23296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1EF4CB-7464-432B-8A0A-11B08563B46C}"/>
              </a:ext>
            </a:extLst>
          </p:cNvPr>
          <p:cNvCxnSpPr>
            <a:cxnSpLocks/>
          </p:cNvCxnSpPr>
          <p:nvPr/>
        </p:nvCxnSpPr>
        <p:spPr>
          <a:xfrm flipH="1" flipV="1">
            <a:off x="4488230" y="3849654"/>
            <a:ext cx="3993958" cy="110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36C4-984A-4DA6-8002-89539024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Svm</a:t>
            </a:r>
            <a:r>
              <a:rPr lang="en-IN" dirty="0"/>
              <a:t>(2/3)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AB6845-64AC-485F-8959-F8F8E7071BDD}"/>
              </a:ext>
            </a:extLst>
          </p:cNvPr>
          <p:cNvCxnSpPr/>
          <p:nvPr/>
        </p:nvCxnSpPr>
        <p:spPr>
          <a:xfrm flipV="1">
            <a:off x="3856383" y="1987824"/>
            <a:ext cx="0" cy="3564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2A2A05-88D2-4885-893B-206133E5FC29}"/>
              </a:ext>
            </a:extLst>
          </p:cNvPr>
          <p:cNvCxnSpPr>
            <a:cxnSpLocks/>
          </p:cNvCxnSpPr>
          <p:nvPr/>
        </p:nvCxnSpPr>
        <p:spPr>
          <a:xfrm>
            <a:off x="3644348" y="5406885"/>
            <a:ext cx="46117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Quad 5">
            <a:extLst>
              <a:ext uri="{FF2B5EF4-FFF2-40B4-BE49-F238E27FC236}">
                <a16:creationId xmlns:a16="http://schemas.microsoft.com/office/drawing/2014/main" id="{44E5C01E-8FB2-4573-BDC9-4F5870CDAF06}"/>
              </a:ext>
            </a:extLst>
          </p:cNvPr>
          <p:cNvSpPr/>
          <p:nvPr/>
        </p:nvSpPr>
        <p:spPr>
          <a:xfrm>
            <a:off x="4489146" y="4208689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98A78817-223E-440F-81A2-CF965809A701}"/>
              </a:ext>
            </a:extLst>
          </p:cNvPr>
          <p:cNvSpPr/>
          <p:nvPr/>
        </p:nvSpPr>
        <p:spPr>
          <a:xfrm>
            <a:off x="5065632" y="4599836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Quad 7">
            <a:extLst>
              <a:ext uri="{FF2B5EF4-FFF2-40B4-BE49-F238E27FC236}">
                <a16:creationId xmlns:a16="http://schemas.microsoft.com/office/drawing/2014/main" id="{F6174B39-BFA3-4655-8B01-B001F216CF2B}"/>
              </a:ext>
            </a:extLst>
          </p:cNvPr>
          <p:cNvSpPr/>
          <p:nvPr/>
        </p:nvSpPr>
        <p:spPr>
          <a:xfrm>
            <a:off x="4747578" y="448046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Quad 8">
            <a:extLst>
              <a:ext uri="{FF2B5EF4-FFF2-40B4-BE49-F238E27FC236}">
                <a16:creationId xmlns:a16="http://schemas.microsoft.com/office/drawing/2014/main" id="{9574CBA2-716C-4DAA-A7E3-A531D09A3208}"/>
              </a:ext>
            </a:extLst>
          </p:cNvPr>
          <p:cNvSpPr/>
          <p:nvPr/>
        </p:nvSpPr>
        <p:spPr>
          <a:xfrm>
            <a:off x="4837024" y="414760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Quad 9">
            <a:extLst>
              <a:ext uri="{FF2B5EF4-FFF2-40B4-BE49-F238E27FC236}">
                <a16:creationId xmlns:a16="http://schemas.microsoft.com/office/drawing/2014/main" id="{6FB035CE-8323-46C0-8368-0EE4523F7F58}"/>
              </a:ext>
            </a:extLst>
          </p:cNvPr>
          <p:cNvSpPr/>
          <p:nvPr/>
        </p:nvSpPr>
        <p:spPr>
          <a:xfrm>
            <a:off x="5184902" y="403516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" name="Arrow: Quad 10">
            <a:extLst>
              <a:ext uri="{FF2B5EF4-FFF2-40B4-BE49-F238E27FC236}">
                <a16:creationId xmlns:a16="http://schemas.microsoft.com/office/drawing/2014/main" id="{9ED80374-A6E2-467F-A043-810DA7F860EF}"/>
              </a:ext>
            </a:extLst>
          </p:cNvPr>
          <p:cNvSpPr/>
          <p:nvPr/>
        </p:nvSpPr>
        <p:spPr>
          <a:xfrm>
            <a:off x="4813831" y="4877825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" name="Arrow: Quad 11">
            <a:extLst>
              <a:ext uri="{FF2B5EF4-FFF2-40B4-BE49-F238E27FC236}">
                <a16:creationId xmlns:a16="http://schemas.microsoft.com/office/drawing/2014/main" id="{B46A1009-7B1B-4BF5-8B50-84F920B7D0DF}"/>
              </a:ext>
            </a:extLst>
          </p:cNvPr>
          <p:cNvSpPr/>
          <p:nvPr/>
        </p:nvSpPr>
        <p:spPr>
          <a:xfrm>
            <a:off x="5294225" y="436046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AE31BA7F-F0A0-4367-B75E-A7DE396C44A9}"/>
              </a:ext>
            </a:extLst>
          </p:cNvPr>
          <p:cNvSpPr/>
          <p:nvPr/>
        </p:nvSpPr>
        <p:spPr>
          <a:xfrm>
            <a:off x="5446625" y="4626235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Arrow: Quad 13">
            <a:extLst>
              <a:ext uri="{FF2B5EF4-FFF2-40B4-BE49-F238E27FC236}">
                <a16:creationId xmlns:a16="http://schemas.microsoft.com/office/drawing/2014/main" id="{8511F527-8B98-4CF5-85A7-84EB05B116BA}"/>
              </a:ext>
            </a:extLst>
          </p:cNvPr>
          <p:cNvSpPr/>
          <p:nvPr/>
        </p:nvSpPr>
        <p:spPr>
          <a:xfrm>
            <a:off x="6520064" y="2862619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Arrow: Quad 14">
            <a:extLst>
              <a:ext uri="{FF2B5EF4-FFF2-40B4-BE49-F238E27FC236}">
                <a16:creationId xmlns:a16="http://schemas.microsoft.com/office/drawing/2014/main" id="{E26EB53A-E67E-4C97-BD89-2E21454F714C}"/>
              </a:ext>
            </a:extLst>
          </p:cNvPr>
          <p:cNvSpPr/>
          <p:nvPr/>
        </p:nvSpPr>
        <p:spPr>
          <a:xfrm>
            <a:off x="7096550" y="325376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Quad 15">
            <a:extLst>
              <a:ext uri="{FF2B5EF4-FFF2-40B4-BE49-F238E27FC236}">
                <a16:creationId xmlns:a16="http://schemas.microsoft.com/office/drawing/2014/main" id="{F0CB0EE1-A5FE-4E3A-BB4C-85A9F8D7B9CE}"/>
              </a:ext>
            </a:extLst>
          </p:cNvPr>
          <p:cNvSpPr/>
          <p:nvPr/>
        </p:nvSpPr>
        <p:spPr>
          <a:xfrm>
            <a:off x="6778496" y="3134392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Arrow: Quad 16">
            <a:extLst>
              <a:ext uri="{FF2B5EF4-FFF2-40B4-BE49-F238E27FC236}">
                <a16:creationId xmlns:a16="http://schemas.microsoft.com/office/drawing/2014/main" id="{E3EA8189-8CD6-41CE-AFCA-77270CD1F1DF}"/>
              </a:ext>
            </a:extLst>
          </p:cNvPr>
          <p:cNvSpPr/>
          <p:nvPr/>
        </p:nvSpPr>
        <p:spPr>
          <a:xfrm>
            <a:off x="6867942" y="2801532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Quad 17">
            <a:extLst>
              <a:ext uri="{FF2B5EF4-FFF2-40B4-BE49-F238E27FC236}">
                <a16:creationId xmlns:a16="http://schemas.microsoft.com/office/drawing/2014/main" id="{2596B3E1-9369-4046-A1B7-6F6428F09E5A}"/>
              </a:ext>
            </a:extLst>
          </p:cNvPr>
          <p:cNvSpPr/>
          <p:nvPr/>
        </p:nvSpPr>
        <p:spPr>
          <a:xfrm>
            <a:off x="7215820" y="2689092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Arrow: Quad 18">
            <a:extLst>
              <a:ext uri="{FF2B5EF4-FFF2-40B4-BE49-F238E27FC236}">
                <a16:creationId xmlns:a16="http://schemas.microsoft.com/office/drawing/2014/main" id="{1C585B1B-9BC9-44F7-A26A-B57A1DFDF080}"/>
              </a:ext>
            </a:extLst>
          </p:cNvPr>
          <p:cNvSpPr/>
          <p:nvPr/>
        </p:nvSpPr>
        <p:spPr>
          <a:xfrm>
            <a:off x="6844749" y="3531755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Arrow: Quad 19">
            <a:extLst>
              <a:ext uri="{FF2B5EF4-FFF2-40B4-BE49-F238E27FC236}">
                <a16:creationId xmlns:a16="http://schemas.microsoft.com/office/drawing/2014/main" id="{848E8478-6DA7-4535-B8D7-4588C8CE9302}"/>
              </a:ext>
            </a:extLst>
          </p:cNvPr>
          <p:cNvSpPr/>
          <p:nvPr/>
        </p:nvSpPr>
        <p:spPr>
          <a:xfrm>
            <a:off x="7325143" y="3014397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Arrow: Quad 20">
            <a:extLst>
              <a:ext uri="{FF2B5EF4-FFF2-40B4-BE49-F238E27FC236}">
                <a16:creationId xmlns:a16="http://schemas.microsoft.com/office/drawing/2014/main" id="{172EDFD7-8B34-4F37-B9EA-5EAA57A8F779}"/>
              </a:ext>
            </a:extLst>
          </p:cNvPr>
          <p:cNvSpPr/>
          <p:nvPr/>
        </p:nvSpPr>
        <p:spPr>
          <a:xfrm>
            <a:off x="7477543" y="3280165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7" name="Arrow: Quad 26">
            <a:extLst>
              <a:ext uri="{FF2B5EF4-FFF2-40B4-BE49-F238E27FC236}">
                <a16:creationId xmlns:a16="http://schemas.microsoft.com/office/drawing/2014/main" id="{BDFC2CBC-13D6-44EB-BD3F-4F42A995384F}"/>
              </a:ext>
            </a:extLst>
          </p:cNvPr>
          <p:cNvSpPr/>
          <p:nvPr/>
        </p:nvSpPr>
        <p:spPr>
          <a:xfrm>
            <a:off x="5638803" y="407484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8" name="Arrow: Quad 27">
            <a:extLst>
              <a:ext uri="{FF2B5EF4-FFF2-40B4-BE49-F238E27FC236}">
                <a16:creationId xmlns:a16="http://schemas.microsoft.com/office/drawing/2014/main" id="{4BEA6C09-F3F7-40C5-A248-D9BF5B10EB32}"/>
              </a:ext>
            </a:extLst>
          </p:cNvPr>
          <p:cNvSpPr/>
          <p:nvPr/>
        </p:nvSpPr>
        <p:spPr>
          <a:xfrm>
            <a:off x="6632843" y="3685375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86B9AF-C759-48EA-8CC5-F504BC44BA11}"/>
              </a:ext>
            </a:extLst>
          </p:cNvPr>
          <p:cNvCxnSpPr>
            <a:cxnSpLocks/>
          </p:cNvCxnSpPr>
          <p:nvPr/>
        </p:nvCxnSpPr>
        <p:spPr>
          <a:xfrm flipH="1" flipV="1">
            <a:off x="5089131" y="2422294"/>
            <a:ext cx="2083914" cy="28071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A4E2AF-8C54-46C2-B412-6D06EE776770}"/>
              </a:ext>
            </a:extLst>
          </p:cNvPr>
          <p:cNvCxnSpPr>
            <a:cxnSpLocks/>
          </p:cNvCxnSpPr>
          <p:nvPr/>
        </p:nvCxnSpPr>
        <p:spPr>
          <a:xfrm flipV="1">
            <a:off x="5859041" y="3839381"/>
            <a:ext cx="318023" cy="2888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A43B56-09B5-48FF-AC61-6201B7E8B4EF}"/>
              </a:ext>
            </a:extLst>
          </p:cNvPr>
          <p:cNvCxnSpPr>
            <a:cxnSpLocks/>
          </p:cNvCxnSpPr>
          <p:nvPr/>
        </p:nvCxnSpPr>
        <p:spPr>
          <a:xfrm flipV="1">
            <a:off x="6388813" y="3846639"/>
            <a:ext cx="318023" cy="288887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14B2AC-F693-42B8-8CCC-6B80BE80617B}"/>
              </a:ext>
            </a:extLst>
          </p:cNvPr>
          <p:cNvCxnSpPr>
            <a:cxnSpLocks/>
          </p:cNvCxnSpPr>
          <p:nvPr/>
        </p:nvCxnSpPr>
        <p:spPr>
          <a:xfrm flipH="1" flipV="1">
            <a:off x="4704502" y="2531152"/>
            <a:ext cx="2083914" cy="280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5272E5-7A33-4829-BD78-42D551007DC0}"/>
              </a:ext>
            </a:extLst>
          </p:cNvPr>
          <p:cNvCxnSpPr>
            <a:cxnSpLocks/>
          </p:cNvCxnSpPr>
          <p:nvPr/>
        </p:nvCxnSpPr>
        <p:spPr>
          <a:xfrm flipH="1" flipV="1">
            <a:off x="5386678" y="2182812"/>
            <a:ext cx="2083914" cy="280719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81FFBB-7C0D-40F6-8D20-8779F850B05B}"/>
              </a:ext>
            </a:extLst>
          </p:cNvPr>
          <p:cNvCxnSpPr>
            <a:cxnSpLocks/>
          </p:cNvCxnSpPr>
          <p:nvPr/>
        </p:nvCxnSpPr>
        <p:spPr>
          <a:xfrm flipV="1">
            <a:off x="3835148" y="4265819"/>
            <a:ext cx="1868536" cy="1198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8920CD-0E1F-4A0C-9652-C5C8B13962A4}"/>
              </a:ext>
            </a:extLst>
          </p:cNvPr>
          <p:cNvCxnSpPr>
            <a:cxnSpLocks/>
          </p:cNvCxnSpPr>
          <p:nvPr/>
        </p:nvCxnSpPr>
        <p:spPr>
          <a:xfrm flipV="1">
            <a:off x="3803177" y="3874727"/>
            <a:ext cx="2887292" cy="1598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07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36C4-984A-4DA6-8002-89539024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Svm</a:t>
            </a:r>
            <a:r>
              <a:rPr lang="en-IN" dirty="0"/>
              <a:t>(3/3)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AB6845-64AC-485F-8959-F8F8E7071BDD}"/>
              </a:ext>
            </a:extLst>
          </p:cNvPr>
          <p:cNvCxnSpPr/>
          <p:nvPr/>
        </p:nvCxnSpPr>
        <p:spPr>
          <a:xfrm flipV="1">
            <a:off x="3856383" y="1987824"/>
            <a:ext cx="0" cy="3564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2A2A05-88D2-4885-893B-206133E5FC29}"/>
              </a:ext>
            </a:extLst>
          </p:cNvPr>
          <p:cNvCxnSpPr>
            <a:cxnSpLocks/>
          </p:cNvCxnSpPr>
          <p:nvPr/>
        </p:nvCxnSpPr>
        <p:spPr>
          <a:xfrm>
            <a:off x="3644348" y="5406885"/>
            <a:ext cx="46117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Quad 5">
            <a:extLst>
              <a:ext uri="{FF2B5EF4-FFF2-40B4-BE49-F238E27FC236}">
                <a16:creationId xmlns:a16="http://schemas.microsoft.com/office/drawing/2014/main" id="{44E5C01E-8FB2-4573-BDC9-4F5870CDAF06}"/>
              </a:ext>
            </a:extLst>
          </p:cNvPr>
          <p:cNvSpPr/>
          <p:nvPr/>
        </p:nvSpPr>
        <p:spPr>
          <a:xfrm>
            <a:off x="4489146" y="4208689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98A78817-223E-440F-81A2-CF965809A701}"/>
              </a:ext>
            </a:extLst>
          </p:cNvPr>
          <p:cNvSpPr/>
          <p:nvPr/>
        </p:nvSpPr>
        <p:spPr>
          <a:xfrm>
            <a:off x="5065632" y="4599836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Quad 7">
            <a:extLst>
              <a:ext uri="{FF2B5EF4-FFF2-40B4-BE49-F238E27FC236}">
                <a16:creationId xmlns:a16="http://schemas.microsoft.com/office/drawing/2014/main" id="{F6174B39-BFA3-4655-8B01-B001F216CF2B}"/>
              </a:ext>
            </a:extLst>
          </p:cNvPr>
          <p:cNvSpPr/>
          <p:nvPr/>
        </p:nvSpPr>
        <p:spPr>
          <a:xfrm>
            <a:off x="4747578" y="448046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Quad 8">
            <a:extLst>
              <a:ext uri="{FF2B5EF4-FFF2-40B4-BE49-F238E27FC236}">
                <a16:creationId xmlns:a16="http://schemas.microsoft.com/office/drawing/2014/main" id="{9574CBA2-716C-4DAA-A7E3-A531D09A3208}"/>
              </a:ext>
            </a:extLst>
          </p:cNvPr>
          <p:cNvSpPr/>
          <p:nvPr/>
        </p:nvSpPr>
        <p:spPr>
          <a:xfrm>
            <a:off x="4837024" y="414760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Quad 9">
            <a:extLst>
              <a:ext uri="{FF2B5EF4-FFF2-40B4-BE49-F238E27FC236}">
                <a16:creationId xmlns:a16="http://schemas.microsoft.com/office/drawing/2014/main" id="{6FB035CE-8323-46C0-8368-0EE4523F7F58}"/>
              </a:ext>
            </a:extLst>
          </p:cNvPr>
          <p:cNvSpPr/>
          <p:nvPr/>
        </p:nvSpPr>
        <p:spPr>
          <a:xfrm>
            <a:off x="5184902" y="403516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" name="Arrow: Quad 10">
            <a:extLst>
              <a:ext uri="{FF2B5EF4-FFF2-40B4-BE49-F238E27FC236}">
                <a16:creationId xmlns:a16="http://schemas.microsoft.com/office/drawing/2014/main" id="{9ED80374-A6E2-467F-A043-810DA7F860EF}"/>
              </a:ext>
            </a:extLst>
          </p:cNvPr>
          <p:cNvSpPr/>
          <p:nvPr/>
        </p:nvSpPr>
        <p:spPr>
          <a:xfrm>
            <a:off x="4813831" y="4877825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" name="Arrow: Quad 11">
            <a:extLst>
              <a:ext uri="{FF2B5EF4-FFF2-40B4-BE49-F238E27FC236}">
                <a16:creationId xmlns:a16="http://schemas.microsoft.com/office/drawing/2014/main" id="{B46A1009-7B1B-4BF5-8B50-84F920B7D0DF}"/>
              </a:ext>
            </a:extLst>
          </p:cNvPr>
          <p:cNvSpPr/>
          <p:nvPr/>
        </p:nvSpPr>
        <p:spPr>
          <a:xfrm>
            <a:off x="5294225" y="436046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AE31BA7F-F0A0-4367-B75E-A7DE396C44A9}"/>
              </a:ext>
            </a:extLst>
          </p:cNvPr>
          <p:cNvSpPr/>
          <p:nvPr/>
        </p:nvSpPr>
        <p:spPr>
          <a:xfrm>
            <a:off x="5446625" y="4626235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Arrow: Quad 13">
            <a:extLst>
              <a:ext uri="{FF2B5EF4-FFF2-40B4-BE49-F238E27FC236}">
                <a16:creationId xmlns:a16="http://schemas.microsoft.com/office/drawing/2014/main" id="{8511F527-8B98-4CF5-85A7-84EB05B116BA}"/>
              </a:ext>
            </a:extLst>
          </p:cNvPr>
          <p:cNvSpPr/>
          <p:nvPr/>
        </p:nvSpPr>
        <p:spPr>
          <a:xfrm>
            <a:off x="6520064" y="2862619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Arrow: Quad 14">
            <a:extLst>
              <a:ext uri="{FF2B5EF4-FFF2-40B4-BE49-F238E27FC236}">
                <a16:creationId xmlns:a16="http://schemas.microsoft.com/office/drawing/2014/main" id="{E26EB53A-E67E-4C97-BD89-2E21454F714C}"/>
              </a:ext>
            </a:extLst>
          </p:cNvPr>
          <p:cNvSpPr/>
          <p:nvPr/>
        </p:nvSpPr>
        <p:spPr>
          <a:xfrm>
            <a:off x="7096550" y="325376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Quad 15">
            <a:extLst>
              <a:ext uri="{FF2B5EF4-FFF2-40B4-BE49-F238E27FC236}">
                <a16:creationId xmlns:a16="http://schemas.microsoft.com/office/drawing/2014/main" id="{F0CB0EE1-A5FE-4E3A-BB4C-85A9F8D7B9CE}"/>
              </a:ext>
            </a:extLst>
          </p:cNvPr>
          <p:cNvSpPr/>
          <p:nvPr/>
        </p:nvSpPr>
        <p:spPr>
          <a:xfrm>
            <a:off x="6778496" y="3134392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Arrow: Quad 16">
            <a:extLst>
              <a:ext uri="{FF2B5EF4-FFF2-40B4-BE49-F238E27FC236}">
                <a16:creationId xmlns:a16="http://schemas.microsoft.com/office/drawing/2014/main" id="{E3EA8189-8CD6-41CE-AFCA-77270CD1F1DF}"/>
              </a:ext>
            </a:extLst>
          </p:cNvPr>
          <p:cNvSpPr/>
          <p:nvPr/>
        </p:nvSpPr>
        <p:spPr>
          <a:xfrm>
            <a:off x="6867942" y="2801532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Quad 17">
            <a:extLst>
              <a:ext uri="{FF2B5EF4-FFF2-40B4-BE49-F238E27FC236}">
                <a16:creationId xmlns:a16="http://schemas.microsoft.com/office/drawing/2014/main" id="{2596B3E1-9369-4046-A1B7-6F6428F09E5A}"/>
              </a:ext>
            </a:extLst>
          </p:cNvPr>
          <p:cNvSpPr/>
          <p:nvPr/>
        </p:nvSpPr>
        <p:spPr>
          <a:xfrm>
            <a:off x="7215820" y="2689092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Arrow: Quad 18">
            <a:extLst>
              <a:ext uri="{FF2B5EF4-FFF2-40B4-BE49-F238E27FC236}">
                <a16:creationId xmlns:a16="http://schemas.microsoft.com/office/drawing/2014/main" id="{1C585B1B-9BC9-44F7-A26A-B57A1DFDF080}"/>
              </a:ext>
            </a:extLst>
          </p:cNvPr>
          <p:cNvSpPr/>
          <p:nvPr/>
        </p:nvSpPr>
        <p:spPr>
          <a:xfrm>
            <a:off x="6844749" y="3531755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Arrow: Quad 19">
            <a:extLst>
              <a:ext uri="{FF2B5EF4-FFF2-40B4-BE49-F238E27FC236}">
                <a16:creationId xmlns:a16="http://schemas.microsoft.com/office/drawing/2014/main" id="{848E8478-6DA7-4535-B8D7-4588C8CE9302}"/>
              </a:ext>
            </a:extLst>
          </p:cNvPr>
          <p:cNvSpPr/>
          <p:nvPr/>
        </p:nvSpPr>
        <p:spPr>
          <a:xfrm>
            <a:off x="7325143" y="3014397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Arrow: Quad 20">
            <a:extLst>
              <a:ext uri="{FF2B5EF4-FFF2-40B4-BE49-F238E27FC236}">
                <a16:creationId xmlns:a16="http://schemas.microsoft.com/office/drawing/2014/main" id="{172EDFD7-8B34-4F37-B9EA-5EAA57A8F779}"/>
              </a:ext>
            </a:extLst>
          </p:cNvPr>
          <p:cNvSpPr/>
          <p:nvPr/>
        </p:nvSpPr>
        <p:spPr>
          <a:xfrm>
            <a:off x="7477543" y="3280165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7" name="Arrow: Quad 26">
            <a:extLst>
              <a:ext uri="{FF2B5EF4-FFF2-40B4-BE49-F238E27FC236}">
                <a16:creationId xmlns:a16="http://schemas.microsoft.com/office/drawing/2014/main" id="{BDFC2CBC-13D6-44EB-BD3F-4F42A995384F}"/>
              </a:ext>
            </a:extLst>
          </p:cNvPr>
          <p:cNvSpPr/>
          <p:nvPr/>
        </p:nvSpPr>
        <p:spPr>
          <a:xfrm>
            <a:off x="5638803" y="407484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8" name="Arrow: Quad 27">
            <a:extLst>
              <a:ext uri="{FF2B5EF4-FFF2-40B4-BE49-F238E27FC236}">
                <a16:creationId xmlns:a16="http://schemas.microsoft.com/office/drawing/2014/main" id="{4BEA6C09-F3F7-40C5-A248-D9BF5B10EB32}"/>
              </a:ext>
            </a:extLst>
          </p:cNvPr>
          <p:cNvSpPr/>
          <p:nvPr/>
        </p:nvSpPr>
        <p:spPr>
          <a:xfrm>
            <a:off x="6632843" y="3685375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86B9AF-C759-48EA-8CC5-F504BC44BA11}"/>
              </a:ext>
            </a:extLst>
          </p:cNvPr>
          <p:cNvCxnSpPr>
            <a:cxnSpLocks/>
          </p:cNvCxnSpPr>
          <p:nvPr/>
        </p:nvCxnSpPr>
        <p:spPr>
          <a:xfrm flipH="1" flipV="1">
            <a:off x="5025872" y="2330450"/>
            <a:ext cx="2147173" cy="2899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A4E2AF-8C54-46C2-B412-6D06EE776770}"/>
              </a:ext>
            </a:extLst>
          </p:cNvPr>
          <p:cNvCxnSpPr>
            <a:cxnSpLocks/>
          </p:cNvCxnSpPr>
          <p:nvPr/>
        </p:nvCxnSpPr>
        <p:spPr>
          <a:xfrm flipV="1">
            <a:off x="5859041" y="3839381"/>
            <a:ext cx="318023" cy="2888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A43B56-09B5-48FF-AC61-6201B7E8B4EF}"/>
              </a:ext>
            </a:extLst>
          </p:cNvPr>
          <p:cNvCxnSpPr>
            <a:cxnSpLocks/>
          </p:cNvCxnSpPr>
          <p:nvPr/>
        </p:nvCxnSpPr>
        <p:spPr>
          <a:xfrm flipV="1">
            <a:off x="6388813" y="3846639"/>
            <a:ext cx="318023" cy="288887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14B2AC-F693-42B8-8CCC-6B80BE80617B}"/>
              </a:ext>
            </a:extLst>
          </p:cNvPr>
          <p:cNvCxnSpPr>
            <a:cxnSpLocks/>
          </p:cNvCxnSpPr>
          <p:nvPr/>
        </p:nvCxnSpPr>
        <p:spPr>
          <a:xfrm flipH="1" flipV="1">
            <a:off x="4704502" y="2531152"/>
            <a:ext cx="2083914" cy="280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5272E5-7A33-4829-BD78-42D551007DC0}"/>
              </a:ext>
            </a:extLst>
          </p:cNvPr>
          <p:cNvCxnSpPr>
            <a:cxnSpLocks/>
          </p:cNvCxnSpPr>
          <p:nvPr/>
        </p:nvCxnSpPr>
        <p:spPr>
          <a:xfrm flipH="1" flipV="1">
            <a:off x="5343926" y="2120900"/>
            <a:ext cx="2126666" cy="286910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DA44BD-7E18-44E5-AE0A-5094F15E3F18}"/>
              </a:ext>
            </a:extLst>
          </p:cNvPr>
          <p:cNvCxnSpPr>
            <a:cxnSpLocks/>
          </p:cNvCxnSpPr>
          <p:nvPr/>
        </p:nvCxnSpPr>
        <p:spPr>
          <a:xfrm flipV="1">
            <a:off x="2247900" y="3609975"/>
            <a:ext cx="3669197" cy="7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8E56082-3EBC-48A9-8601-A2EAB8167C2E}"/>
              </a:ext>
            </a:extLst>
          </p:cNvPr>
          <p:cNvSpPr txBox="1"/>
          <p:nvPr/>
        </p:nvSpPr>
        <p:spPr>
          <a:xfrm>
            <a:off x="947792" y="3243184"/>
            <a:ext cx="224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Maximum margin hyperplane</a:t>
            </a:r>
          </a:p>
          <a:p>
            <a:r>
              <a:rPr lang="en-IN" sz="1200" dirty="0"/>
              <a:t>(maximum margin classifier)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D9CB2D-704E-4688-8105-3477A8FCC458}"/>
              </a:ext>
            </a:extLst>
          </p:cNvPr>
          <p:cNvCxnSpPr>
            <a:cxnSpLocks/>
          </p:cNvCxnSpPr>
          <p:nvPr/>
        </p:nvCxnSpPr>
        <p:spPr>
          <a:xfrm flipV="1">
            <a:off x="4704502" y="2120900"/>
            <a:ext cx="639424" cy="410252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DC7B40-E5F9-404C-976F-F0FAA327B359}"/>
              </a:ext>
            </a:extLst>
          </p:cNvPr>
          <p:cNvSpPr txBox="1"/>
          <p:nvPr/>
        </p:nvSpPr>
        <p:spPr>
          <a:xfrm>
            <a:off x="8050097" y="4487735"/>
            <a:ext cx="1260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Support Vectors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FE43F6-F2E0-4DE3-825F-E9532C0F599B}"/>
              </a:ext>
            </a:extLst>
          </p:cNvPr>
          <p:cNvCxnSpPr>
            <a:cxnSpLocks/>
          </p:cNvCxnSpPr>
          <p:nvPr/>
        </p:nvCxnSpPr>
        <p:spPr>
          <a:xfrm flipH="1" flipV="1">
            <a:off x="6867942" y="3887288"/>
            <a:ext cx="1244067" cy="71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5DD8B8-01B2-452F-B970-4552E976C579}"/>
              </a:ext>
            </a:extLst>
          </p:cNvPr>
          <p:cNvCxnSpPr>
            <a:cxnSpLocks/>
          </p:cNvCxnSpPr>
          <p:nvPr/>
        </p:nvCxnSpPr>
        <p:spPr>
          <a:xfrm flipH="1" flipV="1">
            <a:off x="5867397" y="4281889"/>
            <a:ext cx="2242619" cy="31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24EA23-FBBC-4992-A8B2-09C673CF180C}"/>
              </a:ext>
            </a:extLst>
          </p:cNvPr>
          <p:cNvCxnSpPr>
            <a:cxnSpLocks/>
          </p:cNvCxnSpPr>
          <p:nvPr/>
        </p:nvCxnSpPr>
        <p:spPr>
          <a:xfrm flipH="1">
            <a:off x="5883514" y="2304702"/>
            <a:ext cx="926289" cy="50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B7C1D8-C0DC-45E5-8A4D-9172BF9F07EA}"/>
              </a:ext>
            </a:extLst>
          </p:cNvPr>
          <p:cNvCxnSpPr>
            <a:cxnSpLocks/>
          </p:cNvCxnSpPr>
          <p:nvPr/>
        </p:nvCxnSpPr>
        <p:spPr>
          <a:xfrm flipV="1">
            <a:off x="5976720" y="4737146"/>
            <a:ext cx="304305" cy="49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2209456-A819-4DE2-90E0-A809D699034F}"/>
              </a:ext>
            </a:extLst>
          </p:cNvPr>
          <p:cNvCxnSpPr>
            <a:cxnSpLocks/>
          </p:cNvCxnSpPr>
          <p:nvPr/>
        </p:nvCxnSpPr>
        <p:spPr>
          <a:xfrm>
            <a:off x="4976171" y="1590292"/>
            <a:ext cx="1" cy="74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E37D859-9F43-4BAC-BD3A-F2C1A732F8FF}"/>
              </a:ext>
            </a:extLst>
          </p:cNvPr>
          <p:cNvSpPr txBox="1"/>
          <p:nvPr/>
        </p:nvSpPr>
        <p:spPr>
          <a:xfrm>
            <a:off x="6771357" y="2172981"/>
            <a:ext cx="148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Positive Hyperplane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4BA50C-22C7-4B09-AF32-D376EA95B896}"/>
              </a:ext>
            </a:extLst>
          </p:cNvPr>
          <p:cNvSpPr txBox="1"/>
          <p:nvPr/>
        </p:nvSpPr>
        <p:spPr>
          <a:xfrm>
            <a:off x="5167197" y="5151531"/>
            <a:ext cx="153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Negative Hyperplane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361703-F709-4CCD-A1F8-2A80183333F2}"/>
              </a:ext>
            </a:extLst>
          </p:cNvPr>
          <p:cNvSpPr txBox="1"/>
          <p:nvPr/>
        </p:nvSpPr>
        <p:spPr>
          <a:xfrm>
            <a:off x="4358519" y="1363092"/>
            <a:ext cx="1260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Maximum margin</a:t>
            </a:r>
          </a:p>
        </p:txBody>
      </p:sp>
    </p:spTree>
    <p:extLst>
      <p:ext uri="{BB962C8B-B14F-4D97-AF65-F5344CB8AC3E}">
        <p14:creationId xmlns:p14="http://schemas.microsoft.com/office/powerpoint/2010/main" val="15957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0" grpId="0"/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630D-F302-4790-8FC3-9428D142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intuition</a:t>
            </a:r>
          </a:p>
        </p:txBody>
      </p:sp>
      <p:pic>
        <p:nvPicPr>
          <p:cNvPr id="3074" name="Picture 2" descr="The apple of my eye' - meaning and origin.">
            <a:extLst>
              <a:ext uri="{FF2B5EF4-FFF2-40B4-BE49-F238E27FC236}">
                <a16:creationId xmlns:a16="http://schemas.microsoft.com/office/drawing/2014/main" id="{4478D0F5-D0E1-4E45-A1A2-FFB8F75C5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37" y="2387113"/>
            <a:ext cx="2740715" cy="28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range Fruit · Free Stock Photo">
            <a:extLst>
              <a:ext uri="{FF2B5EF4-FFF2-40B4-BE49-F238E27FC236}">
                <a16:creationId xmlns:a16="http://schemas.microsoft.com/office/drawing/2014/main" id="{6A4366E0-85A1-450F-B02B-3473A4718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626" y="279600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87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36C4-984A-4DA6-8002-89539024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Svm</a:t>
            </a:r>
            <a:r>
              <a:rPr lang="en-IN" dirty="0"/>
              <a:t> intuition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AB6845-64AC-485F-8959-F8F8E7071BDD}"/>
              </a:ext>
            </a:extLst>
          </p:cNvPr>
          <p:cNvCxnSpPr/>
          <p:nvPr/>
        </p:nvCxnSpPr>
        <p:spPr>
          <a:xfrm flipV="1">
            <a:off x="3856383" y="1987824"/>
            <a:ext cx="0" cy="3564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2A2A05-88D2-4885-893B-206133E5FC29}"/>
              </a:ext>
            </a:extLst>
          </p:cNvPr>
          <p:cNvCxnSpPr>
            <a:cxnSpLocks/>
          </p:cNvCxnSpPr>
          <p:nvPr/>
        </p:nvCxnSpPr>
        <p:spPr>
          <a:xfrm>
            <a:off x="3644348" y="5406885"/>
            <a:ext cx="46117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Quad 5">
            <a:extLst>
              <a:ext uri="{FF2B5EF4-FFF2-40B4-BE49-F238E27FC236}">
                <a16:creationId xmlns:a16="http://schemas.microsoft.com/office/drawing/2014/main" id="{44E5C01E-8FB2-4573-BDC9-4F5870CDAF06}"/>
              </a:ext>
            </a:extLst>
          </p:cNvPr>
          <p:cNvSpPr/>
          <p:nvPr/>
        </p:nvSpPr>
        <p:spPr>
          <a:xfrm>
            <a:off x="4650308" y="436046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98A78817-223E-440F-81A2-CF965809A701}"/>
              </a:ext>
            </a:extLst>
          </p:cNvPr>
          <p:cNvSpPr/>
          <p:nvPr/>
        </p:nvSpPr>
        <p:spPr>
          <a:xfrm>
            <a:off x="4933476" y="461246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Quad 7">
            <a:extLst>
              <a:ext uri="{FF2B5EF4-FFF2-40B4-BE49-F238E27FC236}">
                <a16:creationId xmlns:a16="http://schemas.microsoft.com/office/drawing/2014/main" id="{F6174B39-BFA3-4655-8B01-B001F216CF2B}"/>
              </a:ext>
            </a:extLst>
          </p:cNvPr>
          <p:cNvSpPr/>
          <p:nvPr/>
        </p:nvSpPr>
        <p:spPr>
          <a:xfrm>
            <a:off x="4496093" y="468178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Quad 8">
            <a:extLst>
              <a:ext uri="{FF2B5EF4-FFF2-40B4-BE49-F238E27FC236}">
                <a16:creationId xmlns:a16="http://schemas.microsoft.com/office/drawing/2014/main" id="{9574CBA2-716C-4DAA-A7E3-A531D09A3208}"/>
              </a:ext>
            </a:extLst>
          </p:cNvPr>
          <p:cNvSpPr/>
          <p:nvPr/>
        </p:nvSpPr>
        <p:spPr>
          <a:xfrm>
            <a:off x="4928602" y="4091670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Quad 9">
            <a:extLst>
              <a:ext uri="{FF2B5EF4-FFF2-40B4-BE49-F238E27FC236}">
                <a16:creationId xmlns:a16="http://schemas.microsoft.com/office/drawing/2014/main" id="{6FB035CE-8323-46C0-8368-0EE4523F7F58}"/>
              </a:ext>
            </a:extLst>
          </p:cNvPr>
          <p:cNvSpPr/>
          <p:nvPr/>
        </p:nvSpPr>
        <p:spPr>
          <a:xfrm>
            <a:off x="5184902" y="403516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" name="Arrow: Quad 10">
            <a:extLst>
              <a:ext uri="{FF2B5EF4-FFF2-40B4-BE49-F238E27FC236}">
                <a16:creationId xmlns:a16="http://schemas.microsoft.com/office/drawing/2014/main" id="{9ED80374-A6E2-467F-A043-810DA7F860EF}"/>
              </a:ext>
            </a:extLst>
          </p:cNvPr>
          <p:cNvSpPr/>
          <p:nvPr/>
        </p:nvSpPr>
        <p:spPr>
          <a:xfrm>
            <a:off x="4813831" y="4877825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" name="Arrow: Quad 11">
            <a:extLst>
              <a:ext uri="{FF2B5EF4-FFF2-40B4-BE49-F238E27FC236}">
                <a16:creationId xmlns:a16="http://schemas.microsoft.com/office/drawing/2014/main" id="{B46A1009-7B1B-4BF5-8B50-84F920B7D0DF}"/>
              </a:ext>
            </a:extLst>
          </p:cNvPr>
          <p:cNvSpPr/>
          <p:nvPr/>
        </p:nvSpPr>
        <p:spPr>
          <a:xfrm>
            <a:off x="5294225" y="4360467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AE31BA7F-F0A0-4367-B75E-A7DE396C44A9}"/>
              </a:ext>
            </a:extLst>
          </p:cNvPr>
          <p:cNvSpPr/>
          <p:nvPr/>
        </p:nvSpPr>
        <p:spPr>
          <a:xfrm>
            <a:off x="5446625" y="4626235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Arrow: Quad 13">
            <a:extLst>
              <a:ext uri="{FF2B5EF4-FFF2-40B4-BE49-F238E27FC236}">
                <a16:creationId xmlns:a16="http://schemas.microsoft.com/office/drawing/2014/main" id="{8511F527-8B98-4CF5-85A7-84EB05B116BA}"/>
              </a:ext>
            </a:extLst>
          </p:cNvPr>
          <p:cNvSpPr/>
          <p:nvPr/>
        </p:nvSpPr>
        <p:spPr>
          <a:xfrm>
            <a:off x="6520064" y="2862619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Arrow: Quad 14">
            <a:extLst>
              <a:ext uri="{FF2B5EF4-FFF2-40B4-BE49-F238E27FC236}">
                <a16:creationId xmlns:a16="http://schemas.microsoft.com/office/drawing/2014/main" id="{E26EB53A-E67E-4C97-BD89-2E21454F714C}"/>
              </a:ext>
            </a:extLst>
          </p:cNvPr>
          <p:cNvSpPr/>
          <p:nvPr/>
        </p:nvSpPr>
        <p:spPr>
          <a:xfrm>
            <a:off x="7096550" y="325376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Quad 15">
            <a:extLst>
              <a:ext uri="{FF2B5EF4-FFF2-40B4-BE49-F238E27FC236}">
                <a16:creationId xmlns:a16="http://schemas.microsoft.com/office/drawing/2014/main" id="{F0CB0EE1-A5FE-4E3A-BB4C-85A9F8D7B9CE}"/>
              </a:ext>
            </a:extLst>
          </p:cNvPr>
          <p:cNvSpPr/>
          <p:nvPr/>
        </p:nvSpPr>
        <p:spPr>
          <a:xfrm>
            <a:off x="6778496" y="3134392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Arrow: Quad 16">
            <a:extLst>
              <a:ext uri="{FF2B5EF4-FFF2-40B4-BE49-F238E27FC236}">
                <a16:creationId xmlns:a16="http://schemas.microsoft.com/office/drawing/2014/main" id="{E3EA8189-8CD6-41CE-AFCA-77270CD1F1DF}"/>
              </a:ext>
            </a:extLst>
          </p:cNvPr>
          <p:cNvSpPr/>
          <p:nvPr/>
        </p:nvSpPr>
        <p:spPr>
          <a:xfrm>
            <a:off x="7000134" y="2655338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Quad 17">
            <a:extLst>
              <a:ext uri="{FF2B5EF4-FFF2-40B4-BE49-F238E27FC236}">
                <a16:creationId xmlns:a16="http://schemas.microsoft.com/office/drawing/2014/main" id="{2596B3E1-9369-4046-A1B7-6F6428F09E5A}"/>
              </a:ext>
            </a:extLst>
          </p:cNvPr>
          <p:cNvSpPr/>
          <p:nvPr/>
        </p:nvSpPr>
        <p:spPr>
          <a:xfrm>
            <a:off x="7374821" y="2597514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Arrow: Quad 18">
            <a:extLst>
              <a:ext uri="{FF2B5EF4-FFF2-40B4-BE49-F238E27FC236}">
                <a16:creationId xmlns:a16="http://schemas.microsoft.com/office/drawing/2014/main" id="{1C585B1B-9BC9-44F7-A26A-B57A1DFDF080}"/>
              </a:ext>
            </a:extLst>
          </p:cNvPr>
          <p:cNvSpPr/>
          <p:nvPr/>
        </p:nvSpPr>
        <p:spPr>
          <a:xfrm>
            <a:off x="7308829" y="3586407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Arrow: Quad 19">
            <a:extLst>
              <a:ext uri="{FF2B5EF4-FFF2-40B4-BE49-F238E27FC236}">
                <a16:creationId xmlns:a16="http://schemas.microsoft.com/office/drawing/2014/main" id="{848E8478-6DA7-4535-B8D7-4588C8CE9302}"/>
              </a:ext>
            </a:extLst>
          </p:cNvPr>
          <p:cNvSpPr/>
          <p:nvPr/>
        </p:nvSpPr>
        <p:spPr>
          <a:xfrm>
            <a:off x="7715681" y="2801573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Arrow: Quad 20">
            <a:extLst>
              <a:ext uri="{FF2B5EF4-FFF2-40B4-BE49-F238E27FC236}">
                <a16:creationId xmlns:a16="http://schemas.microsoft.com/office/drawing/2014/main" id="{172EDFD7-8B34-4F37-B9EA-5EAA57A8F779}"/>
              </a:ext>
            </a:extLst>
          </p:cNvPr>
          <p:cNvSpPr/>
          <p:nvPr/>
        </p:nvSpPr>
        <p:spPr>
          <a:xfrm>
            <a:off x="7394074" y="2905221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7" name="Arrow: Quad 26">
            <a:extLst>
              <a:ext uri="{FF2B5EF4-FFF2-40B4-BE49-F238E27FC236}">
                <a16:creationId xmlns:a16="http://schemas.microsoft.com/office/drawing/2014/main" id="{BDFC2CBC-13D6-44EB-BD3F-4F42A995384F}"/>
              </a:ext>
            </a:extLst>
          </p:cNvPr>
          <p:cNvSpPr/>
          <p:nvPr/>
        </p:nvSpPr>
        <p:spPr>
          <a:xfrm>
            <a:off x="5638803" y="4074842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8" name="Arrow: Quad 27">
            <a:extLst>
              <a:ext uri="{FF2B5EF4-FFF2-40B4-BE49-F238E27FC236}">
                <a16:creationId xmlns:a16="http://schemas.microsoft.com/office/drawing/2014/main" id="{4BEA6C09-F3F7-40C5-A248-D9BF5B10EB32}"/>
              </a:ext>
            </a:extLst>
          </p:cNvPr>
          <p:cNvSpPr/>
          <p:nvPr/>
        </p:nvSpPr>
        <p:spPr>
          <a:xfrm>
            <a:off x="6632843" y="3685375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86B9AF-C759-48EA-8CC5-F504BC44BA11}"/>
              </a:ext>
            </a:extLst>
          </p:cNvPr>
          <p:cNvCxnSpPr>
            <a:cxnSpLocks/>
          </p:cNvCxnSpPr>
          <p:nvPr/>
        </p:nvCxnSpPr>
        <p:spPr>
          <a:xfrm flipH="1" flipV="1">
            <a:off x="5089131" y="2422294"/>
            <a:ext cx="2083914" cy="28071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A4E2AF-8C54-46C2-B412-6D06EE776770}"/>
              </a:ext>
            </a:extLst>
          </p:cNvPr>
          <p:cNvCxnSpPr>
            <a:cxnSpLocks/>
          </p:cNvCxnSpPr>
          <p:nvPr/>
        </p:nvCxnSpPr>
        <p:spPr>
          <a:xfrm flipV="1">
            <a:off x="5859041" y="3839381"/>
            <a:ext cx="318023" cy="2888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A43B56-09B5-48FF-AC61-6201B7E8B4EF}"/>
              </a:ext>
            </a:extLst>
          </p:cNvPr>
          <p:cNvCxnSpPr>
            <a:cxnSpLocks/>
          </p:cNvCxnSpPr>
          <p:nvPr/>
        </p:nvCxnSpPr>
        <p:spPr>
          <a:xfrm flipV="1">
            <a:off x="6388813" y="3846639"/>
            <a:ext cx="318023" cy="288887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14B2AC-F693-42B8-8CCC-6B80BE80617B}"/>
              </a:ext>
            </a:extLst>
          </p:cNvPr>
          <p:cNvCxnSpPr>
            <a:cxnSpLocks/>
          </p:cNvCxnSpPr>
          <p:nvPr/>
        </p:nvCxnSpPr>
        <p:spPr>
          <a:xfrm flipH="1" flipV="1">
            <a:off x="4704502" y="2531152"/>
            <a:ext cx="2083914" cy="280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5272E5-7A33-4829-BD78-42D551007DC0}"/>
              </a:ext>
            </a:extLst>
          </p:cNvPr>
          <p:cNvCxnSpPr>
            <a:cxnSpLocks/>
          </p:cNvCxnSpPr>
          <p:nvPr/>
        </p:nvCxnSpPr>
        <p:spPr>
          <a:xfrm flipH="1" flipV="1">
            <a:off x="5386678" y="2182812"/>
            <a:ext cx="2083914" cy="280719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Orange | fruit | Britannica">
            <a:extLst>
              <a:ext uri="{FF2B5EF4-FFF2-40B4-BE49-F238E27FC236}">
                <a16:creationId xmlns:a16="http://schemas.microsoft.com/office/drawing/2014/main" id="{1965D62E-4766-4837-BC21-38372AF5B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975" y="2209403"/>
            <a:ext cx="1759879" cy="11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87671B5-C07C-45AB-86BD-226ED9483B73}"/>
              </a:ext>
            </a:extLst>
          </p:cNvPr>
          <p:cNvSpPr/>
          <p:nvPr/>
        </p:nvSpPr>
        <p:spPr>
          <a:xfrm>
            <a:off x="6926860" y="2319608"/>
            <a:ext cx="1132742" cy="9801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462608-B7B4-450E-9883-40440B1F3986}"/>
              </a:ext>
            </a:extLst>
          </p:cNvPr>
          <p:cNvSpPr/>
          <p:nvPr/>
        </p:nvSpPr>
        <p:spPr>
          <a:xfrm>
            <a:off x="4287446" y="4313227"/>
            <a:ext cx="1043275" cy="937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02" name="Picture 6" descr="Amazon.com: Juvale Fake Fruit Artificial Apples 2.5 Inches (Set of ...">
            <a:extLst>
              <a:ext uri="{FF2B5EF4-FFF2-40B4-BE49-F238E27FC236}">
                <a16:creationId xmlns:a16="http://schemas.microsoft.com/office/drawing/2014/main" id="{C42C4995-C375-4FC4-934B-7ADA5887C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65" y="4105468"/>
            <a:ext cx="1315922" cy="123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450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189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Classification and SVM</vt:lpstr>
      <vt:lpstr>Classification(1/2)</vt:lpstr>
      <vt:lpstr>Contd.(2/2)</vt:lpstr>
      <vt:lpstr>SVM definition</vt:lpstr>
      <vt:lpstr>Support Vector machines(1/3)</vt:lpstr>
      <vt:lpstr>Svm(2/3)</vt:lpstr>
      <vt:lpstr>Svm(3/3)</vt:lpstr>
      <vt:lpstr>SVM intuition</vt:lpstr>
      <vt:lpstr>Svm intuition</vt:lpstr>
      <vt:lpstr>Svm intuition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K-NN</dc:title>
  <dc:creator>Inten98</dc:creator>
  <cp:lastModifiedBy>Inten98</cp:lastModifiedBy>
  <cp:revision>12</cp:revision>
  <dcterms:created xsi:type="dcterms:W3CDTF">2020-05-06T07:05:34Z</dcterms:created>
  <dcterms:modified xsi:type="dcterms:W3CDTF">2020-05-08T05:27:15Z</dcterms:modified>
</cp:coreProperties>
</file>