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handoutMasterIdLst>
    <p:handoutMasterId r:id="rId28"/>
  </p:handoutMasterIdLst>
  <p:sldIdLst>
    <p:sldId id="256" r:id="rId2"/>
    <p:sldId id="299" r:id="rId3"/>
    <p:sldId id="308" r:id="rId4"/>
    <p:sldId id="300" r:id="rId5"/>
    <p:sldId id="302" r:id="rId6"/>
    <p:sldId id="309" r:id="rId7"/>
    <p:sldId id="304"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 id="325" r:id="rId24"/>
    <p:sldId id="326" r:id="rId25"/>
    <p:sldId id="26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ten98" initials="I" lastIdx="1" clrIdx="0">
    <p:extLst>
      <p:ext uri="{19B8F6BF-5375-455C-9EA6-DF929625EA0E}">
        <p15:presenceInfo xmlns:p15="http://schemas.microsoft.com/office/powerpoint/2012/main" userId="S::Inten98@atsinfotech.net::8300568b-957a-4dab-b463-af25546a64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FF5050"/>
    <a:srgbClr val="66FF66"/>
    <a:srgbClr val="FF99FF"/>
    <a:srgbClr val="66FFFF"/>
    <a:srgbClr val="FF99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7469816272965873E-2"/>
          <c:y val="0.17171296296296298"/>
          <c:w val="0.87753018372703417"/>
          <c:h val="0.61498432487605714"/>
        </c:manualLayout>
      </c:layout>
      <c:lineChart>
        <c:grouping val="standard"/>
        <c:varyColors val="0"/>
        <c:ser>
          <c:idx val="1"/>
          <c:order val="0"/>
          <c:spPr>
            <a:ln w="28575" cap="rnd">
              <a:solidFill>
                <a:srgbClr val="0070C0"/>
              </a:solidFill>
              <a:round/>
            </a:ln>
            <a:effectLst/>
          </c:spPr>
          <c:marker>
            <c:symbol val="circle"/>
            <c:size val="5"/>
            <c:spPr>
              <a:solidFill>
                <a:schemeClr val="accent2"/>
              </a:solidFill>
              <a:ln w="9525">
                <a:solidFill>
                  <a:schemeClr val="accent2"/>
                </a:solidFill>
              </a:ln>
              <a:effectLst/>
            </c:spPr>
          </c:marker>
          <c:val>
            <c:numRef>
              <c:f>Sheet1!$B$1:$B$10</c:f>
              <c:numCache>
                <c:formatCode>General</c:formatCode>
                <c:ptCount val="10"/>
                <c:pt idx="0">
                  <c:v>8000</c:v>
                </c:pt>
                <c:pt idx="1">
                  <c:v>5000</c:v>
                </c:pt>
                <c:pt idx="2">
                  <c:v>2000</c:v>
                </c:pt>
                <c:pt idx="3">
                  <c:v>1600</c:v>
                </c:pt>
                <c:pt idx="4">
                  <c:v>1300</c:v>
                </c:pt>
                <c:pt idx="5">
                  <c:v>1000</c:v>
                </c:pt>
                <c:pt idx="6">
                  <c:v>800</c:v>
                </c:pt>
                <c:pt idx="7">
                  <c:v>500</c:v>
                </c:pt>
                <c:pt idx="8">
                  <c:v>300</c:v>
                </c:pt>
                <c:pt idx="9">
                  <c:v>100</c:v>
                </c:pt>
              </c:numCache>
            </c:numRef>
          </c:val>
          <c:smooth val="0"/>
          <c:extLst>
            <c:ext xmlns:c16="http://schemas.microsoft.com/office/drawing/2014/chart" uri="{C3380CC4-5D6E-409C-BE32-E72D297353CC}">
              <c16:uniqueId val="{00000000-E111-4556-9A37-40ADB960513A}"/>
            </c:ext>
          </c:extLst>
        </c:ser>
        <c:dLbls>
          <c:showLegendKey val="0"/>
          <c:showVal val="0"/>
          <c:showCatName val="0"/>
          <c:showSerName val="0"/>
          <c:showPercent val="0"/>
          <c:showBubbleSize val="0"/>
        </c:dLbls>
        <c:marker val="1"/>
        <c:smooth val="0"/>
        <c:axId val="1991719759"/>
        <c:axId val="1904119983"/>
      </c:lineChart>
      <c:catAx>
        <c:axId val="1991719759"/>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4119983"/>
        <c:crosses val="autoZero"/>
        <c:auto val="1"/>
        <c:lblAlgn val="ctr"/>
        <c:lblOffset val="100"/>
        <c:noMultiLvlLbl val="0"/>
      </c:catAx>
      <c:valAx>
        <c:axId val="19041199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917197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8269410-81DB-4212-B422-A0A39AA02F5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7FA16C2E-35CD-4857-BD42-4A5E4D2B32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2713C2-281B-4734-BD42-F571C7971991}" type="datetimeFigureOut">
              <a:rPr lang="en-IN" smtClean="0"/>
              <a:t>12-05-2020</a:t>
            </a:fld>
            <a:endParaRPr lang="en-IN"/>
          </a:p>
        </p:txBody>
      </p:sp>
      <p:sp>
        <p:nvSpPr>
          <p:cNvPr id="4" name="Footer Placeholder 3">
            <a:extLst>
              <a:ext uri="{FF2B5EF4-FFF2-40B4-BE49-F238E27FC236}">
                <a16:creationId xmlns:a16="http://schemas.microsoft.com/office/drawing/2014/main" id="{A0DFC53D-C1E8-40FB-A805-C77FC8235B2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KSI Microsoft AEP</a:t>
            </a:r>
          </a:p>
        </p:txBody>
      </p:sp>
      <p:sp>
        <p:nvSpPr>
          <p:cNvPr id="5" name="Slide Number Placeholder 4">
            <a:extLst>
              <a:ext uri="{FF2B5EF4-FFF2-40B4-BE49-F238E27FC236}">
                <a16:creationId xmlns:a16="http://schemas.microsoft.com/office/drawing/2014/main" id="{336C5CEE-C8CC-4F6F-A4CA-80654CE2F02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139070-8B3E-42BD-9064-4BDAE34DE48E}" type="slidenum">
              <a:rPr lang="en-IN" smtClean="0"/>
              <a:t>‹#›</a:t>
            </a:fld>
            <a:endParaRPr lang="en-IN"/>
          </a:p>
        </p:txBody>
      </p:sp>
    </p:spTree>
    <p:extLst>
      <p:ext uri="{BB962C8B-B14F-4D97-AF65-F5344CB8AC3E}">
        <p14:creationId xmlns:p14="http://schemas.microsoft.com/office/powerpoint/2010/main" val="5315004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17153-449F-481F-8E67-4C8F3262A334}" type="datetimeFigureOut">
              <a:rPr lang="en-IN" smtClean="0"/>
              <a:t>12-05-2020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KSI Microsoft AEP</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78DC1D-8322-45EE-9C73-AECCF27F99D1}" type="slidenum">
              <a:rPr lang="en-IN" smtClean="0"/>
              <a:t>‹#›</a:t>
            </a:fld>
            <a:endParaRPr lang="en-IN"/>
          </a:p>
        </p:txBody>
      </p:sp>
    </p:spTree>
    <p:extLst>
      <p:ext uri="{BB962C8B-B14F-4D97-AF65-F5344CB8AC3E}">
        <p14:creationId xmlns:p14="http://schemas.microsoft.com/office/powerpoint/2010/main" val="308500983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5/12/2020</a:t>
            </a:fld>
            <a:endParaRPr lang="en-US" dirty="0"/>
          </a:p>
        </p:txBody>
      </p:sp>
      <p:sp>
        <p:nvSpPr>
          <p:cNvPr id="5" name="Footer Placeholder 4"/>
          <p:cNvSpPr>
            <a:spLocks noGrp="1"/>
          </p:cNvSpPr>
          <p:nvPr>
            <p:ph type="ftr" sz="quarter" idx="11"/>
          </p:nvPr>
        </p:nvSpPr>
        <p:spPr>
          <a:xfrm>
            <a:off x="2416500" y="329307"/>
            <a:ext cx="4973915" cy="309201"/>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5/12/2020</a:t>
            </a:fld>
            <a:endParaRPr lang="en-US" dirty="0"/>
          </a:p>
        </p:txBody>
      </p:sp>
      <p:sp>
        <p:nvSpPr>
          <p:cNvPr id="5" name="Footer Placeholder 4"/>
          <p:cNvSpPr>
            <a:spLocks noGrp="1"/>
          </p:cNvSpPr>
          <p:nvPr>
            <p:ph type="ftr" sz="quarter" idx="11"/>
          </p:nvPr>
        </p:nvSpPr>
        <p:spPr>
          <a:xfrm>
            <a:off x="1451579" y="330369"/>
            <a:ext cx="5938836" cy="309201"/>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5/12/2020</a:t>
            </a:fld>
            <a:endParaRPr lang="en-US" dirty="0"/>
          </a:p>
        </p:txBody>
      </p:sp>
      <p:sp>
        <p:nvSpPr>
          <p:cNvPr id="5" name="Footer Placeholder 4"/>
          <p:cNvSpPr>
            <a:spLocks noGrp="1"/>
          </p:cNvSpPr>
          <p:nvPr>
            <p:ph type="ftr" sz="quarter" idx="11"/>
          </p:nvPr>
        </p:nvSpPr>
        <p:spPr>
          <a:xfrm>
            <a:off x="1451579" y="330369"/>
            <a:ext cx="5938836" cy="309201"/>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5/12/2020</a:t>
            </a:fld>
            <a:endParaRPr lang="en-US" dirty="0"/>
          </a:p>
        </p:txBody>
      </p:sp>
      <p:sp>
        <p:nvSpPr>
          <p:cNvPr id="5" name="Footer Placeholder 4"/>
          <p:cNvSpPr>
            <a:spLocks noGrp="1"/>
          </p:cNvSpPr>
          <p:nvPr>
            <p:ph type="ftr" sz="quarter" idx="11"/>
          </p:nvPr>
        </p:nvSpPr>
        <p:spPr>
          <a:xfrm>
            <a:off x="1451579" y="330369"/>
            <a:ext cx="5938836" cy="309201"/>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5/12/2020</a:t>
            </a:fld>
            <a:endParaRPr lang="en-US" dirty="0"/>
          </a:p>
        </p:txBody>
      </p:sp>
      <p:sp>
        <p:nvSpPr>
          <p:cNvPr id="5" name="Footer Placeholder 4"/>
          <p:cNvSpPr>
            <a:spLocks noGrp="1"/>
          </p:cNvSpPr>
          <p:nvPr>
            <p:ph type="ftr" sz="quarter" idx="11"/>
          </p:nvPr>
        </p:nvSpPr>
        <p:spPr>
          <a:xfrm>
            <a:off x="1451579" y="330369"/>
            <a:ext cx="5938836" cy="309201"/>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5/12/2020</a:t>
            </a:fld>
            <a:endParaRPr lang="en-US" dirty="0"/>
          </a:p>
        </p:txBody>
      </p:sp>
      <p:sp>
        <p:nvSpPr>
          <p:cNvPr id="6" name="Footer Placeholder 5"/>
          <p:cNvSpPr>
            <a:spLocks noGrp="1"/>
          </p:cNvSpPr>
          <p:nvPr>
            <p:ph type="ftr" sz="quarter" idx="11"/>
          </p:nvPr>
        </p:nvSpPr>
        <p:spPr>
          <a:xfrm>
            <a:off x="1451579" y="330369"/>
            <a:ext cx="5938836" cy="309201"/>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5/12/2020</a:t>
            </a:fld>
            <a:endParaRPr lang="en-US" dirty="0"/>
          </a:p>
        </p:txBody>
      </p:sp>
      <p:sp>
        <p:nvSpPr>
          <p:cNvPr id="8" name="Footer Placeholder 7"/>
          <p:cNvSpPr>
            <a:spLocks noGrp="1"/>
          </p:cNvSpPr>
          <p:nvPr>
            <p:ph type="ftr" sz="quarter" idx="11"/>
          </p:nvPr>
        </p:nvSpPr>
        <p:spPr>
          <a:xfrm>
            <a:off x="1451579" y="330369"/>
            <a:ext cx="5938836" cy="309201"/>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5/12/2020</a:t>
            </a:fld>
            <a:endParaRPr lang="en-US" dirty="0"/>
          </a:p>
        </p:txBody>
      </p:sp>
      <p:sp>
        <p:nvSpPr>
          <p:cNvPr id="4" name="Footer Placeholder 3"/>
          <p:cNvSpPr>
            <a:spLocks noGrp="1"/>
          </p:cNvSpPr>
          <p:nvPr>
            <p:ph type="ftr" sz="quarter" idx="11"/>
          </p:nvPr>
        </p:nvSpPr>
        <p:spPr>
          <a:xfrm>
            <a:off x="1451579" y="330369"/>
            <a:ext cx="5938836" cy="309201"/>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5/12/2020</a:t>
            </a:fld>
            <a:endParaRPr lang="en-US" dirty="0"/>
          </a:p>
        </p:txBody>
      </p:sp>
      <p:sp>
        <p:nvSpPr>
          <p:cNvPr id="3" name="Footer Placeholder 2"/>
          <p:cNvSpPr>
            <a:spLocks noGrp="1"/>
          </p:cNvSpPr>
          <p:nvPr>
            <p:ph type="ftr" sz="quarter" idx="11"/>
          </p:nvPr>
        </p:nvSpPr>
        <p:spPr>
          <a:xfrm>
            <a:off x="1451579" y="330369"/>
            <a:ext cx="5938836" cy="309201"/>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5/12/2020</a:t>
            </a:fld>
            <a:endParaRPr lang="en-US" dirty="0"/>
          </a:p>
        </p:txBody>
      </p:sp>
      <p:sp>
        <p:nvSpPr>
          <p:cNvPr id="6" name="Footer Placeholder 5"/>
          <p:cNvSpPr>
            <a:spLocks noGrp="1"/>
          </p:cNvSpPr>
          <p:nvPr>
            <p:ph type="ftr" sz="quarter" idx="11"/>
          </p:nvPr>
        </p:nvSpPr>
        <p:spPr>
          <a:xfrm>
            <a:off x="1451579" y="330369"/>
            <a:ext cx="5938836" cy="309201"/>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5/12/2020</a:t>
            </a:fld>
            <a:endParaRPr lang="en-US" dirty="0"/>
          </a:p>
        </p:txBody>
      </p:sp>
      <p:sp>
        <p:nvSpPr>
          <p:cNvPr id="6" name="Footer Placeholder 5"/>
          <p:cNvSpPr>
            <a:spLocks noGrp="1"/>
          </p:cNvSpPr>
          <p:nvPr>
            <p:ph type="ftr" sz="quarter" idx="11"/>
          </p:nvPr>
        </p:nvSpPr>
        <p:spPr>
          <a:xfrm>
            <a:off x="1447382" y="318640"/>
            <a:ext cx="5541004" cy="320931"/>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5/12/2020</a:t>
            </a:fld>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906D2B9-9F74-4FD7-A967-3A83DB6BFC4D}"/>
              </a:ext>
            </a:extLst>
          </p:cNvPr>
          <p:cNvSpPr txBox="1"/>
          <p:nvPr userDrawn="1"/>
        </p:nvSpPr>
        <p:spPr>
          <a:xfrm>
            <a:off x="753291" y="6290304"/>
            <a:ext cx="2027448" cy="369332"/>
          </a:xfrm>
          <a:prstGeom prst="rect">
            <a:avLst/>
          </a:prstGeom>
          <a:noFill/>
        </p:spPr>
        <p:txBody>
          <a:bodyPr wrap="square" rtlCol="0">
            <a:spAutoFit/>
          </a:bodyPr>
          <a:lstStyle/>
          <a:p>
            <a:r>
              <a:rPr lang="en-IN" dirty="0">
                <a:solidFill>
                  <a:schemeClr val="bg1"/>
                </a:solidFill>
              </a:rPr>
              <a:t>KSI Microsoft AEP</a:t>
            </a:r>
          </a:p>
        </p:txBody>
      </p:sp>
      <p:sp>
        <p:nvSpPr>
          <p:cNvPr id="11" name="TextBox 10">
            <a:extLst>
              <a:ext uri="{FF2B5EF4-FFF2-40B4-BE49-F238E27FC236}">
                <a16:creationId xmlns:a16="http://schemas.microsoft.com/office/drawing/2014/main" id="{FD3D011B-6B6E-4AB7-9D11-50386BE98599}"/>
              </a:ext>
            </a:extLst>
          </p:cNvPr>
          <p:cNvSpPr txBox="1"/>
          <p:nvPr userDrawn="1"/>
        </p:nvSpPr>
        <p:spPr>
          <a:xfrm>
            <a:off x="9411261" y="6290304"/>
            <a:ext cx="2027448" cy="369332"/>
          </a:xfrm>
          <a:prstGeom prst="rect">
            <a:avLst/>
          </a:prstGeom>
          <a:noFill/>
        </p:spPr>
        <p:txBody>
          <a:bodyPr wrap="square" rtlCol="0">
            <a:spAutoFit/>
          </a:bodyPr>
          <a:lstStyle/>
          <a:p>
            <a:r>
              <a:rPr lang="en-IN" dirty="0">
                <a:solidFill>
                  <a:schemeClr val="bg1"/>
                </a:solidFill>
              </a:rPr>
              <a:t>mentorrbuddy.com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6.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6.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8880F-9E99-4B9A-903E-2454A58C7EA9}"/>
              </a:ext>
            </a:extLst>
          </p:cNvPr>
          <p:cNvSpPr>
            <a:spLocks noGrp="1"/>
          </p:cNvSpPr>
          <p:nvPr>
            <p:ph type="ctrTitle"/>
          </p:nvPr>
        </p:nvSpPr>
        <p:spPr>
          <a:xfrm>
            <a:off x="1185327" y="378229"/>
            <a:ext cx="8637073" cy="2541431"/>
          </a:xfrm>
        </p:spPr>
        <p:txBody>
          <a:bodyPr>
            <a:normAutofit/>
          </a:bodyPr>
          <a:lstStyle/>
          <a:p>
            <a:r>
              <a:rPr lang="en-IN" dirty="0"/>
              <a:t>Clustering and K-means</a:t>
            </a:r>
          </a:p>
        </p:txBody>
      </p:sp>
    </p:spTree>
    <p:extLst>
      <p:ext uri="{BB962C8B-B14F-4D97-AF65-F5344CB8AC3E}">
        <p14:creationId xmlns:p14="http://schemas.microsoft.com/office/powerpoint/2010/main" val="1441158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A36C4-984A-4DA6-8002-89539024DB3C}"/>
              </a:ext>
            </a:extLst>
          </p:cNvPr>
          <p:cNvSpPr>
            <a:spLocks noGrp="1"/>
          </p:cNvSpPr>
          <p:nvPr>
            <p:ph type="title"/>
          </p:nvPr>
        </p:nvSpPr>
        <p:spPr/>
        <p:txBody>
          <a:bodyPr>
            <a:normAutofit/>
          </a:bodyPr>
          <a:lstStyle/>
          <a:p>
            <a:r>
              <a:rPr lang="en-IN" dirty="0"/>
              <a:t>Step 4: Compute and place the new centroid of each cluster</a:t>
            </a:r>
          </a:p>
        </p:txBody>
      </p:sp>
      <p:cxnSp>
        <p:nvCxnSpPr>
          <p:cNvPr id="4" name="Straight Arrow Connector 3">
            <a:extLst>
              <a:ext uri="{FF2B5EF4-FFF2-40B4-BE49-F238E27FC236}">
                <a16:creationId xmlns:a16="http://schemas.microsoft.com/office/drawing/2014/main" id="{83AB6845-64AC-485F-8959-F8F8E7071BDD}"/>
              </a:ext>
            </a:extLst>
          </p:cNvPr>
          <p:cNvCxnSpPr/>
          <p:nvPr/>
        </p:nvCxnSpPr>
        <p:spPr>
          <a:xfrm flipV="1">
            <a:off x="3856383" y="1987824"/>
            <a:ext cx="0" cy="356483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C22A2A05-88D2-4885-893B-206133E5FC29}"/>
              </a:ext>
            </a:extLst>
          </p:cNvPr>
          <p:cNvCxnSpPr>
            <a:cxnSpLocks/>
          </p:cNvCxnSpPr>
          <p:nvPr/>
        </p:nvCxnSpPr>
        <p:spPr>
          <a:xfrm>
            <a:off x="3644348" y="5406885"/>
            <a:ext cx="461175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 name="Arrow: Quad 6">
            <a:extLst>
              <a:ext uri="{FF2B5EF4-FFF2-40B4-BE49-F238E27FC236}">
                <a16:creationId xmlns:a16="http://schemas.microsoft.com/office/drawing/2014/main" id="{98A78817-223E-440F-81A2-CF965809A701}"/>
              </a:ext>
            </a:extLst>
          </p:cNvPr>
          <p:cNvSpPr/>
          <p:nvPr/>
        </p:nvSpPr>
        <p:spPr>
          <a:xfrm>
            <a:off x="5324036" y="4625825"/>
            <a:ext cx="278294" cy="252000"/>
          </a:xfrm>
          <a:prstGeom prst="quad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Quad 7">
            <a:extLst>
              <a:ext uri="{FF2B5EF4-FFF2-40B4-BE49-F238E27FC236}">
                <a16:creationId xmlns:a16="http://schemas.microsoft.com/office/drawing/2014/main" id="{F6174B39-BFA3-4655-8B01-B001F216CF2B}"/>
              </a:ext>
            </a:extLst>
          </p:cNvPr>
          <p:cNvSpPr/>
          <p:nvPr/>
        </p:nvSpPr>
        <p:spPr>
          <a:xfrm>
            <a:off x="4606778" y="4210641"/>
            <a:ext cx="278294" cy="252000"/>
          </a:xfrm>
          <a:prstGeom prst="quad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0" name="Arrow: Quad 9">
            <a:extLst>
              <a:ext uri="{FF2B5EF4-FFF2-40B4-BE49-F238E27FC236}">
                <a16:creationId xmlns:a16="http://schemas.microsoft.com/office/drawing/2014/main" id="{6FB035CE-8323-46C0-8368-0EE4523F7F58}"/>
              </a:ext>
            </a:extLst>
          </p:cNvPr>
          <p:cNvSpPr/>
          <p:nvPr/>
        </p:nvSpPr>
        <p:spPr>
          <a:xfrm>
            <a:off x="5267746" y="3865304"/>
            <a:ext cx="278294" cy="252000"/>
          </a:xfrm>
          <a:prstGeom prst="quad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1" name="Arrow: Quad 10">
            <a:extLst>
              <a:ext uri="{FF2B5EF4-FFF2-40B4-BE49-F238E27FC236}">
                <a16:creationId xmlns:a16="http://schemas.microsoft.com/office/drawing/2014/main" id="{9ED80374-A6E2-467F-A043-810DA7F860EF}"/>
              </a:ext>
            </a:extLst>
          </p:cNvPr>
          <p:cNvSpPr/>
          <p:nvPr/>
        </p:nvSpPr>
        <p:spPr>
          <a:xfrm>
            <a:off x="4813831" y="4877825"/>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2" name="Arrow: Quad 11">
            <a:extLst>
              <a:ext uri="{FF2B5EF4-FFF2-40B4-BE49-F238E27FC236}">
                <a16:creationId xmlns:a16="http://schemas.microsoft.com/office/drawing/2014/main" id="{B46A1009-7B1B-4BF5-8B50-84F920B7D0DF}"/>
              </a:ext>
            </a:extLst>
          </p:cNvPr>
          <p:cNvSpPr/>
          <p:nvPr/>
        </p:nvSpPr>
        <p:spPr>
          <a:xfrm>
            <a:off x="5981548" y="4360069"/>
            <a:ext cx="278294" cy="252000"/>
          </a:xfrm>
          <a:prstGeom prst="quad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5" name="Arrow: Quad 14">
            <a:extLst>
              <a:ext uri="{FF2B5EF4-FFF2-40B4-BE49-F238E27FC236}">
                <a16:creationId xmlns:a16="http://schemas.microsoft.com/office/drawing/2014/main" id="{E26EB53A-E67E-4C97-BD89-2E21454F714C}"/>
              </a:ext>
            </a:extLst>
          </p:cNvPr>
          <p:cNvSpPr/>
          <p:nvPr/>
        </p:nvSpPr>
        <p:spPr>
          <a:xfrm>
            <a:off x="7397055" y="4255236"/>
            <a:ext cx="278294" cy="252000"/>
          </a:xfrm>
          <a:prstGeom prst="quad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Quad 16">
            <a:extLst>
              <a:ext uri="{FF2B5EF4-FFF2-40B4-BE49-F238E27FC236}">
                <a16:creationId xmlns:a16="http://schemas.microsoft.com/office/drawing/2014/main" id="{E3EA8189-8CD6-41CE-AFCA-77270CD1F1DF}"/>
              </a:ext>
            </a:extLst>
          </p:cNvPr>
          <p:cNvSpPr/>
          <p:nvPr/>
        </p:nvSpPr>
        <p:spPr>
          <a:xfrm>
            <a:off x="7235697" y="2323723"/>
            <a:ext cx="278294" cy="252000"/>
          </a:xfrm>
          <a:prstGeom prst="quad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Quad 17">
            <a:extLst>
              <a:ext uri="{FF2B5EF4-FFF2-40B4-BE49-F238E27FC236}">
                <a16:creationId xmlns:a16="http://schemas.microsoft.com/office/drawing/2014/main" id="{2596B3E1-9369-4046-A1B7-6F6428F09E5A}"/>
              </a:ext>
            </a:extLst>
          </p:cNvPr>
          <p:cNvSpPr/>
          <p:nvPr/>
        </p:nvSpPr>
        <p:spPr>
          <a:xfrm>
            <a:off x="8106950" y="3625963"/>
            <a:ext cx="278294" cy="252000"/>
          </a:xfrm>
          <a:prstGeom prst="quad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9" name="Arrow: Quad 18">
            <a:extLst>
              <a:ext uri="{FF2B5EF4-FFF2-40B4-BE49-F238E27FC236}">
                <a16:creationId xmlns:a16="http://schemas.microsoft.com/office/drawing/2014/main" id="{1C585B1B-9BC9-44F7-A26A-B57A1DFDF080}"/>
              </a:ext>
            </a:extLst>
          </p:cNvPr>
          <p:cNvSpPr/>
          <p:nvPr/>
        </p:nvSpPr>
        <p:spPr>
          <a:xfrm>
            <a:off x="6885846" y="3958641"/>
            <a:ext cx="278294" cy="252000"/>
          </a:xfrm>
          <a:prstGeom prst="quad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0" name="Arrow: Quad 19">
            <a:extLst>
              <a:ext uri="{FF2B5EF4-FFF2-40B4-BE49-F238E27FC236}">
                <a16:creationId xmlns:a16="http://schemas.microsoft.com/office/drawing/2014/main" id="{848E8478-6DA7-4535-B8D7-4588C8CE9302}"/>
              </a:ext>
            </a:extLst>
          </p:cNvPr>
          <p:cNvSpPr/>
          <p:nvPr/>
        </p:nvSpPr>
        <p:spPr>
          <a:xfrm>
            <a:off x="6885846" y="2647359"/>
            <a:ext cx="278294" cy="252000"/>
          </a:xfrm>
          <a:prstGeom prst="quad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8" name="Arrow: Quad 27">
            <a:extLst>
              <a:ext uri="{FF2B5EF4-FFF2-40B4-BE49-F238E27FC236}">
                <a16:creationId xmlns:a16="http://schemas.microsoft.com/office/drawing/2014/main" id="{4BEA6C09-F3F7-40C5-A248-D9BF5B10EB32}"/>
              </a:ext>
            </a:extLst>
          </p:cNvPr>
          <p:cNvSpPr/>
          <p:nvPr/>
        </p:nvSpPr>
        <p:spPr>
          <a:xfrm>
            <a:off x="6195395" y="3495347"/>
            <a:ext cx="278294" cy="252000"/>
          </a:xfrm>
          <a:prstGeom prst="quad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 name="Rectangle 2">
            <a:extLst>
              <a:ext uri="{FF2B5EF4-FFF2-40B4-BE49-F238E27FC236}">
                <a16:creationId xmlns:a16="http://schemas.microsoft.com/office/drawing/2014/main" id="{DA002353-5CD0-4458-8CD6-EF9825985987}"/>
              </a:ext>
            </a:extLst>
          </p:cNvPr>
          <p:cNvSpPr/>
          <p:nvPr/>
        </p:nvSpPr>
        <p:spPr>
          <a:xfrm>
            <a:off x="4651505" y="3379041"/>
            <a:ext cx="278292"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05F04E54-1862-458A-A32F-CD4E652B8F57}"/>
              </a:ext>
            </a:extLst>
          </p:cNvPr>
          <p:cNvSpPr/>
          <p:nvPr/>
        </p:nvSpPr>
        <p:spPr>
          <a:xfrm>
            <a:off x="5877309" y="5020815"/>
            <a:ext cx="278292" cy="25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Quad 21">
            <a:extLst>
              <a:ext uri="{FF2B5EF4-FFF2-40B4-BE49-F238E27FC236}">
                <a16:creationId xmlns:a16="http://schemas.microsoft.com/office/drawing/2014/main" id="{D28A9A8C-AED6-487A-B64E-BFEF3A44DE33}"/>
              </a:ext>
            </a:extLst>
          </p:cNvPr>
          <p:cNvSpPr/>
          <p:nvPr/>
        </p:nvSpPr>
        <p:spPr>
          <a:xfrm>
            <a:off x="5370920" y="4612069"/>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Quad 22">
            <a:extLst>
              <a:ext uri="{FF2B5EF4-FFF2-40B4-BE49-F238E27FC236}">
                <a16:creationId xmlns:a16="http://schemas.microsoft.com/office/drawing/2014/main" id="{F0ED2CDE-05D3-494F-87FF-E76C692C2EC2}"/>
              </a:ext>
            </a:extLst>
          </p:cNvPr>
          <p:cNvSpPr/>
          <p:nvPr/>
        </p:nvSpPr>
        <p:spPr>
          <a:xfrm>
            <a:off x="5974392" y="4394996"/>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5" name="Arrow: Quad 24">
            <a:extLst>
              <a:ext uri="{FF2B5EF4-FFF2-40B4-BE49-F238E27FC236}">
                <a16:creationId xmlns:a16="http://schemas.microsoft.com/office/drawing/2014/main" id="{D0990404-AFCF-49E6-AFE9-BDAB2A158EA8}"/>
              </a:ext>
            </a:extLst>
          </p:cNvPr>
          <p:cNvSpPr/>
          <p:nvPr/>
        </p:nvSpPr>
        <p:spPr>
          <a:xfrm>
            <a:off x="7404211" y="4250688"/>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Quad 25">
            <a:extLst>
              <a:ext uri="{FF2B5EF4-FFF2-40B4-BE49-F238E27FC236}">
                <a16:creationId xmlns:a16="http://schemas.microsoft.com/office/drawing/2014/main" id="{EC7473BF-C22D-4E24-BCFF-D1557064BC47}"/>
              </a:ext>
            </a:extLst>
          </p:cNvPr>
          <p:cNvSpPr/>
          <p:nvPr/>
        </p:nvSpPr>
        <p:spPr>
          <a:xfrm>
            <a:off x="8106950" y="3644241"/>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7" name="Arrow: Quad 26">
            <a:extLst>
              <a:ext uri="{FF2B5EF4-FFF2-40B4-BE49-F238E27FC236}">
                <a16:creationId xmlns:a16="http://schemas.microsoft.com/office/drawing/2014/main" id="{64D86ACD-0E5E-4F6A-A7AF-9A2F8AFD3287}"/>
              </a:ext>
            </a:extLst>
          </p:cNvPr>
          <p:cNvSpPr/>
          <p:nvPr/>
        </p:nvSpPr>
        <p:spPr>
          <a:xfrm>
            <a:off x="6885846" y="3915425"/>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9" name="Rectangle 28">
            <a:extLst>
              <a:ext uri="{FF2B5EF4-FFF2-40B4-BE49-F238E27FC236}">
                <a16:creationId xmlns:a16="http://schemas.microsoft.com/office/drawing/2014/main" id="{BE20320A-26C0-4C02-BDD8-EADF39CAE197}"/>
              </a:ext>
            </a:extLst>
          </p:cNvPr>
          <p:cNvSpPr/>
          <p:nvPr/>
        </p:nvSpPr>
        <p:spPr>
          <a:xfrm>
            <a:off x="5993456" y="3033652"/>
            <a:ext cx="278292" cy="2520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1EC4DF87-E97E-49A6-A620-71BCFD514AE4}"/>
              </a:ext>
            </a:extLst>
          </p:cNvPr>
          <p:cNvSpPr/>
          <p:nvPr/>
        </p:nvSpPr>
        <p:spPr>
          <a:xfrm>
            <a:off x="6682146" y="4576787"/>
            <a:ext cx="278292" cy="252000"/>
          </a:xfrm>
          <a:prstGeom prst="rect">
            <a:avLst/>
          </a:prstGeom>
          <a:no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Arrow Connector 12">
            <a:extLst>
              <a:ext uri="{FF2B5EF4-FFF2-40B4-BE49-F238E27FC236}">
                <a16:creationId xmlns:a16="http://schemas.microsoft.com/office/drawing/2014/main" id="{AF2C1688-BA00-40F9-97E4-479EEF195F43}"/>
              </a:ext>
            </a:extLst>
          </p:cNvPr>
          <p:cNvCxnSpPr/>
          <p:nvPr/>
        </p:nvCxnSpPr>
        <p:spPr>
          <a:xfrm flipV="1">
            <a:off x="5141899" y="3278896"/>
            <a:ext cx="609563" cy="12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575A778-A0B0-404C-9905-C161D74348FA}"/>
              </a:ext>
            </a:extLst>
          </p:cNvPr>
          <p:cNvCxnSpPr>
            <a:cxnSpLocks/>
          </p:cNvCxnSpPr>
          <p:nvPr/>
        </p:nvCxnSpPr>
        <p:spPr>
          <a:xfrm flipV="1">
            <a:off x="6322282" y="4891787"/>
            <a:ext cx="359864" cy="243678"/>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5699F253-600B-4A80-8A2C-2DAB3E7E53CB}"/>
              </a:ext>
            </a:extLst>
          </p:cNvPr>
          <p:cNvSpPr/>
          <p:nvPr/>
        </p:nvSpPr>
        <p:spPr>
          <a:xfrm>
            <a:off x="5993456" y="3033652"/>
            <a:ext cx="278292"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8878A2C3-EFB1-4D79-A025-DCA4894F33F1}"/>
              </a:ext>
            </a:extLst>
          </p:cNvPr>
          <p:cNvSpPr/>
          <p:nvPr/>
        </p:nvSpPr>
        <p:spPr>
          <a:xfrm>
            <a:off x="6660626" y="4562865"/>
            <a:ext cx="278292" cy="25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9260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4" grpId="0" animBg="1"/>
      <p:bldP spid="29" grpId="0" animBg="1"/>
      <p:bldP spid="30" grpId="0" animBg="1"/>
      <p:bldP spid="32" grpId="0" animBg="1"/>
      <p:bldP spid="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A36C4-984A-4DA6-8002-89539024DB3C}"/>
              </a:ext>
            </a:extLst>
          </p:cNvPr>
          <p:cNvSpPr>
            <a:spLocks noGrp="1"/>
          </p:cNvSpPr>
          <p:nvPr>
            <p:ph type="title"/>
          </p:nvPr>
        </p:nvSpPr>
        <p:spPr>
          <a:xfrm>
            <a:off x="1451048" y="620275"/>
            <a:ext cx="9603275" cy="1049235"/>
          </a:xfrm>
        </p:spPr>
        <p:txBody>
          <a:bodyPr>
            <a:normAutofit fontScale="90000"/>
          </a:bodyPr>
          <a:lstStyle/>
          <a:p>
            <a:r>
              <a:rPr lang="en-IN" dirty="0"/>
              <a:t>Step 5: reassign each data point to the new closest centroid. If an reassignment took place go to step 4, otherwise go to fin.</a:t>
            </a:r>
          </a:p>
        </p:txBody>
      </p:sp>
      <p:cxnSp>
        <p:nvCxnSpPr>
          <p:cNvPr id="4" name="Straight Arrow Connector 3">
            <a:extLst>
              <a:ext uri="{FF2B5EF4-FFF2-40B4-BE49-F238E27FC236}">
                <a16:creationId xmlns:a16="http://schemas.microsoft.com/office/drawing/2014/main" id="{83AB6845-64AC-485F-8959-F8F8E7071BDD}"/>
              </a:ext>
            </a:extLst>
          </p:cNvPr>
          <p:cNvCxnSpPr/>
          <p:nvPr/>
        </p:nvCxnSpPr>
        <p:spPr>
          <a:xfrm flipV="1">
            <a:off x="3856383" y="1987824"/>
            <a:ext cx="0" cy="356483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C22A2A05-88D2-4885-893B-206133E5FC29}"/>
              </a:ext>
            </a:extLst>
          </p:cNvPr>
          <p:cNvCxnSpPr>
            <a:cxnSpLocks/>
          </p:cNvCxnSpPr>
          <p:nvPr/>
        </p:nvCxnSpPr>
        <p:spPr>
          <a:xfrm>
            <a:off x="3644348" y="5406885"/>
            <a:ext cx="461175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 name="Arrow: Quad 6">
            <a:extLst>
              <a:ext uri="{FF2B5EF4-FFF2-40B4-BE49-F238E27FC236}">
                <a16:creationId xmlns:a16="http://schemas.microsoft.com/office/drawing/2014/main" id="{98A78817-223E-440F-81A2-CF965809A701}"/>
              </a:ext>
            </a:extLst>
          </p:cNvPr>
          <p:cNvSpPr/>
          <p:nvPr/>
        </p:nvSpPr>
        <p:spPr>
          <a:xfrm>
            <a:off x="5324036" y="4625825"/>
            <a:ext cx="278294" cy="252000"/>
          </a:xfrm>
          <a:prstGeom prst="quad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Quad 7">
            <a:extLst>
              <a:ext uri="{FF2B5EF4-FFF2-40B4-BE49-F238E27FC236}">
                <a16:creationId xmlns:a16="http://schemas.microsoft.com/office/drawing/2014/main" id="{F6174B39-BFA3-4655-8B01-B001F216CF2B}"/>
              </a:ext>
            </a:extLst>
          </p:cNvPr>
          <p:cNvSpPr/>
          <p:nvPr/>
        </p:nvSpPr>
        <p:spPr>
          <a:xfrm>
            <a:off x="4606778" y="4210641"/>
            <a:ext cx="278294" cy="252000"/>
          </a:xfrm>
          <a:prstGeom prst="quad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0" name="Arrow: Quad 9">
            <a:extLst>
              <a:ext uri="{FF2B5EF4-FFF2-40B4-BE49-F238E27FC236}">
                <a16:creationId xmlns:a16="http://schemas.microsoft.com/office/drawing/2014/main" id="{6FB035CE-8323-46C0-8368-0EE4523F7F58}"/>
              </a:ext>
            </a:extLst>
          </p:cNvPr>
          <p:cNvSpPr/>
          <p:nvPr/>
        </p:nvSpPr>
        <p:spPr>
          <a:xfrm>
            <a:off x="5267746" y="3865304"/>
            <a:ext cx="278294" cy="252000"/>
          </a:xfrm>
          <a:prstGeom prst="quad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1" name="Arrow: Quad 10">
            <a:extLst>
              <a:ext uri="{FF2B5EF4-FFF2-40B4-BE49-F238E27FC236}">
                <a16:creationId xmlns:a16="http://schemas.microsoft.com/office/drawing/2014/main" id="{9ED80374-A6E2-467F-A043-810DA7F860EF}"/>
              </a:ext>
            </a:extLst>
          </p:cNvPr>
          <p:cNvSpPr/>
          <p:nvPr/>
        </p:nvSpPr>
        <p:spPr>
          <a:xfrm>
            <a:off x="4813831" y="4877825"/>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2" name="Arrow: Quad 11">
            <a:extLst>
              <a:ext uri="{FF2B5EF4-FFF2-40B4-BE49-F238E27FC236}">
                <a16:creationId xmlns:a16="http://schemas.microsoft.com/office/drawing/2014/main" id="{B46A1009-7B1B-4BF5-8B50-84F920B7D0DF}"/>
              </a:ext>
            </a:extLst>
          </p:cNvPr>
          <p:cNvSpPr/>
          <p:nvPr/>
        </p:nvSpPr>
        <p:spPr>
          <a:xfrm>
            <a:off x="5981548" y="4360069"/>
            <a:ext cx="278294" cy="252000"/>
          </a:xfrm>
          <a:prstGeom prst="quad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5" name="Arrow: Quad 14">
            <a:extLst>
              <a:ext uri="{FF2B5EF4-FFF2-40B4-BE49-F238E27FC236}">
                <a16:creationId xmlns:a16="http://schemas.microsoft.com/office/drawing/2014/main" id="{E26EB53A-E67E-4C97-BD89-2E21454F714C}"/>
              </a:ext>
            </a:extLst>
          </p:cNvPr>
          <p:cNvSpPr/>
          <p:nvPr/>
        </p:nvSpPr>
        <p:spPr>
          <a:xfrm>
            <a:off x="7397055" y="4255236"/>
            <a:ext cx="278294" cy="252000"/>
          </a:xfrm>
          <a:prstGeom prst="quad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Quad 16">
            <a:extLst>
              <a:ext uri="{FF2B5EF4-FFF2-40B4-BE49-F238E27FC236}">
                <a16:creationId xmlns:a16="http://schemas.microsoft.com/office/drawing/2014/main" id="{E3EA8189-8CD6-41CE-AFCA-77270CD1F1DF}"/>
              </a:ext>
            </a:extLst>
          </p:cNvPr>
          <p:cNvSpPr/>
          <p:nvPr/>
        </p:nvSpPr>
        <p:spPr>
          <a:xfrm>
            <a:off x="7235697" y="2323723"/>
            <a:ext cx="278294" cy="252000"/>
          </a:xfrm>
          <a:prstGeom prst="quad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Quad 17">
            <a:extLst>
              <a:ext uri="{FF2B5EF4-FFF2-40B4-BE49-F238E27FC236}">
                <a16:creationId xmlns:a16="http://schemas.microsoft.com/office/drawing/2014/main" id="{2596B3E1-9369-4046-A1B7-6F6428F09E5A}"/>
              </a:ext>
            </a:extLst>
          </p:cNvPr>
          <p:cNvSpPr/>
          <p:nvPr/>
        </p:nvSpPr>
        <p:spPr>
          <a:xfrm>
            <a:off x="8106950" y="3625963"/>
            <a:ext cx="278294" cy="252000"/>
          </a:xfrm>
          <a:prstGeom prst="quad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9" name="Arrow: Quad 18">
            <a:extLst>
              <a:ext uri="{FF2B5EF4-FFF2-40B4-BE49-F238E27FC236}">
                <a16:creationId xmlns:a16="http://schemas.microsoft.com/office/drawing/2014/main" id="{1C585B1B-9BC9-44F7-A26A-B57A1DFDF080}"/>
              </a:ext>
            </a:extLst>
          </p:cNvPr>
          <p:cNvSpPr/>
          <p:nvPr/>
        </p:nvSpPr>
        <p:spPr>
          <a:xfrm>
            <a:off x="6885846" y="3958641"/>
            <a:ext cx="278294" cy="252000"/>
          </a:xfrm>
          <a:prstGeom prst="quad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0" name="Arrow: Quad 19">
            <a:extLst>
              <a:ext uri="{FF2B5EF4-FFF2-40B4-BE49-F238E27FC236}">
                <a16:creationId xmlns:a16="http://schemas.microsoft.com/office/drawing/2014/main" id="{848E8478-6DA7-4535-B8D7-4588C8CE9302}"/>
              </a:ext>
            </a:extLst>
          </p:cNvPr>
          <p:cNvSpPr/>
          <p:nvPr/>
        </p:nvSpPr>
        <p:spPr>
          <a:xfrm>
            <a:off x="6885846" y="2647359"/>
            <a:ext cx="278294" cy="252000"/>
          </a:xfrm>
          <a:prstGeom prst="quad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8" name="Arrow: Quad 27">
            <a:extLst>
              <a:ext uri="{FF2B5EF4-FFF2-40B4-BE49-F238E27FC236}">
                <a16:creationId xmlns:a16="http://schemas.microsoft.com/office/drawing/2014/main" id="{4BEA6C09-F3F7-40C5-A248-D9BF5B10EB32}"/>
              </a:ext>
            </a:extLst>
          </p:cNvPr>
          <p:cNvSpPr/>
          <p:nvPr/>
        </p:nvSpPr>
        <p:spPr>
          <a:xfrm>
            <a:off x="6195395" y="3495347"/>
            <a:ext cx="278294" cy="252000"/>
          </a:xfrm>
          <a:prstGeom prst="quad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2" name="Arrow: Quad 21">
            <a:extLst>
              <a:ext uri="{FF2B5EF4-FFF2-40B4-BE49-F238E27FC236}">
                <a16:creationId xmlns:a16="http://schemas.microsoft.com/office/drawing/2014/main" id="{D28A9A8C-AED6-487A-B64E-BFEF3A44DE33}"/>
              </a:ext>
            </a:extLst>
          </p:cNvPr>
          <p:cNvSpPr/>
          <p:nvPr/>
        </p:nvSpPr>
        <p:spPr>
          <a:xfrm>
            <a:off x="5370920" y="4612069"/>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Quad 22">
            <a:extLst>
              <a:ext uri="{FF2B5EF4-FFF2-40B4-BE49-F238E27FC236}">
                <a16:creationId xmlns:a16="http://schemas.microsoft.com/office/drawing/2014/main" id="{F0ED2CDE-05D3-494F-87FF-E76C692C2EC2}"/>
              </a:ext>
            </a:extLst>
          </p:cNvPr>
          <p:cNvSpPr/>
          <p:nvPr/>
        </p:nvSpPr>
        <p:spPr>
          <a:xfrm>
            <a:off x="5974392" y="4394996"/>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5" name="Arrow: Quad 24">
            <a:extLst>
              <a:ext uri="{FF2B5EF4-FFF2-40B4-BE49-F238E27FC236}">
                <a16:creationId xmlns:a16="http://schemas.microsoft.com/office/drawing/2014/main" id="{D0990404-AFCF-49E6-AFE9-BDAB2A158EA8}"/>
              </a:ext>
            </a:extLst>
          </p:cNvPr>
          <p:cNvSpPr/>
          <p:nvPr/>
        </p:nvSpPr>
        <p:spPr>
          <a:xfrm>
            <a:off x="7404211" y="4250688"/>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Quad 25">
            <a:extLst>
              <a:ext uri="{FF2B5EF4-FFF2-40B4-BE49-F238E27FC236}">
                <a16:creationId xmlns:a16="http://schemas.microsoft.com/office/drawing/2014/main" id="{EC7473BF-C22D-4E24-BCFF-D1557064BC47}"/>
              </a:ext>
            </a:extLst>
          </p:cNvPr>
          <p:cNvSpPr/>
          <p:nvPr/>
        </p:nvSpPr>
        <p:spPr>
          <a:xfrm>
            <a:off x="8106950" y="3644241"/>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7" name="Arrow: Quad 26">
            <a:extLst>
              <a:ext uri="{FF2B5EF4-FFF2-40B4-BE49-F238E27FC236}">
                <a16:creationId xmlns:a16="http://schemas.microsoft.com/office/drawing/2014/main" id="{64D86ACD-0E5E-4F6A-A7AF-9A2F8AFD3287}"/>
              </a:ext>
            </a:extLst>
          </p:cNvPr>
          <p:cNvSpPr/>
          <p:nvPr/>
        </p:nvSpPr>
        <p:spPr>
          <a:xfrm>
            <a:off x="6885846" y="3915425"/>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2" name="Rectangle 31">
            <a:extLst>
              <a:ext uri="{FF2B5EF4-FFF2-40B4-BE49-F238E27FC236}">
                <a16:creationId xmlns:a16="http://schemas.microsoft.com/office/drawing/2014/main" id="{5699F253-600B-4A80-8A2C-2DAB3E7E53CB}"/>
              </a:ext>
            </a:extLst>
          </p:cNvPr>
          <p:cNvSpPr/>
          <p:nvPr/>
        </p:nvSpPr>
        <p:spPr>
          <a:xfrm>
            <a:off x="6002392" y="3097574"/>
            <a:ext cx="278292"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8878A2C3-EFB1-4D79-A025-DCA4894F33F1}"/>
              </a:ext>
            </a:extLst>
          </p:cNvPr>
          <p:cNvSpPr/>
          <p:nvPr/>
        </p:nvSpPr>
        <p:spPr>
          <a:xfrm>
            <a:off x="6689302" y="4558897"/>
            <a:ext cx="278292" cy="25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a:extLst>
              <a:ext uri="{FF2B5EF4-FFF2-40B4-BE49-F238E27FC236}">
                <a16:creationId xmlns:a16="http://schemas.microsoft.com/office/drawing/2014/main" id="{159089CF-0585-434A-A6FB-B8DD0C50A3CA}"/>
              </a:ext>
            </a:extLst>
          </p:cNvPr>
          <p:cNvCxnSpPr>
            <a:cxnSpLocks/>
          </p:cNvCxnSpPr>
          <p:nvPr/>
        </p:nvCxnSpPr>
        <p:spPr>
          <a:xfrm flipV="1">
            <a:off x="4606778" y="2134761"/>
            <a:ext cx="4720102" cy="2825875"/>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3410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A36C4-984A-4DA6-8002-89539024DB3C}"/>
              </a:ext>
            </a:extLst>
          </p:cNvPr>
          <p:cNvSpPr>
            <a:spLocks noGrp="1"/>
          </p:cNvSpPr>
          <p:nvPr>
            <p:ph type="title"/>
          </p:nvPr>
        </p:nvSpPr>
        <p:spPr>
          <a:xfrm>
            <a:off x="1451048" y="620275"/>
            <a:ext cx="9603275" cy="1049235"/>
          </a:xfrm>
        </p:spPr>
        <p:txBody>
          <a:bodyPr>
            <a:normAutofit/>
          </a:bodyPr>
          <a:lstStyle/>
          <a:p>
            <a:r>
              <a:rPr lang="en-IN" dirty="0"/>
              <a:t>Finished model</a:t>
            </a:r>
          </a:p>
        </p:txBody>
      </p:sp>
      <p:cxnSp>
        <p:nvCxnSpPr>
          <p:cNvPr id="4" name="Straight Arrow Connector 3">
            <a:extLst>
              <a:ext uri="{FF2B5EF4-FFF2-40B4-BE49-F238E27FC236}">
                <a16:creationId xmlns:a16="http://schemas.microsoft.com/office/drawing/2014/main" id="{83AB6845-64AC-485F-8959-F8F8E7071BDD}"/>
              </a:ext>
            </a:extLst>
          </p:cNvPr>
          <p:cNvCxnSpPr/>
          <p:nvPr/>
        </p:nvCxnSpPr>
        <p:spPr>
          <a:xfrm flipV="1">
            <a:off x="3856383" y="1987824"/>
            <a:ext cx="0" cy="356483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C22A2A05-88D2-4885-893B-206133E5FC29}"/>
              </a:ext>
            </a:extLst>
          </p:cNvPr>
          <p:cNvCxnSpPr>
            <a:cxnSpLocks/>
          </p:cNvCxnSpPr>
          <p:nvPr/>
        </p:nvCxnSpPr>
        <p:spPr>
          <a:xfrm>
            <a:off x="3644348" y="5406885"/>
            <a:ext cx="461175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 name="Arrow: Quad 6">
            <a:extLst>
              <a:ext uri="{FF2B5EF4-FFF2-40B4-BE49-F238E27FC236}">
                <a16:creationId xmlns:a16="http://schemas.microsoft.com/office/drawing/2014/main" id="{98A78817-223E-440F-81A2-CF965809A701}"/>
              </a:ext>
            </a:extLst>
          </p:cNvPr>
          <p:cNvSpPr/>
          <p:nvPr/>
        </p:nvSpPr>
        <p:spPr>
          <a:xfrm>
            <a:off x="5324036" y="4625825"/>
            <a:ext cx="278294" cy="252000"/>
          </a:xfrm>
          <a:prstGeom prst="quad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Quad 7">
            <a:extLst>
              <a:ext uri="{FF2B5EF4-FFF2-40B4-BE49-F238E27FC236}">
                <a16:creationId xmlns:a16="http://schemas.microsoft.com/office/drawing/2014/main" id="{F6174B39-BFA3-4655-8B01-B001F216CF2B}"/>
              </a:ext>
            </a:extLst>
          </p:cNvPr>
          <p:cNvSpPr/>
          <p:nvPr/>
        </p:nvSpPr>
        <p:spPr>
          <a:xfrm>
            <a:off x="4606778" y="4210641"/>
            <a:ext cx="278294" cy="252000"/>
          </a:xfrm>
          <a:prstGeom prst="quad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0" name="Arrow: Quad 9">
            <a:extLst>
              <a:ext uri="{FF2B5EF4-FFF2-40B4-BE49-F238E27FC236}">
                <a16:creationId xmlns:a16="http://schemas.microsoft.com/office/drawing/2014/main" id="{6FB035CE-8323-46C0-8368-0EE4523F7F58}"/>
              </a:ext>
            </a:extLst>
          </p:cNvPr>
          <p:cNvSpPr/>
          <p:nvPr/>
        </p:nvSpPr>
        <p:spPr>
          <a:xfrm>
            <a:off x="5267746" y="3865304"/>
            <a:ext cx="278294" cy="252000"/>
          </a:xfrm>
          <a:prstGeom prst="quad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1" name="Arrow: Quad 10">
            <a:extLst>
              <a:ext uri="{FF2B5EF4-FFF2-40B4-BE49-F238E27FC236}">
                <a16:creationId xmlns:a16="http://schemas.microsoft.com/office/drawing/2014/main" id="{9ED80374-A6E2-467F-A043-810DA7F860EF}"/>
              </a:ext>
            </a:extLst>
          </p:cNvPr>
          <p:cNvSpPr/>
          <p:nvPr/>
        </p:nvSpPr>
        <p:spPr>
          <a:xfrm>
            <a:off x="4813831" y="4877825"/>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2" name="Arrow: Quad 11">
            <a:extLst>
              <a:ext uri="{FF2B5EF4-FFF2-40B4-BE49-F238E27FC236}">
                <a16:creationId xmlns:a16="http://schemas.microsoft.com/office/drawing/2014/main" id="{B46A1009-7B1B-4BF5-8B50-84F920B7D0DF}"/>
              </a:ext>
            </a:extLst>
          </p:cNvPr>
          <p:cNvSpPr/>
          <p:nvPr/>
        </p:nvSpPr>
        <p:spPr>
          <a:xfrm>
            <a:off x="5981548" y="4360069"/>
            <a:ext cx="278294" cy="252000"/>
          </a:xfrm>
          <a:prstGeom prst="quad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5" name="Arrow: Quad 14">
            <a:extLst>
              <a:ext uri="{FF2B5EF4-FFF2-40B4-BE49-F238E27FC236}">
                <a16:creationId xmlns:a16="http://schemas.microsoft.com/office/drawing/2014/main" id="{E26EB53A-E67E-4C97-BD89-2E21454F714C}"/>
              </a:ext>
            </a:extLst>
          </p:cNvPr>
          <p:cNvSpPr/>
          <p:nvPr/>
        </p:nvSpPr>
        <p:spPr>
          <a:xfrm>
            <a:off x="7397055" y="4255236"/>
            <a:ext cx="278294" cy="252000"/>
          </a:xfrm>
          <a:prstGeom prst="quad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Quad 16">
            <a:extLst>
              <a:ext uri="{FF2B5EF4-FFF2-40B4-BE49-F238E27FC236}">
                <a16:creationId xmlns:a16="http://schemas.microsoft.com/office/drawing/2014/main" id="{E3EA8189-8CD6-41CE-AFCA-77270CD1F1DF}"/>
              </a:ext>
            </a:extLst>
          </p:cNvPr>
          <p:cNvSpPr/>
          <p:nvPr/>
        </p:nvSpPr>
        <p:spPr>
          <a:xfrm>
            <a:off x="7235697" y="2323723"/>
            <a:ext cx="278294" cy="252000"/>
          </a:xfrm>
          <a:prstGeom prst="quad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Quad 17">
            <a:extLst>
              <a:ext uri="{FF2B5EF4-FFF2-40B4-BE49-F238E27FC236}">
                <a16:creationId xmlns:a16="http://schemas.microsoft.com/office/drawing/2014/main" id="{2596B3E1-9369-4046-A1B7-6F6428F09E5A}"/>
              </a:ext>
            </a:extLst>
          </p:cNvPr>
          <p:cNvSpPr/>
          <p:nvPr/>
        </p:nvSpPr>
        <p:spPr>
          <a:xfrm>
            <a:off x="8106950" y="3625963"/>
            <a:ext cx="278294" cy="252000"/>
          </a:xfrm>
          <a:prstGeom prst="quad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9" name="Arrow: Quad 18">
            <a:extLst>
              <a:ext uri="{FF2B5EF4-FFF2-40B4-BE49-F238E27FC236}">
                <a16:creationId xmlns:a16="http://schemas.microsoft.com/office/drawing/2014/main" id="{1C585B1B-9BC9-44F7-A26A-B57A1DFDF080}"/>
              </a:ext>
            </a:extLst>
          </p:cNvPr>
          <p:cNvSpPr/>
          <p:nvPr/>
        </p:nvSpPr>
        <p:spPr>
          <a:xfrm>
            <a:off x="6885846" y="3958641"/>
            <a:ext cx="278294" cy="252000"/>
          </a:xfrm>
          <a:prstGeom prst="quad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0" name="Arrow: Quad 19">
            <a:extLst>
              <a:ext uri="{FF2B5EF4-FFF2-40B4-BE49-F238E27FC236}">
                <a16:creationId xmlns:a16="http://schemas.microsoft.com/office/drawing/2014/main" id="{848E8478-6DA7-4535-B8D7-4588C8CE9302}"/>
              </a:ext>
            </a:extLst>
          </p:cNvPr>
          <p:cNvSpPr/>
          <p:nvPr/>
        </p:nvSpPr>
        <p:spPr>
          <a:xfrm>
            <a:off x="6885846" y="2647359"/>
            <a:ext cx="278294" cy="252000"/>
          </a:xfrm>
          <a:prstGeom prst="quad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8" name="Arrow: Quad 27">
            <a:extLst>
              <a:ext uri="{FF2B5EF4-FFF2-40B4-BE49-F238E27FC236}">
                <a16:creationId xmlns:a16="http://schemas.microsoft.com/office/drawing/2014/main" id="{4BEA6C09-F3F7-40C5-A248-D9BF5B10EB32}"/>
              </a:ext>
            </a:extLst>
          </p:cNvPr>
          <p:cNvSpPr/>
          <p:nvPr/>
        </p:nvSpPr>
        <p:spPr>
          <a:xfrm>
            <a:off x="6195395" y="3495347"/>
            <a:ext cx="278294" cy="252000"/>
          </a:xfrm>
          <a:prstGeom prst="quad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2" name="Arrow: Quad 21">
            <a:extLst>
              <a:ext uri="{FF2B5EF4-FFF2-40B4-BE49-F238E27FC236}">
                <a16:creationId xmlns:a16="http://schemas.microsoft.com/office/drawing/2014/main" id="{D28A9A8C-AED6-487A-B64E-BFEF3A44DE33}"/>
              </a:ext>
            </a:extLst>
          </p:cNvPr>
          <p:cNvSpPr/>
          <p:nvPr/>
        </p:nvSpPr>
        <p:spPr>
          <a:xfrm>
            <a:off x="5370920" y="4612069"/>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Quad 22">
            <a:extLst>
              <a:ext uri="{FF2B5EF4-FFF2-40B4-BE49-F238E27FC236}">
                <a16:creationId xmlns:a16="http://schemas.microsoft.com/office/drawing/2014/main" id="{F0ED2CDE-05D3-494F-87FF-E76C692C2EC2}"/>
              </a:ext>
            </a:extLst>
          </p:cNvPr>
          <p:cNvSpPr/>
          <p:nvPr/>
        </p:nvSpPr>
        <p:spPr>
          <a:xfrm>
            <a:off x="5974392" y="4394996"/>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5" name="Arrow: Quad 24">
            <a:extLst>
              <a:ext uri="{FF2B5EF4-FFF2-40B4-BE49-F238E27FC236}">
                <a16:creationId xmlns:a16="http://schemas.microsoft.com/office/drawing/2014/main" id="{D0990404-AFCF-49E6-AFE9-BDAB2A158EA8}"/>
              </a:ext>
            </a:extLst>
          </p:cNvPr>
          <p:cNvSpPr/>
          <p:nvPr/>
        </p:nvSpPr>
        <p:spPr>
          <a:xfrm>
            <a:off x="7424696" y="4250170"/>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Quad 25">
            <a:extLst>
              <a:ext uri="{FF2B5EF4-FFF2-40B4-BE49-F238E27FC236}">
                <a16:creationId xmlns:a16="http://schemas.microsoft.com/office/drawing/2014/main" id="{EC7473BF-C22D-4E24-BCFF-D1557064BC47}"/>
              </a:ext>
            </a:extLst>
          </p:cNvPr>
          <p:cNvSpPr/>
          <p:nvPr/>
        </p:nvSpPr>
        <p:spPr>
          <a:xfrm>
            <a:off x="8106950" y="3644241"/>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7" name="Arrow: Quad 26">
            <a:extLst>
              <a:ext uri="{FF2B5EF4-FFF2-40B4-BE49-F238E27FC236}">
                <a16:creationId xmlns:a16="http://schemas.microsoft.com/office/drawing/2014/main" id="{64D86ACD-0E5E-4F6A-A7AF-9A2F8AFD3287}"/>
              </a:ext>
            </a:extLst>
          </p:cNvPr>
          <p:cNvSpPr/>
          <p:nvPr/>
        </p:nvSpPr>
        <p:spPr>
          <a:xfrm>
            <a:off x="6885846" y="3915425"/>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 name="Oval 2">
            <a:extLst>
              <a:ext uri="{FF2B5EF4-FFF2-40B4-BE49-F238E27FC236}">
                <a16:creationId xmlns:a16="http://schemas.microsoft.com/office/drawing/2014/main" id="{C5F0B362-F902-4B75-A087-AAC5380E3798}"/>
              </a:ext>
            </a:extLst>
          </p:cNvPr>
          <p:cNvSpPr/>
          <p:nvPr/>
        </p:nvSpPr>
        <p:spPr>
          <a:xfrm rot="19805577">
            <a:off x="3668108" y="2834862"/>
            <a:ext cx="5096538" cy="9848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50181B57-4723-45DC-83EF-68901DA38B72}"/>
              </a:ext>
            </a:extLst>
          </p:cNvPr>
          <p:cNvSpPr/>
          <p:nvPr/>
        </p:nvSpPr>
        <p:spPr>
          <a:xfrm rot="20103883">
            <a:off x="4374898" y="3804796"/>
            <a:ext cx="4759392" cy="1201676"/>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84379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C7169-E827-4AF7-8DD9-EED818C85F8B}"/>
              </a:ext>
            </a:extLst>
          </p:cNvPr>
          <p:cNvSpPr>
            <a:spLocks noGrp="1"/>
          </p:cNvSpPr>
          <p:nvPr>
            <p:ph type="title"/>
          </p:nvPr>
        </p:nvSpPr>
        <p:spPr>
          <a:xfrm>
            <a:off x="1515554" y="757774"/>
            <a:ext cx="9603275" cy="1049235"/>
          </a:xfrm>
        </p:spPr>
        <p:txBody>
          <a:bodyPr/>
          <a:lstStyle/>
          <a:p>
            <a:r>
              <a:rPr lang="en-IN" dirty="0"/>
              <a:t>Random Initialization trap</a:t>
            </a:r>
          </a:p>
        </p:txBody>
      </p:sp>
      <p:cxnSp>
        <p:nvCxnSpPr>
          <p:cNvPr id="4" name="Straight Arrow Connector 3">
            <a:extLst>
              <a:ext uri="{FF2B5EF4-FFF2-40B4-BE49-F238E27FC236}">
                <a16:creationId xmlns:a16="http://schemas.microsoft.com/office/drawing/2014/main" id="{05689983-2746-4983-A0BB-24A89939D2C0}"/>
              </a:ext>
            </a:extLst>
          </p:cNvPr>
          <p:cNvCxnSpPr>
            <a:cxnSpLocks/>
          </p:cNvCxnSpPr>
          <p:nvPr/>
        </p:nvCxnSpPr>
        <p:spPr>
          <a:xfrm flipV="1">
            <a:off x="3610172" y="2341158"/>
            <a:ext cx="0" cy="30480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DF888909-5BE3-4245-8E35-CE783135AED5}"/>
              </a:ext>
            </a:extLst>
          </p:cNvPr>
          <p:cNvCxnSpPr>
            <a:cxnSpLocks/>
          </p:cNvCxnSpPr>
          <p:nvPr/>
        </p:nvCxnSpPr>
        <p:spPr>
          <a:xfrm>
            <a:off x="3424638" y="5243382"/>
            <a:ext cx="365760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 name="Arrow: Quad 5">
            <a:extLst>
              <a:ext uri="{FF2B5EF4-FFF2-40B4-BE49-F238E27FC236}">
                <a16:creationId xmlns:a16="http://schemas.microsoft.com/office/drawing/2014/main" id="{D659EDD4-C53C-4E29-AE1C-A679BA66A637}"/>
              </a:ext>
            </a:extLst>
          </p:cNvPr>
          <p:cNvSpPr/>
          <p:nvPr/>
        </p:nvSpPr>
        <p:spPr>
          <a:xfrm>
            <a:off x="3822208" y="4171198"/>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7" name="Arrow: Quad 6">
            <a:extLst>
              <a:ext uri="{FF2B5EF4-FFF2-40B4-BE49-F238E27FC236}">
                <a16:creationId xmlns:a16="http://schemas.microsoft.com/office/drawing/2014/main" id="{06BB960A-A3F8-497B-96AC-D7D0F5D4DDF7}"/>
              </a:ext>
            </a:extLst>
          </p:cNvPr>
          <p:cNvSpPr/>
          <p:nvPr/>
        </p:nvSpPr>
        <p:spPr>
          <a:xfrm>
            <a:off x="4398694" y="4562345"/>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Quad 7">
            <a:extLst>
              <a:ext uri="{FF2B5EF4-FFF2-40B4-BE49-F238E27FC236}">
                <a16:creationId xmlns:a16="http://schemas.microsoft.com/office/drawing/2014/main" id="{60F3DF07-AC89-4F80-9101-94683C229D57}"/>
              </a:ext>
            </a:extLst>
          </p:cNvPr>
          <p:cNvSpPr/>
          <p:nvPr/>
        </p:nvSpPr>
        <p:spPr>
          <a:xfrm>
            <a:off x="4080640" y="4442971"/>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9" name="Arrow: Quad 8">
            <a:extLst>
              <a:ext uri="{FF2B5EF4-FFF2-40B4-BE49-F238E27FC236}">
                <a16:creationId xmlns:a16="http://schemas.microsoft.com/office/drawing/2014/main" id="{C907EB2C-666D-4340-9E97-16EFA4708C0C}"/>
              </a:ext>
            </a:extLst>
          </p:cNvPr>
          <p:cNvSpPr/>
          <p:nvPr/>
        </p:nvSpPr>
        <p:spPr>
          <a:xfrm>
            <a:off x="4170086" y="4110111"/>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Quad 9">
            <a:extLst>
              <a:ext uri="{FF2B5EF4-FFF2-40B4-BE49-F238E27FC236}">
                <a16:creationId xmlns:a16="http://schemas.microsoft.com/office/drawing/2014/main" id="{A7942E3E-7607-4F83-B99F-E37450437AF5}"/>
              </a:ext>
            </a:extLst>
          </p:cNvPr>
          <p:cNvSpPr/>
          <p:nvPr/>
        </p:nvSpPr>
        <p:spPr>
          <a:xfrm>
            <a:off x="4517964" y="3997671"/>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1" name="Arrow: Quad 10">
            <a:extLst>
              <a:ext uri="{FF2B5EF4-FFF2-40B4-BE49-F238E27FC236}">
                <a16:creationId xmlns:a16="http://schemas.microsoft.com/office/drawing/2014/main" id="{B50D0134-C972-41BD-8500-7AFE0C63DF09}"/>
              </a:ext>
            </a:extLst>
          </p:cNvPr>
          <p:cNvSpPr/>
          <p:nvPr/>
        </p:nvSpPr>
        <p:spPr>
          <a:xfrm>
            <a:off x="4146893" y="4840334"/>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2" name="Arrow: Quad 11">
            <a:extLst>
              <a:ext uri="{FF2B5EF4-FFF2-40B4-BE49-F238E27FC236}">
                <a16:creationId xmlns:a16="http://schemas.microsoft.com/office/drawing/2014/main" id="{9FC9DA7C-F86E-4512-A613-5E8812457111}"/>
              </a:ext>
            </a:extLst>
          </p:cNvPr>
          <p:cNvSpPr/>
          <p:nvPr/>
        </p:nvSpPr>
        <p:spPr>
          <a:xfrm>
            <a:off x="4627287" y="4322976"/>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3" name="Arrow: Quad 12">
            <a:extLst>
              <a:ext uri="{FF2B5EF4-FFF2-40B4-BE49-F238E27FC236}">
                <a16:creationId xmlns:a16="http://schemas.microsoft.com/office/drawing/2014/main" id="{C7526ECA-C925-4927-910D-554E4196509A}"/>
              </a:ext>
            </a:extLst>
          </p:cNvPr>
          <p:cNvSpPr/>
          <p:nvPr/>
        </p:nvSpPr>
        <p:spPr>
          <a:xfrm>
            <a:off x="4779687" y="4588744"/>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4" name="Arrow: Quad 13">
            <a:extLst>
              <a:ext uri="{FF2B5EF4-FFF2-40B4-BE49-F238E27FC236}">
                <a16:creationId xmlns:a16="http://schemas.microsoft.com/office/drawing/2014/main" id="{CEBC3F59-8A7E-4F4A-B5A7-34E941175335}"/>
              </a:ext>
            </a:extLst>
          </p:cNvPr>
          <p:cNvSpPr/>
          <p:nvPr/>
        </p:nvSpPr>
        <p:spPr>
          <a:xfrm>
            <a:off x="4872467" y="2963767"/>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5" name="Arrow: Quad 14">
            <a:extLst>
              <a:ext uri="{FF2B5EF4-FFF2-40B4-BE49-F238E27FC236}">
                <a16:creationId xmlns:a16="http://schemas.microsoft.com/office/drawing/2014/main" id="{23CE83B4-6A0A-485F-842D-8D712E9EF441}"/>
              </a:ext>
            </a:extLst>
          </p:cNvPr>
          <p:cNvSpPr/>
          <p:nvPr/>
        </p:nvSpPr>
        <p:spPr>
          <a:xfrm>
            <a:off x="5448953" y="3354914"/>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Quad 15">
            <a:extLst>
              <a:ext uri="{FF2B5EF4-FFF2-40B4-BE49-F238E27FC236}">
                <a16:creationId xmlns:a16="http://schemas.microsoft.com/office/drawing/2014/main" id="{D7571F52-E95C-4769-B8A3-AAD040D9B2BE}"/>
              </a:ext>
            </a:extLst>
          </p:cNvPr>
          <p:cNvSpPr/>
          <p:nvPr/>
        </p:nvSpPr>
        <p:spPr>
          <a:xfrm>
            <a:off x="5130899" y="3235540"/>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7" name="Arrow: Quad 16">
            <a:extLst>
              <a:ext uri="{FF2B5EF4-FFF2-40B4-BE49-F238E27FC236}">
                <a16:creationId xmlns:a16="http://schemas.microsoft.com/office/drawing/2014/main" id="{E343B773-6BED-460D-B498-BFEBDA1D7470}"/>
              </a:ext>
            </a:extLst>
          </p:cNvPr>
          <p:cNvSpPr/>
          <p:nvPr/>
        </p:nvSpPr>
        <p:spPr>
          <a:xfrm>
            <a:off x="5220345" y="2902680"/>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Quad 17">
            <a:extLst>
              <a:ext uri="{FF2B5EF4-FFF2-40B4-BE49-F238E27FC236}">
                <a16:creationId xmlns:a16="http://schemas.microsoft.com/office/drawing/2014/main" id="{E5CD0CEB-15A9-4FD8-8959-27CD68826857}"/>
              </a:ext>
            </a:extLst>
          </p:cNvPr>
          <p:cNvSpPr/>
          <p:nvPr/>
        </p:nvSpPr>
        <p:spPr>
          <a:xfrm>
            <a:off x="5568223" y="2790240"/>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9" name="Arrow: Quad 18">
            <a:extLst>
              <a:ext uri="{FF2B5EF4-FFF2-40B4-BE49-F238E27FC236}">
                <a16:creationId xmlns:a16="http://schemas.microsoft.com/office/drawing/2014/main" id="{590F8D06-03E6-4653-93F8-6A9704EC12CE}"/>
              </a:ext>
            </a:extLst>
          </p:cNvPr>
          <p:cNvSpPr/>
          <p:nvPr/>
        </p:nvSpPr>
        <p:spPr>
          <a:xfrm>
            <a:off x="5197152" y="3632903"/>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0" name="Arrow: Quad 19">
            <a:extLst>
              <a:ext uri="{FF2B5EF4-FFF2-40B4-BE49-F238E27FC236}">
                <a16:creationId xmlns:a16="http://schemas.microsoft.com/office/drawing/2014/main" id="{70EEF9F3-B19B-4A15-9BED-74DB2455E6CB}"/>
              </a:ext>
            </a:extLst>
          </p:cNvPr>
          <p:cNvSpPr/>
          <p:nvPr/>
        </p:nvSpPr>
        <p:spPr>
          <a:xfrm>
            <a:off x="5677546" y="3115545"/>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1" name="Arrow: Quad 20">
            <a:extLst>
              <a:ext uri="{FF2B5EF4-FFF2-40B4-BE49-F238E27FC236}">
                <a16:creationId xmlns:a16="http://schemas.microsoft.com/office/drawing/2014/main" id="{8EA545B8-B6A1-49D2-86A4-F8561EBD0BAF}"/>
              </a:ext>
            </a:extLst>
          </p:cNvPr>
          <p:cNvSpPr/>
          <p:nvPr/>
        </p:nvSpPr>
        <p:spPr>
          <a:xfrm>
            <a:off x="5829946" y="3381313"/>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7971093-868E-4284-AFDC-7B0BEA01424A}"/>
                  </a:ext>
                </a:extLst>
              </p:cNvPr>
              <p:cNvSpPr txBox="1"/>
              <p:nvPr/>
            </p:nvSpPr>
            <p:spPr>
              <a:xfrm>
                <a:off x="6807477" y="5260990"/>
                <a:ext cx="5035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𝑥</m:t>
                          </m:r>
                        </m:e>
                        <m:sub>
                          <m:r>
                            <a:rPr lang="en-IN" i="0">
                              <a:latin typeface="Cambria Math" panose="02040503050406030204" pitchFamily="18" charset="0"/>
                            </a:rPr>
                            <m:t>1</m:t>
                          </m:r>
                        </m:sub>
                      </m:sSub>
                    </m:oMath>
                  </m:oMathPara>
                </a14:m>
                <a:endParaRPr lang="en-IN" dirty="0"/>
              </a:p>
            </p:txBody>
          </p:sp>
        </mc:Choice>
        <mc:Fallback xmlns="">
          <p:sp>
            <p:nvSpPr>
              <p:cNvPr id="22" name="TextBox 21">
                <a:extLst>
                  <a:ext uri="{FF2B5EF4-FFF2-40B4-BE49-F238E27FC236}">
                    <a16:creationId xmlns:a16="http://schemas.microsoft.com/office/drawing/2014/main" id="{A7971093-868E-4284-AFDC-7B0BEA01424A}"/>
                  </a:ext>
                </a:extLst>
              </p:cNvPr>
              <p:cNvSpPr txBox="1">
                <a:spLocks noRot="1" noChangeAspect="1" noMove="1" noResize="1" noEditPoints="1" noAdjustHandles="1" noChangeArrowheads="1" noChangeShapeType="1" noTextEdit="1"/>
              </p:cNvSpPr>
              <p:nvPr/>
            </p:nvSpPr>
            <p:spPr>
              <a:xfrm>
                <a:off x="6807477" y="5260990"/>
                <a:ext cx="503576" cy="369332"/>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1529B21-8AC8-4D30-95C8-AF7450CBADD6}"/>
                  </a:ext>
                </a:extLst>
              </p:cNvPr>
              <p:cNvSpPr txBox="1"/>
              <p:nvPr/>
            </p:nvSpPr>
            <p:spPr>
              <a:xfrm>
                <a:off x="3126936" y="2186380"/>
                <a:ext cx="5035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𝑥</m:t>
                          </m:r>
                        </m:e>
                        <m:sub>
                          <m:r>
                            <a:rPr lang="en-IN" b="0" i="0" smtClean="0">
                              <a:latin typeface="Cambria Math" panose="02040503050406030204" pitchFamily="18" charset="0"/>
                            </a:rPr>
                            <m:t>2</m:t>
                          </m:r>
                        </m:sub>
                      </m:sSub>
                    </m:oMath>
                  </m:oMathPara>
                </a14:m>
                <a:endParaRPr lang="en-IN" dirty="0"/>
              </a:p>
            </p:txBody>
          </p:sp>
        </mc:Choice>
        <mc:Fallback xmlns="">
          <p:sp>
            <p:nvSpPr>
              <p:cNvPr id="23" name="TextBox 22">
                <a:extLst>
                  <a:ext uri="{FF2B5EF4-FFF2-40B4-BE49-F238E27FC236}">
                    <a16:creationId xmlns:a16="http://schemas.microsoft.com/office/drawing/2014/main" id="{E1529B21-8AC8-4D30-95C8-AF7450CBADD6}"/>
                  </a:ext>
                </a:extLst>
              </p:cNvPr>
              <p:cNvSpPr txBox="1">
                <a:spLocks noRot="1" noChangeAspect="1" noMove="1" noResize="1" noEditPoints="1" noAdjustHandles="1" noChangeArrowheads="1" noChangeShapeType="1" noTextEdit="1"/>
              </p:cNvSpPr>
              <p:nvPr/>
            </p:nvSpPr>
            <p:spPr>
              <a:xfrm>
                <a:off x="3126936" y="2186380"/>
                <a:ext cx="503576" cy="369332"/>
              </a:xfrm>
              <a:prstGeom prst="rect">
                <a:avLst/>
              </a:prstGeom>
              <a:blipFill>
                <a:blip r:embed="rId3"/>
                <a:stretch>
                  <a:fillRect b="-1667"/>
                </a:stretch>
              </a:blipFill>
            </p:spPr>
            <p:txBody>
              <a:bodyPr/>
              <a:lstStyle/>
              <a:p>
                <a:r>
                  <a:rPr lang="en-IN">
                    <a:noFill/>
                  </a:rPr>
                  <a:t> </a:t>
                </a:r>
              </a:p>
            </p:txBody>
          </p:sp>
        </mc:Fallback>
      </mc:AlternateContent>
      <p:sp>
        <p:nvSpPr>
          <p:cNvPr id="47" name="Arrow: Quad 46">
            <a:extLst>
              <a:ext uri="{FF2B5EF4-FFF2-40B4-BE49-F238E27FC236}">
                <a16:creationId xmlns:a16="http://schemas.microsoft.com/office/drawing/2014/main" id="{D33E5B92-B1D4-4054-A4CE-ED8BAD6D5FFC}"/>
              </a:ext>
            </a:extLst>
          </p:cNvPr>
          <p:cNvSpPr/>
          <p:nvPr/>
        </p:nvSpPr>
        <p:spPr>
          <a:xfrm>
            <a:off x="5475437" y="4255856"/>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48" name="Arrow: Quad 47">
            <a:extLst>
              <a:ext uri="{FF2B5EF4-FFF2-40B4-BE49-F238E27FC236}">
                <a16:creationId xmlns:a16="http://schemas.microsoft.com/office/drawing/2014/main" id="{4B52B740-F164-4687-B46B-B27487DAACD0}"/>
              </a:ext>
            </a:extLst>
          </p:cNvPr>
          <p:cNvSpPr/>
          <p:nvPr/>
        </p:nvSpPr>
        <p:spPr>
          <a:xfrm>
            <a:off x="6051923" y="4647003"/>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Arrow: Quad 48">
            <a:extLst>
              <a:ext uri="{FF2B5EF4-FFF2-40B4-BE49-F238E27FC236}">
                <a16:creationId xmlns:a16="http://schemas.microsoft.com/office/drawing/2014/main" id="{0334C4EA-2420-44D1-9DDE-18BC569E168B}"/>
              </a:ext>
            </a:extLst>
          </p:cNvPr>
          <p:cNvSpPr/>
          <p:nvPr/>
        </p:nvSpPr>
        <p:spPr>
          <a:xfrm>
            <a:off x="5733869" y="4527629"/>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50" name="Arrow: Quad 49">
            <a:extLst>
              <a:ext uri="{FF2B5EF4-FFF2-40B4-BE49-F238E27FC236}">
                <a16:creationId xmlns:a16="http://schemas.microsoft.com/office/drawing/2014/main" id="{4D4A6263-4A3B-4518-B955-7ABA6EE0ED62}"/>
              </a:ext>
            </a:extLst>
          </p:cNvPr>
          <p:cNvSpPr/>
          <p:nvPr/>
        </p:nvSpPr>
        <p:spPr>
          <a:xfrm>
            <a:off x="5823315" y="4194769"/>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Arrow: Quad 50">
            <a:extLst>
              <a:ext uri="{FF2B5EF4-FFF2-40B4-BE49-F238E27FC236}">
                <a16:creationId xmlns:a16="http://schemas.microsoft.com/office/drawing/2014/main" id="{2444EC50-7A4C-4B9A-A03A-F05132AA9E12}"/>
              </a:ext>
            </a:extLst>
          </p:cNvPr>
          <p:cNvSpPr/>
          <p:nvPr/>
        </p:nvSpPr>
        <p:spPr>
          <a:xfrm>
            <a:off x="6171193" y="4082329"/>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52" name="Arrow: Quad 51">
            <a:extLst>
              <a:ext uri="{FF2B5EF4-FFF2-40B4-BE49-F238E27FC236}">
                <a16:creationId xmlns:a16="http://schemas.microsoft.com/office/drawing/2014/main" id="{5E989075-6E82-4DAF-8677-DAF64227C5F2}"/>
              </a:ext>
            </a:extLst>
          </p:cNvPr>
          <p:cNvSpPr/>
          <p:nvPr/>
        </p:nvSpPr>
        <p:spPr>
          <a:xfrm>
            <a:off x="5800122" y="4924992"/>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53" name="Arrow: Quad 52">
            <a:extLst>
              <a:ext uri="{FF2B5EF4-FFF2-40B4-BE49-F238E27FC236}">
                <a16:creationId xmlns:a16="http://schemas.microsoft.com/office/drawing/2014/main" id="{B6058E66-FA1F-41A3-9BA6-FF350385515E}"/>
              </a:ext>
            </a:extLst>
          </p:cNvPr>
          <p:cNvSpPr/>
          <p:nvPr/>
        </p:nvSpPr>
        <p:spPr>
          <a:xfrm>
            <a:off x="6280516" y="4407634"/>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54" name="Arrow: Quad 53">
            <a:extLst>
              <a:ext uri="{FF2B5EF4-FFF2-40B4-BE49-F238E27FC236}">
                <a16:creationId xmlns:a16="http://schemas.microsoft.com/office/drawing/2014/main" id="{BE22E97E-9A4D-4D60-A5A4-52646C5AAA4B}"/>
              </a:ext>
            </a:extLst>
          </p:cNvPr>
          <p:cNvSpPr/>
          <p:nvPr/>
        </p:nvSpPr>
        <p:spPr>
          <a:xfrm>
            <a:off x="6432916" y="4673402"/>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66" name="Rectangle 65">
            <a:extLst>
              <a:ext uri="{FF2B5EF4-FFF2-40B4-BE49-F238E27FC236}">
                <a16:creationId xmlns:a16="http://schemas.microsoft.com/office/drawing/2014/main" id="{5C2897B8-C44B-42A7-9DF7-F50864183F6F}"/>
              </a:ext>
            </a:extLst>
          </p:cNvPr>
          <p:cNvSpPr/>
          <p:nvPr/>
        </p:nvSpPr>
        <p:spPr>
          <a:xfrm>
            <a:off x="4357448" y="4381856"/>
            <a:ext cx="278293" cy="18048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66">
            <a:extLst>
              <a:ext uri="{FF2B5EF4-FFF2-40B4-BE49-F238E27FC236}">
                <a16:creationId xmlns:a16="http://schemas.microsoft.com/office/drawing/2014/main" id="{CF9E4048-F117-42BE-8AFF-8C7CC10E30E1}"/>
              </a:ext>
            </a:extLst>
          </p:cNvPr>
          <p:cNvSpPr/>
          <p:nvPr/>
        </p:nvSpPr>
        <p:spPr>
          <a:xfrm>
            <a:off x="5399253" y="3141986"/>
            <a:ext cx="278293" cy="18048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Rectangle 67">
            <a:extLst>
              <a:ext uri="{FF2B5EF4-FFF2-40B4-BE49-F238E27FC236}">
                <a16:creationId xmlns:a16="http://schemas.microsoft.com/office/drawing/2014/main" id="{265794BA-CA5E-4E57-AC54-602F542661AE}"/>
              </a:ext>
            </a:extLst>
          </p:cNvPr>
          <p:cNvSpPr/>
          <p:nvPr/>
        </p:nvSpPr>
        <p:spPr>
          <a:xfrm>
            <a:off x="6007193" y="4442971"/>
            <a:ext cx="278293" cy="180489"/>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9" name="Straight Arrow Connector 68">
            <a:extLst>
              <a:ext uri="{FF2B5EF4-FFF2-40B4-BE49-F238E27FC236}">
                <a16:creationId xmlns:a16="http://schemas.microsoft.com/office/drawing/2014/main" id="{7B55B75E-3660-43CE-8896-81AA89D135D6}"/>
              </a:ext>
            </a:extLst>
          </p:cNvPr>
          <p:cNvCxnSpPr>
            <a:cxnSpLocks/>
          </p:cNvCxnSpPr>
          <p:nvPr/>
        </p:nvCxnSpPr>
        <p:spPr>
          <a:xfrm flipV="1">
            <a:off x="3610172" y="2341158"/>
            <a:ext cx="0" cy="30480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C502FDD8-CA79-44E1-A771-A411B4C8CFE8}"/>
              </a:ext>
            </a:extLst>
          </p:cNvPr>
          <p:cNvCxnSpPr>
            <a:cxnSpLocks/>
          </p:cNvCxnSpPr>
          <p:nvPr/>
        </p:nvCxnSpPr>
        <p:spPr>
          <a:xfrm>
            <a:off x="3424638" y="5243382"/>
            <a:ext cx="365760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1" name="Arrow: Quad 70">
            <a:extLst>
              <a:ext uri="{FF2B5EF4-FFF2-40B4-BE49-F238E27FC236}">
                <a16:creationId xmlns:a16="http://schemas.microsoft.com/office/drawing/2014/main" id="{259511F8-4B68-41F2-848F-96869FD09843}"/>
              </a:ext>
            </a:extLst>
          </p:cNvPr>
          <p:cNvSpPr/>
          <p:nvPr/>
        </p:nvSpPr>
        <p:spPr>
          <a:xfrm>
            <a:off x="3822208" y="4171198"/>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72" name="Arrow: Quad 71">
            <a:extLst>
              <a:ext uri="{FF2B5EF4-FFF2-40B4-BE49-F238E27FC236}">
                <a16:creationId xmlns:a16="http://schemas.microsoft.com/office/drawing/2014/main" id="{8610836E-EFBC-44A3-B3AC-B8F151E776A5}"/>
              </a:ext>
            </a:extLst>
          </p:cNvPr>
          <p:cNvSpPr/>
          <p:nvPr/>
        </p:nvSpPr>
        <p:spPr>
          <a:xfrm>
            <a:off x="4398694" y="4562345"/>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Arrow: Quad 72">
            <a:extLst>
              <a:ext uri="{FF2B5EF4-FFF2-40B4-BE49-F238E27FC236}">
                <a16:creationId xmlns:a16="http://schemas.microsoft.com/office/drawing/2014/main" id="{A62EA2EA-88BF-4C66-82BE-29EC4339B162}"/>
              </a:ext>
            </a:extLst>
          </p:cNvPr>
          <p:cNvSpPr/>
          <p:nvPr/>
        </p:nvSpPr>
        <p:spPr>
          <a:xfrm>
            <a:off x="4080640" y="4442971"/>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74" name="Arrow: Quad 73">
            <a:extLst>
              <a:ext uri="{FF2B5EF4-FFF2-40B4-BE49-F238E27FC236}">
                <a16:creationId xmlns:a16="http://schemas.microsoft.com/office/drawing/2014/main" id="{14F6C434-E466-4AA6-B1C6-AA3FE6FC1C7A}"/>
              </a:ext>
            </a:extLst>
          </p:cNvPr>
          <p:cNvSpPr/>
          <p:nvPr/>
        </p:nvSpPr>
        <p:spPr>
          <a:xfrm>
            <a:off x="4170086" y="4110111"/>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Arrow: Quad 74">
            <a:extLst>
              <a:ext uri="{FF2B5EF4-FFF2-40B4-BE49-F238E27FC236}">
                <a16:creationId xmlns:a16="http://schemas.microsoft.com/office/drawing/2014/main" id="{0E4F82CB-F7A0-494B-97B2-D702EA9B7B22}"/>
              </a:ext>
            </a:extLst>
          </p:cNvPr>
          <p:cNvSpPr/>
          <p:nvPr/>
        </p:nvSpPr>
        <p:spPr>
          <a:xfrm>
            <a:off x="4517964" y="3997671"/>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76" name="Arrow: Quad 75">
            <a:extLst>
              <a:ext uri="{FF2B5EF4-FFF2-40B4-BE49-F238E27FC236}">
                <a16:creationId xmlns:a16="http://schemas.microsoft.com/office/drawing/2014/main" id="{3F10C906-349A-4EA7-8ACB-ED4828F41A5D}"/>
              </a:ext>
            </a:extLst>
          </p:cNvPr>
          <p:cNvSpPr/>
          <p:nvPr/>
        </p:nvSpPr>
        <p:spPr>
          <a:xfrm>
            <a:off x="4146893" y="4840334"/>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77" name="Arrow: Quad 76">
            <a:extLst>
              <a:ext uri="{FF2B5EF4-FFF2-40B4-BE49-F238E27FC236}">
                <a16:creationId xmlns:a16="http://schemas.microsoft.com/office/drawing/2014/main" id="{E9A988B0-543E-48A0-96C3-4F3C6B2CE084}"/>
              </a:ext>
            </a:extLst>
          </p:cNvPr>
          <p:cNvSpPr/>
          <p:nvPr/>
        </p:nvSpPr>
        <p:spPr>
          <a:xfrm>
            <a:off x="4627287" y="4322976"/>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78" name="Arrow: Quad 77">
            <a:extLst>
              <a:ext uri="{FF2B5EF4-FFF2-40B4-BE49-F238E27FC236}">
                <a16:creationId xmlns:a16="http://schemas.microsoft.com/office/drawing/2014/main" id="{A01B85E3-A006-4BD9-AAA2-8952FF7D0E2A}"/>
              </a:ext>
            </a:extLst>
          </p:cNvPr>
          <p:cNvSpPr/>
          <p:nvPr/>
        </p:nvSpPr>
        <p:spPr>
          <a:xfrm>
            <a:off x="4779687" y="4588744"/>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79" name="Arrow: Quad 78">
            <a:extLst>
              <a:ext uri="{FF2B5EF4-FFF2-40B4-BE49-F238E27FC236}">
                <a16:creationId xmlns:a16="http://schemas.microsoft.com/office/drawing/2014/main" id="{29189110-F2A9-4E03-906F-7B9669F9A3CC}"/>
              </a:ext>
            </a:extLst>
          </p:cNvPr>
          <p:cNvSpPr/>
          <p:nvPr/>
        </p:nvSpPr>
        <p:spPr>
          <a:xfrm>
            <a:off x="4872467" y="2963767"/>
            <a:ext cx="278294" cy="252000"/>
          </a:xfrm>
          <a:prstGeom prst="quad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80" name="Arrow: Quad 79">
            <a:extLst>
              <a:ext uri="{FF2B5EF4-FFF2-40B4-BE49-F238E27FC236}">
                <a16:creationId xmlns:a16="http://schemas.microsoft.com/office/drawing/2014/main" id="{0708E378-6738-4542-89CD-F34B64DC8759}"/>
              </a:ext>
            </a:extLst>
          </p:cNvPr>
          <p:cNvSpPr/>
          <p:nvPr/>
        </p:nvSpPr>
        <p:spPr>
          <a:xfrm>
            <a:off x="5448953" y="3354914"/>
            <a:ext cx="278294" cy="252000"/>
          </a:xfrm>
          <a:prstGeom prst="quad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Arrow: Quad 80">
            <a:extLst>
              <a:ext uri="{FF2B5EF4-FFF2-40B4-BE49-F238E27FC236}">
                <a16:creationId xmlns:a16="http://schemas.microsoft.com/office/drawing/2014/main" id="{F85A7C06-F9E3-4445-B336-E3A59ED21FA7}"/>
              </a:ext>
            </a:extLst>
          </p:cNvPr>
          <p:cNvSpPr/>
          <p:nvPr/>
        </p:nvSpPr>
        <p:spPr>
          <a:xfrm>
            <a:off x="5130899" y="3235540"/>
            <a:ext cx="278294" cy="252000"/>
          </a:xfrm>
          <a:prstGeom prst="quad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82" name="Arrow: Quad 81">
            <a:extLst>
              <a:ext uri="{FF2B5EF4-FFF2-40B4-BE49-F238E27FC236}">
                <a16:creationId xmlns:a16="http://schemas.microsoft.com/office/drawing/2014/main" id="{31CF21C6-59B1-40B6-96B5-AD70F2139DED}"/>
              </a:ext>
            </a:extLst>
          </p:cNvPr>
          <p:cNvSpPr/>
          <p:nvPr/>
        </p:nvSpPr>
        <p:spPr>
          <a:xfrm>
            <a:off x="5220345" y="2902680"/>
            <a:ext cx="278294" cy="252000"/>
          </a:xfrm>
          <a:prstGeom prst="quad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Arrow: Quad 82">
            <a:extLst>
              <a:ext uri="{FF2B5EF4-FFF2-40B4-BE49-F238E27FC236}">
                <a16:creationId xmlns:a16="http://schemas.microsoft.com/office/drawing/2014/main" id="{A0B44A5E-D1F3-40C6-826C-6F0FDA8417F6}"/>
              </a:ext>
            </a:extLst>
          </p:cNvPr>
          <p:cNvSpPr/>
          <p:nvPr/>
        </p:nvSpPr>
        <p:spPr>
          <a:xfrm>
            <a:off x="5568223" y="2790240"/>
            <a:ext cx="278294" cy="252000"/>
          </a:xfrm>
          <a:prstGeom prst="quad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84" name="Arrow: Quad 83">
            <a:extLst>
              <a:ext uri="{FF2B5EF4-FFF2-40B4-BE49-F238E27FC236}">
                <a16:creationId xmlns:a16="http://schemas.microsoft.com/office/drawing/2014/main" id="{55E3F8F8-A0F6-4330-9169-64D4AE3446A9}"/>
              </a:ext>
            </a:extLst>
          </p:cNvPr>
          <p:cNvSpPr/>
          <p:nvPr/>
        </p:nvSpPr>
        <p:spPr>
          <a:xfrm>
            <a:off x="5197152" y="3632903"/>
            <a:ext cx="278294" cy="252000"/>
          </a:xfrm>
          <a:prstGeom prst="quad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85" name="Arrow: Quad 84">
            <a:extLst>
              <a:ext uri="{FF2B5EF4-FFF2-40B4-BE49-F238E27FC236}">
                <a16:creationId xmlns:a16="http://schemas.microsoft.com/office/drawing/2014/main" id="{10BA2D3B-6A7E-451E-BCCD-4D07EBAF641F}"/>
              </a:ext>
            </a:extLst>
          </p:cNvPr>
          <p:cNvSpPr/>
          <p:nvPr/>
        </p:nvSpPr>
        <p:spPr>
          <a:xfrm>
            <a:off x="5677546" y="3115545"/>
            <a:ext cx="278294" cy="252000"/>
          </a:xfrm>
          <a:prstGeom prst="quad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86" name="Arrow: Quad 85">
            <a:extLst>
              <a:ext uri="{FF2B5EF4-FFF2-40B4-BE49-F238E27FC236}">
                <a16:creationId xmlns:a16="http://schemas.microsoft.com/office/drawing/2014/main" id="{B2608158-FD36-4C7F-AE56-667DFD215856}"/>
              </a:ext>
            </a:extLst>
          </p:cNvPr>
          <p:cNvSpPr/>
          <p:nvPr/>
        </p:nvSpPr>
        <p:spPr>
          <a:xfrm>
            <a:off x="5829946" y="3381313"/>
            <a:ext cx="278294" cy="252000"/>
          </a:xfrm>
          <a:prstGeom prst="quad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0DAA1873-7DAA-42D4-9843-FD1806B38A0E}"/>
                  </a:ext>
                </a:extLst>
              </p:cNvPr>
              <p:cNvSpPr txBox="1"/>
              <p:nvPr/>
            </p:nvSpPr>
            <p:spPr>
              <a:xfrm>
                <a:off x="6807477" y="5260990"/>
                <a:ext cx="5035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𝑥</m:t>
                          </m:r>
                        </m:e>
                        <m:sub>
                          <m:r>
                            <a:rPr lang="en-IN" i="0">
                              <a:latin typeface="Cambria Math" panose="02040503050406030204" pitchFamily="18" charset="0"/>
                            </a:rPr>
                            <m:t>1</m:t>
                          </m:r>
                        </m:sub>
                      </m:sSub>
                    </m:oMath>
                  </m:oMathPara>
                </a14:m>
                <a:endParaRPr lang="en-IN" dirty="0"/>
              </a:p>
            </p:txBody>
          </p:sp>
        </mc:Choice>
        <mc:Fallback xmlns="">
          <p:sp>
            <p:nvSpPr>
              <p:cNvPr id="87" name="TextBox 86">
                <a:extLst>
                  <a:ext uri="{FF2B5EF4-FFF2-40B4-BE49-F238E27FC236}">
                    <a16:creationId xmlns:a16="http://schemas.microsoft.com/office/drawing/2014/main" id="{0DAA1873-7DAA-42D4-9843-FD1806B38A0E}"/>
                  </a:ext>
                </a:extLst>
              </p:cNvPr>
              <p:cNvSpPr txBox="1">
                <a:spLocks noRot="1" noChangeAspect="1" noMove="1" noResize="1" noEditPoints="1" noAdjustHandles="1" noChangeArrowheads="1" noChangeShapeType="1" noTextEdit="1"/>
              </p:cNvSpPr>
              <p:nvPr/>
            </p:nvSpPr>
            <p:spPr>
              <a:xfrm>
                <a:off x="6807477" y="5260990"/>
                <a:ext cx="503576" cy="369332"/>
              </a:xfrm>
              <a:prstGeom prst="rect">
                <a:avLst/>
              </a:prstGeom>
              <a:blipFill>
                <a:blip r:embed="rId2"/>
                <a:stretch>
                  <a:fillRect/>
                </a:stretch>
              </a:blipFill>
            </p:spPr>
            <p:txBody>
              <a:bodyPr/>
              <a:lstStyle/>
              <a:p>
                <a:r>
                  <a:rPr lang="en-IN">
                    <a:noFill/>
                  </a:rPr>
                  <a:t> </a:t>
                </a:r>
              </a:p>
            </p:txBody>
          </p:sp>
        </mc:Fallback>
      </mc:AlternateContent>
      <p:sp>
        <p:nvSpPr>
          <p:cNvPr id="89" name="Arrow: Quad 88">
            <a:extLst>
              <a:ext uri="{FF2B5EF4-FFF2-40B4-BE49-F238E27FC236}">
                <a16:creationId xmlns:a16="http://schemas.microsoft.com/office/drawing/2014/main" id="{02CDA7E7-C1E0-4020-BFF7-DE59FEB7768D}"/>
              </a:ext>
            </a:extLst>
          </p:cNvPr>
          <p:cNvSpPr/>
          <p:nvPr/>
        </p:nvSpPr>
        <p:spPr>
          <a:xfrm>
            <a:off x="5475437" y="4255856"/>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90" name="Arrow: Quad 89">
            <a:extLst>
              <a:ext uri="{FF2B5EF4-FFF2-40B4-BE49-F238E27FC236}">
                <a16:creationId xmlns:a16="http://schemas.microsoft.com/office/drawing/2014/main" id="{213F2A56-17BE-4A33-8107-3AFEE8108FF5}"/>
              </a:ext>
            </a:extLst>
          </p:cNvPr>
          <p:cNvSpPr/>
          <p:nvPr/>
        </p:nvSpPr>
        <p:spPr>
          <a:xfrm>
            <a:off x="6051923" y="4647003"/>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Arrow: Quad 90">
            <a:extLst>
              <a:ext uri="{FF2B5EF4-FFF2-40B4-BE49-F238E27FC236}">
                <a16:creationId xmlns:a16="http://schemas.microsoft.com/office/drawing/2014/main" id="{CFC188F7-DD71-43A0-90E1-C7F9D5D67ACB}"/>
              </a:ext>
            </a:extLst>
          </p:cNvPr>
          <p:cNvSpPr/>
          <p:nvPr/>
        </p:nvSpPr>
        <p:spPr>
          <a:xfrm>
            <a:off x="5733869" y="4527629"/>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92" name="Arrow: Quad 91">
            <a:extLst>
              <a:ext uri="{FF2B5EF4-FFF2-40B4-BE49-F238E27FC236}">
                <a16:creationId xmlns:a16="http://schemas.microsoft.com/office/drawing/2014/main" id="{432A8B06-A2CA-4338-B610-6947649DEA62}"/>
              </a:ext>
            </a:extLst>
          </p:cNvPr>
          <p:cNvSpPr/>
          <p:nvPr/>
        </p:nvSpPr>
        <p:spPr>
          <a:xfrm>
            <a:off x="5823315" y="4194769"/>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Arrow: Quad 92">
            <a:extLst>
              <a:ext uri="{FF2B5EF4-FFF2-40B4-BE49-F238E27FC236}">
                <a16:creationId xmlns:a16="http://schemas.microsoft.com/office/drawing/2014/main" id="{06A91309-3AFA-4137-9EF9-F75913DEE558}"/>
              </a:ext>
            </a:extLst>
          </p:cNvPr>
          <p:cNvSpPr/>
          <p:nvPr/>
        </p:nvSpPr>
        <p:spPr>
          <a:xfrm>
            <a:off x="6171193" y="4082329"/>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94" name="Arrow: Quad 93">
            <a:extLst>
              <a:ext uri="{FF2B5EF4-FFF2-40B4-BE49-F238E27FC236}">
                <a16:creationId xmlns:a16="http://schemas.microsoft.com/office/drawing/2014/main" id="{18DE9E6A-53A3-4295-8731-6CDA91000641}"/>
              </a:ext>
            </a:extLst>
          </p:cNvPr>
          <p:cNvSpPr/>
          <p:nvPr/>
        </p:nvSpPr>
        <p:spPr>
          <a:xfrm>
            <a:off x="5800122" y="4924992"/>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95" name="Arrow: Quad 94">
            <a:extLst>
              <a:ext uri="{FF2B5EF4-FFF2-40B4-BE49-F238E27FC236}">
                <a16:creationId xmlns:a16="http://schemas.microsoft.com/office/drawing/2014/main" id="{49D97E94-3AF2-43FD-A2B3-3EC4BDEA364F}"/>
              </a:ext>
            </a:extLst>
          </p:cNvPr>
          <p:cNvSpPr/>
          <p:nvPr/>
        </p:nvSpPr>
        <p:spPr>
          <a:xfrm>
            <a:off x="6280516" y="4407634"/>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96" name="Arrow: Quad 95">
            <a:extLst>
              <a:ext uri="{FF2B5EF4-FFF2-40B4-BE49-F238E27FC236}">
                <a16:creationId xmlns:a16="http://schemas.microsoft.com/office/drawing/2014/main" id="{5F81EF8B-9F21-488E-A9CA-36A54BB4F5F3}"/>
              </a:ext>
            </a:extLst>
          </p:cNvPr>
          <p:cNvSpPr/>
          <p:nvPr/>
        </p:nvSpPr>
        <p:spPr>
          <a:xfrm>
            <a:off x="6432916" y="4673402"/>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00" name="Oval 99">
            <a:extLst>
              <a:ext uri="{FF2B5EF4-FFF2-40B4-BE49-F238E27FC236}">
                <a16:creationId xmlns:a16="http://schemas.microsoft.com/office/drawing/2014/main" id="{7C9A8FB0-4241-4F85-8B4C-55EB3F732481}"/>
              </a:ext>
            </a:extLst>
          </p:cNvPr>
          <p:cNvSpPr/>
          <p:nvPr/>
        </p:nvSpPr>
        <p:spPr>
          <a:xfrm>
            <a:off x="3661529" y="3884173"/>
            <a:ext cx="1550516" cy="1246441"/>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1" name="Oval 100">
            <a:extLst>
              <a:ext uri="{FF2B5EF4-FFF2-40B4-BE49-F238E27FC236}">
                <a16:creationId xmlns:a16="http://schemas.microsoft.com/office/drawing/2014/main" id="{04A90B3E-9209-40A9-AC62-233F9678E7DA}"/>
              </a:ext>
            </a:extLst>
          </p:cNvPr>
          <p:cNvSpPr/>
          <p:nvPr/>
        </p:nvSpPr>
        <p:spPr>
          <a:xfrm>
            <a:off x="4682174" y="2724367"/>
            <a:ext cx="1550516" cy="1246441"/>
          </a:xfrm>
          <a:prstGeom prst="ellipse">
            <a:avLst/>
          </a:prstGeom>
          <a:noFill/>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2" name="Oval 101">
            <a:extLst>
              <a:ext uri="{FF2B5EF4-FFF2-40B4-BE49-F238E27FC236}">
                <a16:creationId xmlns:a16="http://schemas.microsoft.com/office/drawing/2014/main" id="{709B402A-0A8B-44E6-87E1-22D6BCA91AC8}"/>
              </a:ext>
            </a:extLst>
          </p:cNvPr>
          <p:cNvSpPr/>
          <p:nvPr/>
        </p:nvSpPr>
        <p:spPr>
          <a:xfrm>
            <a:off x="5336299" y="3951293"/>
            <a:ext cx="1550516" cy="1246441"/>
          </a:xfrm>
          <a:prstGeom prst="ellipse">
            <a:avLst/>
          </a:prstGeom>
          <a:no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365036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66"/>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67"/>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6" grpId="1" animBg="1"/>
      <p:bldP spid="67" grpId="0" animBg="1"/>
      <p:bldP spid="67" grpId="1" animBg="1"/>
      <p:bldP spid="68" grpId="0" animBg="1"/>
      <p:bldP spid="68" grpId="1"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p:bldP spid="89" grpId="0" animBg="1"/>
      <p:bldP spid="90" grpId="0" animBg="1"/>
      <p:bldP spid="91" grpId="0" animBg="1"/>
      <p:bldP spid="92" grpId="0" animBg="1"/>
      <p:bldP spid="93" grpId="0" animBg="1"/>
      <p:bldP spid="94" grpId="0" animBg="1"/>
      <p:bldP spid="95" grpId="0" animBg="1"/>
      <p:bldP spid="96" grpId="0" animBg="1"/>
      <p:bldP spid="100" grpId="0" animBg="1"/>
      <p:bldP spid="101" grpId="0" animBg="1"/>
      <p:bldP spid="10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19772-E57D-43DE-B2F5-EC80CCEA7262}"/>
              </a:ext>
            </a:extLst>
          </p:cNvPr>
          <p:cNvSpPr>
            <a:spLocks noGrp="1"/>
          </p:cNvSpPr>
          <p:nvPr>
            <p:ph type="title"/>
          </p:nvPr>
        </p:nvSpPr>
        <p:spPr/>
        <p:txBody>
          <a:bodyPr/>
          <a:lstStyle/>
          <a:p>
            <a:r>
              <a:rPr lang="en-IN" dirty="0"/>
              <a:t>Random Initialization trap</a:t>
            </a:r>
          </a:p>
        </p:txBody>
      </p:sp>
      <p:sp>
        <p:nvSpPr>
          <p:cNvPr id="3" name="Content Placeholder 2">
            <a:extLst>
              <a:ext uri="{FF2B5EF4-FFF2-40B4-BE49-F238E27FC236}">
                <a16:creationId xmlns:a16="http://schemas.microsoft.com/office/drawing/2014/main" id="{F2B79B59-01EB-4DA6-9B20-AFB98B272E91}"/>
              </a:ext>
            </a:extLst>
          </p:cNvPr>
          <p:cNvSpPr>
            <a:spLocks noGrp="1"/>
          </p:cNvSpPr>
          <p:nvPr>
            <p:ph idx="1"/>
          </p:nvPr>
        </p:nvSpPr>
        <p:spPr/>
        <p:txBody>
          <a:bodyPr/>
          <a:lstStyle/>
          <a:p>
            <a:endParaRPr lang="en-IN" dirty="0"/>
          </a:p>
          <a:p>
            <a:endParaRPr lang="en-IN" dirty="0"/>
          </a:p>
          <a:p>
            <a:endParaRPr lang="en-IN" dirty="0"/>
          </a:p>
          <a:p>
            <a:pPr marL="0" indent="0">
              <a:buNone/>
            </a:pPr>
            <a:r>
              <a:rPr lang="en-IN" dirty="0"/>
              <a:t>But what would happen if we choose a bad random initialization?</a:t>
            </a:r>
          </a:p>
        </p:txBody>
      </p:sp>
    </p:spTree>
    <p:extLst>
      <p:ext uri="{BB962C8B-B14F-4D97-AF65-F5344CB8AC3E}">
        <p14:creationId xmlns:p14="http://schemas.microsoft.com/office/powerpoint/2010/main" val="1637685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C7169-E827-4AF7-8DD9-EED818C85F8B}"/>
              </a:ext>
            </a:extLst>
          </p:cNvPr>
          <p:cNvSpPr>
            <a:spLocks noGrp="1"/>
          </p:cNvSpPr>
          <p:nvPr>
            <p:ph type="title"/>
          </p:nvPr>
        </p:nvSpPr>
        <p:spPr>
          <a:xfrm>
            <a:off x="1515554" y="757774"/>
            <a:ext cx="9603275" cy="1049235"/>
          </a:xfrm>
        </p:spPr>
        <p:txBody>
          <a:bodyPr/>
          <a:lstStyle/>
          <a:p>
            <a:r>
              <a:rPr lang="en-IN" dirty="0"/>
              <a:t>Random Initialization trap</a:t>
            </a:r>
          </a:p>
        </p:txBody>
      </p:sp>
      <p:sp>
        <p:nvSpPr>
          <p:cNvPr id="223" name="Rectangle 222">
            <a:extLst>
              <a:ext uri="{FF2B5EF4-FFF2-40B4-BE49-F238E27FC236}">
                <a16:creationId xmlns:a16="http://schemas.microsoft.com/office/drawing/2014/main" id="{9EE7E2C2-A775-4D10-8C61-08B825E96B69}"/>
              </a:ext>
            </a:extLst>
          </p:cNvPr>
          <p:cNvSpPr/>
          <p:nvPr/>
        </p:nvSpPr>
        <p:spPr>
          <a:xfrm>
            <a:off x="5693550" y="3483978"/>
            <a:ext cx="278293" cy="18048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4" name="Rectangle 223">
            <a:extLst>
              <a:ext uri="{FF2B5EF4-FFF2-40B4-BE49-F238E27FC236}">
                <a16:creationId xmlns:a16="http://schemas.microsoft.com/office/drawing/2014/main" id="{6C237588-CF72-47B9-B981-15CDA053D35A}"/>
              </a:ext>
            </a:extLst>
          </p:cNvPr>
          <p:cNvSpPr/>
          <p:nvPr/>
        </p:nvSpPr>
        <p:spPr>
          <a:xfrm>
            <a:off x="6112600" y="4826286"/>
            <a:ext cx="278293" cy="18048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5" name="Rectangle 224">
            <a:extLst>
              <a:ext uri="{FF2B5EF4-FFF2-40B4-BE49-F238E27FC236}">
                <a16:creationId xmlns:a16="http://schemas.microsoft.com/office/drawing/2014/main" id="{2C7A2883-0DC8-4858-B323-15435440E62A}"/>
              </a:ext>
            </a:extLst>
          </p:cNvPr>
          <p:cNvSpPr/>
          <p:nvPr/>
        </p:nvSpPr>
        <p:spPr>
          <a:xfrm>
            <a:off x="7388152" y="3741711"/>
            <a:ext cx="278293" cy="180489"/>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6" name="Straight Arrow Connector 225">
            <a:extLst>
              <a:ext uri="{FF2B5EF4-FFF2-40B4-BE49-F238E27FC236}">
                <a16:creationId xmlns:a16="http://schemas.microsoft.com/office/drawing/2014/main" id="{7DE3FEF1-7A9E-495E-A5A4-37BAD9F6FB27}"/>
              </a:ext>
            </a:extLst>
          </p:cNvPr>
          <p:cNvCxnSpPr>
            <a:cxnSpLocks/>
          </p:cNvCxnSpPr>
          <p:nvPr/>
        </p:nvCxnSpPr>
        <p:spPr>
          <a:xfrm flipV="1">
            <a:off x="4645687" y="2299542"/>
            <a:ext cx="0" cy="30480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84272F2A-3B40-4FE4-92D4-9522C40C486E}"/>
              </a:ext>
            </a:extLst>
          </p:cNvPr>
          <p:cNvCxnSpPr>
            <a:cxnSpLocks/>
          </p:cNvCxnSpPr>
          <p:nvPr/>
        </p:nvCxnSpPr>
        <p:spPr>
          <a:xfrm>
            <a:off x="4433652" y="5201766"/>
            <a:ext cx="365760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8" name="Arrow: Quad 227">
            <a:extLst>
              <a:ext uri="{FF2B5EF4-FFF2-40B4-BE49-F238E27FC236}">
                <a16:creationId xmlns:a16="http://schemas.microsoft.com/office/drawing/2014/main" id="{FE79B6CF-3196-4970-8F4C-F5588A4D6AE2}"/>
              </a:ext>
            </a:extLst>
          </p:cNvPr>
          <p:cNvSpPr/>
          <p:nvPr/>
        </p:nvSpPr>
        <p:spPr>
          <a:xfrm>
            <a:off x="4898751" y="4023355"/>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29" name="Arrow: Quad 228">
            <a:extLst>
              <a:ext uri="{FF2B5EF4-FFF2-40B4-BE49-F238E27FC236}">
                <a16:creationId xmlns:a16="http://schemas.microsoft.com/office/drawing/2014/main" id="{7A9BF5CE-90B0-4C65-B2CF-AE89E873D449}"/>
              </a:ext>
            </a:extLst>
          </p:cNvPr>
          <p:cNvSpPr/>
          <p:nvPr/>
        </p:nvSpPr>
        <p:spPr>
          <a:xfrm>
            <a:off x="5434209" y="4520729"/>
            <a:ext cx="278294" cy="252000"/>
          </a:xfrm>
          <a:prstGeom prst="quad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0" name="Arrow: Quad 229">
            <a:extLst>
              <a:ext uri="{FF2B5EF4-FFF2-40B4-BE49-F238E27FC236}">
                <a16:creationId xmlns:a16="http://schemas.microsoft.com/office/drawing/2014/main" id="{E413F689-9820-48D7-A940-39408BBE6056}"/>
              </a:ext>
            </a:extLst>
          </p:cNvPr>
          <p:cNvSpPr/>
          <p:nvPr/>
        </p:nvSpPr>
        <p:spPr>
          <a:xfrm>
            <a:off x="5116155" y="4401355"/>
            <a:ext cx="278294" cy="252000"/>
          </a:xfrm>
          <a:prstGeom prst="quad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31" name="Arrow: Quad 230">
            <a:extLst>
              <a:ext uri="{FF2B5EF4-FFF2-40B4-BE49-F238E27FC236}">
                <a16:creationId xmlns:a16="http://schemas.microsoft.com/office/drawing/2014/main" id="{C898A44E-C4DC-457B-9EFC-B460F2DFF3A5}"/>
              </a:ext>
            </a:extLst>
          </p:cNvPr>
          <p:cNvSpPr/>
          <p:nvPr/>
        </p:nvSpPr>
        <p:spPr>
          <a:xfrm>
            <a:off x="5205601" y="4068495"/>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2" name="Arrow: Quad 231">
            <a:extLst>
              <a:ext uri="{FF2B5EF4-FFF2-40B4-BE49-F238E27FC236}">
                <a16:creationId xmlns:a16="http://schemas.microsoft.com/office/drawing/2014/main" id="{74F388C0-0F06-4B0E-96AC-F465CF5DCFA1}"/>
              </a:ext>
            </a:extLst>
          </p:cNvPr>
          <p:cNvSpPr/>
          <p:nvPr/>
        </p:nvSpPr>
        <p:spPr>
          <a:xfrm>
            <a:off x="5553479" y="3956055"/>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33" name="Arrow: Quad 232">
            <a:extLst>
              <a:ext uri="{FF2B5EF4-FFF2-40B4-BE49-F238E27FC236}">
                <a16:creationId xmlns:a16="http://schemas.microsoft.com/office/drawing/2014/main" id="{ABA675F9-B288-4078-B7F4-4990565B6FDF}"/>
              </a:ext>
            </a:extLst>
          </p:cNvPr>
          <p:cNvSpPr/>
          <p:nvPr/>
        </p:nvSpPr>
        <p:spPr>
          <a:xfrm>
            <a:off x="5182408" y="4798718"/>
            <a:ext cx="278294" cy="252000"/>
          </a:xfrm>
          <a:prstGeom prst="quad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34" name="Arrow: Quad 233">
            <a:extLst>
              <a:ext uri="{FF2B5EF4-FFF2-40B4-BE49-F238E27FC236}">
                <a16:creationId xmlns:a16="http://schemas.microsoft.com/office/drawing/2014/main" id="{756B9587-2C06-4BEB-AD46-5CB4E103BC71}"/>
              </a:ext>
            </a:extLst>
          </p:cNvPr>
          <p:cNvSpPr/>
          <p:nvPr/>
        </p:nvSpPr>
        <p:spPr>
          <a:xfrm>
            <a:off x="5662802" y="4281360"/>
            <a:ext cx="278294" cy="252000"/>
          </a:xfrm>
          <a:prstGeom prst="quad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35" name="Arrow: Quad 234">
            <a:extLst>
              <a:ext uri="{FF2B5EF4-FFF2-40B4-BE49-F238E27FC236}">
                <a16:creationId xmlns:a16="http://schemas.microsoft.com/office/drawing/2014/main" id="{F68D9793-3D3B-4F41-95E8-C93B517CBDBA}"/>
              </a:ext>
            </a:extLst>
          </p:cNvPr>
          <p:cNvSpPr/>
          <p:nvPr/>
        </p:nvSpPr>
        <p:spPr>
          <a:xfrm>
            <a:off x="5815202" y="4547128"/>
            <a:ext cx="278294" cy="252000"/>
          </a:xfrm>
          <a:prstGeom prst="quad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36" name="Arrow: Quad 235">
            <a:extLst>
              <a:ext uri="{FF2B5EF4-FFF2-40B4-BE49-F238E27FC236}">
                <a16:creationId xmlns:a16="http://schemas.microsoft.com/office/drawing/2014/main" id="{2855A518-C138-442C-A6BC-872A07D1CAC9}"/>
              </a:ext>
            </a:extLst>
          </p:cNvPr>
          <p:cNvSpPr/>
          <p:nvPr/>
        </p:nvSpPr>
        <p:spPr>
          <a:xfrm>
            <a:off x="5990810" y="3002246"/>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37" name="Arrow: Quad 236">
            <a:extLst>
              <a:ext uri="{FF2B5EF4-FFF2-40B4-BE49-F238E27FC236}">
                <a16:creationId xmlns:a16="http://schemas.microsoft.com/office/drawing/2014/main" id="{8C0DCDDA-725F-4D37-B872-0E4789D48F7E}"/>
              </a:ext>
            </a:extLst>
          </p:cNvPr>
          <p:cNvSpPr/>
          <p:nvPr/>
        </p:nvSpPr>
        <p:spPr>
          <a:xfrm>
            <a:off x="7108850" y="3035093"/>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8" name="Arrow: Quad 237">
            <a:extLst>
              <a:ext uri="{FF2B5EF4-FFF2-40B4-BE49-F238E27FC236}">
                <a16:creationId xmlns:a16="http://schemas.microsoft.com/office/drawing/2014/main" id="{047742D9-64FB-4EF7-88CB-E3F5DB5E3074}"/>
              </a:ext>
            </a:extLst>
          </p:cNvPr>
          <p:cNvSpPr/>
          <p:nvPr/>
        </p:nvSpPr>
        <p:spPr>
          <a:xfrm>
            <a:off x="6249242" y="3274019"/>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39" name="Arrow: Quad 238">
            <a:extLst>
              <a:ext uri="{FF2B5EF4-FFF2-40B4-BE49-F238E27FC236}">
                <a16:creationId xmlns:a16="http://schemas.microsoft.com/office/drawing/2014/main" id="{473AB8D6-662B-4560-BA52-AF638CBE0AEB}"/>
              </a:ext>
            </a:extLst>
          </p:cNvPr>
          <p:cNvSpPr/>
          <p:nvPr/>
        </p:nvSpPr>
        <p:spPr>
          <a:xfrm>
            <a:off x="6338688" y="2941159"/>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0" name="Arrow: Quad 239">
            <a:extLst>
              <a:ext uri="{FF2B5EF4-FFF2-40B4-BE49-F238E27FC236}">
                <a16:creationId xmlns:a16="http://schemas.microsoft.com/office/drawing/2014/main" id="{B1EFA46D-5AB7-47C9-BDBB-62CDCD90D963}"/>
              </a:ext>
            </a:extLst>
          </p:cNvPr>
          <p:cNvSpPr/>
          <p:nvPr/>
        </p:nvSpPr>
        <p:spPr>
          <a:xfrm>
            <a:off x="6686566" y="2828719"/>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41" name="Arrow: Quad 240">
            <a:extLst>
              <a:ext uri="{FF2B5EF4-FFF2-40B4-BE49-F238E27FC236}">
                <a16:creationId xmlns:a16="http://schemas.microsoft.com/office/drawing/2014/main" id="{2D659D9C-948C-4668-9B86-5E384DE97E56}"/>
              </a:ext>
            </a:extLst>
          </p:cNvPr>
          <p:cNvSpPr/>
          <p:nvPr/>
        </p:nvSpPr>
        <p:spPr>
          <a:xfrm>
            <a:off x="6080053" y="3511670"/>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42" name="Arrow: Quad 241">
            <a:extLst>
              <a:ext uri="{FF2B5EF4-FFF2-40B4-BE49-F238E27FC236}">
                <a16:creationId xmlns:a16="http://schemas.microsoft.com/office/drawing/2014/main" id="{8FCBD53E-3108-49D1-9570-45F2D75CA4C8}"/>
              </a:ext>
            </a:extLst>
          </p:cNvPr>
          <p:cNvSpPr/>
          <p:nvPr/>
        </p:nvSpPr>
        <p:spPr>
          <a:xfrm>
            <a:off x="6795889" y="3154024"/>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43" name="Arrow: Quad 242">
            <a:extLst>
              <a:ext uri="{FF2B5EF4-FFF2-40B4-BE49-F238E27FC236}">
                <a16:creationId xmlns:a16="http://schemas.microsoft.com/office/drawing/2014/main" id="{595A4037-7F83-4349-A7A3-40FA8AF26D8E}"/>
              </a:ext>
            </a:extLst>
          </p:cNvPr>
          <p:cNvSpPr/>
          <p:nvPr/>
        </p:nvSpPr>
        <p:spPr>
          <a:xfrm>
            <a:off x="6948289" y="3419792"/>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mc:AlternateContent xmlns:mc="http://schemas.openxmlformats.org/markup-compatibility/2006" xmlns:a14="http://schemas.microsoft.com/office/drawing/2010/main">
        <mc:Choice Requires="a14">
          <p:sp>
            <p:nvSpPr>
              <p:cNvPr id="244" name="TextBox 243">
                <a:extLst>
                  <a:ext uri="{FF2B5EF4-FFF2-40B4-BE49-F238E27FC236}">
                    <a16:creationId xmlns:a16="http://schemas.microsoft.com/office/drawing/2014/main" id="{E8C84104-6E70-4732-B15E-CEFDD6502EDE}"/>
                  </a:ext>
                </a:extLst>
              </p:cNvPr>
              <p:cNvSpPr txBox="1"/>
              <p:nvPr/>
            </p:nvSpPr>
            <p:spPr>
              <a:xfrm>
                <a:off x="7865968" y="5201766"/>
                <a:ext cx="5035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𝑥</m:t>
                          </m:r>
                        </m:e>
                        <m:sub>
                          <m:r>
                            <a:rPr lang="en-IN" i="0">
                              <a:latin typeface="Cambria Math" panose="02040503050406030204" pitchFamily="18" charset="0"/>
                            </a:rPr>
                            <m:t>1</m:t>
                          </m:r>
                        </m:sub>
                      </m:sSub>
                    </m:oMath>
                  </m:oMathPara>
                </a14:m>
                <a:endParaRPr lang="en-IN" dirty="0"/>
              </a:p>
            </p:txBody>
          </p:sp>
        </mc:Choice>
        <mc:Fallback xmlns="">
          <p:sp>
            <p:nvSpPr>
              <p:cNvPr id="244" name="TextBox 243">
                <a:extLst>
                  <a:ext uri="{FF2B5EF4-FFF2-40B4-BE49-F238E27FC236}">
                    <a16:creationId xmlns:a16="http://schemas.microsoft.com/office/drawing/2014/main" id="{E8C84104-6E70-4732-B15E-CEFDD6502EDE}"/>
                  </a:ext>
                </a:extLst>
              </p:cNvPr>
              <p:cNvSpPr txBox="1">
                <a:spLocks noRot="1" noChangeAspect="1" noMove="1" noResize="1" noEditPoints="1" noAdjustHandles="1" noChangeArrowheads="1" noChangeShapeType="1" noTextEdit="1"/>
              </p:cNvSpPr>
              <p:nvPr/>
            </p:nvSpPr>
            <p:spPr>
              <a:xfrm>
                <a:off x="7865968" y="5201766"/>
                <a:ext cx="503576" cy="369332"/>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45" name="TextBox 244">
                <a:extLst>
                  <a:ext uri="{FF2B5EF4-FFF2-40B4-BE49-F238E27FC236}">
                    <a16:creationId xmlns:a16="http://schemas.microsoft.com/office/drawing/2014/main" id="{6259E535-4140-4495-A18C-0AE4B8257D6A}"/>
                  </a:ext>
                </a:extLst>
              </p:cNvPr>
              <p:cNvSpPr txBox="1"/>
              <p:nvPr/>
            </p:nvSpPr>
            <p:spPr>
              <a:xfrm>
                <a:off x="4216211" y="2316356"/>
                <a:ext cx="48323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𝑥</m:t>
                          </m:r>
                        </m:e>
                        <m:sub>
                          <m:r>
                            <a:rPr lang="en-IN" b="0" i="0" smtClean="0">
                              <a:latin typeface="Cambria Math" panose="02040503050406030204" pitchFamily="18" charset="0"/>
                            </a:rPr>
                            <m:t>2</m:t>
                          </m:r>
                        </m:sub>
                      </m:sSub>
                    </m:oMath>
                  </m:oMathPara>
                </a14:m>
                <a:endParaRPr lang="en-IN" dirty="0"/>
              </a:p>
            </p:txBody>
          </p:sp>
        </mc:Choice>
        <mc:Fallback xmlns="">
          <p:sp>
            <p:nvSpPr>
              <p:cNvPr id="245" name="TextBox 244">
                <a:extLst>
                  <a:ext uri="{FF2B5EF4-FFF2-40B4-BE49-F238E27FC236}">
                    <a16:creationId xmlns:a16="http://schemas.microsoft.com/office/drawing/2014/main" id="{6259E535-4140-4495-A18C-0AE4B8257D6A}"/>
                  </a:ext>
                </a:extLst>
              </p:cNvPr>
              <p:cNvSpPr txBox="1">
                <a:spLocks noRot="1" noChangeAspect="1" noMove="1" noResize="1" noEditPoints="1" noAdjustHandles="1" noChangeArrowheads="1" noChangeShapeType="1" noTextEdit="1"/>
              </p:cNvSpPr>
              <p:nvPr/>
            </p:nvSpPr>
            <p:spPr>
              <a:xfrm>
                <a:off x="4216211" y="2316356"/>
                <a:ext cx="483236" cy="369332"/>
              </a:xfrm>
              <a:prstGeom prst="rect">
                <a:avLst/>
              </a:prstGeom>
              <a:blipFill>
                <a:blip r:embed="rId3"/>
                <a:stretch>
                  <a:fillRect/>
                </a:stretch>
              </a:blipFill>
            </p:spPr>
            <p:txBody>
              <a:bodyPr/>
              <a:lstStyle/>
              <a:p>
                <a:r>
                  <a:rPr lang="en-IN">
                    <a:noFill/>
                  </a:rPr>
                  <a:t> </a:t>
                </a:r>
              </a:p>
            </p:txBody>
          </p:sp>
        </mc:Fallback>
      </mc:AlternateContent>
      <p:sp>
        <p:nvSpPr>
          <p:cNvPr id="246" name="Arrow: Quad 245">
            <a:extLst>
              <a:ext uri="{FF2B5EF4-FFF2-40B4-BE49-F238E27FC236}">
                <a16:creationId xmlns:a16="http://schemas.microsoft.com/office/drawing/2014/main" id="{9514078F-5ACE-4A82-90DD-F75F6E92245B}"/>
              </a:ext>
            </a:extLst>
          </p:cNvPr>
          <p:cNvSpPr/>
          <p:nvPr/>
        </p:nvSpPr>
        <p:spPr>
          <a:xfrm>
            <a:off x="6481941" y="4293436"/>
            <a:ext cx="278294" cy="252000"/>
          </a:xfrm>
          <a:prstGeom prst="quad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47" name="Arrow: Quad 246">
            <a:extLst>
              <a:ext uri="{FF2B5EF4-FFF2-40B4-BE49-F238E27FC236}">
                <a16:creationId xmlns:a16="http://schemas.microsoft.com/office/drawing/2014/main" id="{A6E35740-5C63-45CC-A9CA-A4F96ADE4090}"/>
              </a:ext>
            </a:extLst>
          </p:cNvPr>
          <p:cNvSpPr/>
          <p:nvPr/>
        </p:nvSpPr>
        <p:spPr>
          <a:xfrm>
            <a:off x="7008162" y="4605489"/>
            <a:ext cx="278294" cy="252000"/>
          </a:xfrm>
          <a:prstGeom prst="quad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8" name="Arrow: Quad 247">
            <a:extLst>
              <a:ext uri="{FF2B5EF4-FFF2-40B4-BE49-F238E27FC236}">
                <a16:creationId xmlns:a16="http://schemas.microsoft.com/office/drawing/2014/main" id="{F71F4655-6DFB-42AB-9370-5A7C0BA10D47}"/>
              </a:ext>
            </a:extLst>
          </p:cNvPr>
          <p:cNvSpPr/>
          <p:nvPr/>
        </p:nvSpPr>
        <p:spPr>
          <a:xfrm>
            <a:off x="6769384" y="4486013"/>
            <a:ext cx="278294" cy="252000"/>
          </a:xfrm>
          <a:prstGeom prst="quad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49" name="Arrow: Quad 248">
            <a:extLst>
              <a:ext uri="{FF2B5EF4-FFF2-40B4-BE49-F238E27FC236}">
                <a16:creationId xmlns:a16="http://schemas.microsoft.com/office/drawing/2014/main" id="{8F4F898F-89EC-495D-BB06-BBFC715AAF86}"/>
              </a:ext>
            </a:extLst>
          </p:cNvPr>
          <p:cNvSpPr/>
          <p:nvPr/>
        </p:nvSpPr>
        <p:spPr>
          <a:xfrm>
            <a:off x="7006616" y="3900155"/>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0" name="Arrow: Quad 249">
            <a:extLst>
              <a:ext uri="{FF2B5EF4-FFF2-40B4-BE49-F238E27FC236}">
                <a16:creationId xmlns:a16="http://schemas.microsoft.com/office/drawing/2014/main" id="{6E19884C-C198-43AB-AD53-0C2D7B4B3FF8}"/>
              </a:ext>
            </a:extLst>
          </p:cNvPr>
          <p:cNvSpPr/>
          <p:nvPr/>
        </p:nvSpPr>
        <p:spPr>
          <a:xfrm>
            <a:off x="7234801" y="4041436"/>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51" name="Arrow: Quad 250">
            <a:extLst>
              <a:ext uri="{FF2B5EF4-FFF2-40B4-BE49-F238E27FC236}">
                <a16:creationId xmlns:a16="http://schemas.microsoft.com/office/drawing/2014/main" id="{B89050BB-4158-4E42-A599-16B092B556EB}"/>
              </a:ext>
            </a:extLst>
          </p:cNvPr>
          <p:cNvSpPr/>
          <p:nvPr/>
        </p:nvSpPr>
        <p:spPr>
          <a:xfrm>
            <a:off x="6742383" y="4818443"/>
            <a:ext cx="278294" cy="252000"/>
          </a:xfrm>
          <a:prstGeom prst="quad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52" name="Arrow: Quad 251">
            <a:extLst>
              <a:ext uri="{FF2B5EF4-FFF2-40B4-BE49-F238E27FC236}">
                <a16:creationId xmlns:a16="http://schemas.microsoft.com/office/drawing/2014/main" id="{7A450049-DCFE-4083-A206-F655A649758B}"/>
              </a:ext>
            </a:extLst>
          </p:cNvPr>
          <p:cNvSpPr/>
          <p:nvPr/>
        </p:nvSpPr>
        <p:spPr>
          <a:xfrm>
            <a:off x="7316031" y="4366018"/>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53" name="Arrow: Quad 252">
            <a:extLst>
              <a:ext uri="{FF2B5EF4-FFF2-40B4-BE49-F238E27FC236}">
                <a16:creationId xmlns:a16="http://schemas.microsoft.com/office/drawing/2014/main" id="{66AA340F-EF02-4228-B58F-652F60EF3E5E}"/>
              </a:ext>
            </a:extLst>
          </p:cNvPr>
          <p:cNvSpPr/>
          <p:nvPr/>
        </p:nvSpPr>
        <p:spPr>
          <a:xfrm>
            <a:off x="7505479" y="4538945"/>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 name="Oval 2">
            <a:extLst>
              <a:ext uri="{FF2B5EF4-FFF2-40B4-BE49-F238E27FC236}">
                <a16:creationId xmlns:a16="http://schemas.microsoft.com/office/drawing/2014/main" id="{7D5203EA-3712-4644-B2A6-F8BDD6420BA7}"/>
              </a:ext>
            </a:extLst>
          </p:cNvPr>
          <p:cNvSpPr/>
          <p:nvPr/>
        </p:nvSpPr>
        <p:spPr>
          <a:xfrm>
            <a:off x="4988975" y="4208055"/>
            <a:ext cx="2356417" cy="101727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7" name="Oval 256">
            <a:extLst>
              <a:ext uri="{FF2B5EF4-FFF2-40B4-BE49-F238E27FC236}">
                <a16:creationId xmlns:a16="http://schemas.microsoft.com/office/drawing/2014/main" id="{8ECE712C-41B9-40EB-8482-163198386192}"/>
              </a:ext>
            </a:extLst>
          </p:cNvPr>
          <p:cNvSpPr/>
          <p:nvPr/>
        </p:nvSpPr>
        <p:spPr>
          <a:xfrm rot="19462669">
            <a:off x="4635065" y="3110878"/>
            <a:ext cx="2235377" cy="101727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8" name="Oval 257">
            <a:extLst>
              <a:ext uri="{FF2B5EF4-FFF2-40B4-BE49-F238E27FC236}">
                <a16:creationId xmlns:a16="http://schemas.microsoft.com/office/drawing/2014/main" id="{20109B58-F473-4323-BE91-BEEEB080FF77}"/>
              </a:ext>
            </a:extLst>
          </p:cNvPr>
          <p:cNvSpPr/>
          <p:nvPr/>
        </p:nvSpPr>
        <p:spPr>
          <a:xfrm rot="3833931">
            <a:off x="6154771" y="3322623"/>
            <a:ext cx="2496017" cy="1017279"/>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59" name="Straight Arrow Connector 258">
            <a:extLst>
              <a:ext uri="{FF2B5EF4-FFF2-40B4-BE49-F238E27FC236}">
                <a16:creationId xmlns:a16="http://schemas.microsoft.com/office/drawing/2014/main" id="{76B6A831-0065-4161-A8A2-039546D2B13E}"/>
              </a:ext>
            </a:extLst>
          </p:cNvPr>
          <p:cNvCxnSpPr>
            <a:cxnSpLocks/>
          </p:cNvCxnSpPr>
          <p:nvPr/>
        </p:nvCxnSpPr>
        <p:spPr>
          <a:xfrm flipV="1">
            <a:off x="4645004" y="2299542"/>
            <a:ext cx="0" cy="30480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9509F0C1-4DBD-4297-AA19-0B1AC7968425}"/>
              </a:ext>
            </a:extLst>
          </p:cNvPr>
          <p:cNvCxnSpPr>
            <a:cxnSpLocks/>
          </p:cNvCxnSpPr>
          <p:nvPr/>
        </p:nvCxnSpPr>
        <p:spPr>
          <a:xfrm>
            <a:off x="4432969" y="5201766"/>
            <a:ext cx="365760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61" name="Arrow: Quad 260">
            <a:extLst>
              <a:ext uri="{FF2B5EF4-FFF2-40B4-BE49-F238E27FC236}">
                <a16:creationId xmlns:a16="http://schemas.microsoft.com/office/drawing/2014/main" id="{E0B5B8CD-23D5-45EE-ADD3-417B16F5AD25}"/>
              </a:ext>
            </a:extLst>
          </p:cNvPr>
          <p:cNvSpPr/>
          <p:nvPr/>
        </p:nvSpPr>
        <p:spPr>
          <a:xfrm>
            <a:off x="4898068" y="4023355"/>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62" name="Arrow: Quad 261">
            <a:extLst>
              <a:ext uri="{FF2B5EF4-FFF2-40B4-BE49-F238E27FC236}">
                <a16:creationId xmlns:a16="http://schemas.microsoft.com/office/drawing/2014/main" id="{4B68D954-B8D2-4B35-9EC1-F4D9F9427DA3}"/>
              </a:ext>
            </a:extLst>
          </p:cNvPr>
          <p:cNvSpPr/>
          <p:nvPr/>
        </p:nvSpPr>
        <p:spPr>
          <a:xfrm>
            <a:off x="5433526" y="4520729"/>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3" name="Arrow: Quad 262">
            <a:extLst>
              <a:ext uri="{FF2B5EF4-FFF2-40B4-BE49-F238E27FC236}">
                <a16:creationId xmlns:a16="http://schemas.microsoft.com/office/drawing/2014/main" id="{643246EA-C504-46FB-AEC2-80815C3A6CBC}"/>
              </a:ext>
            </a:extLst>
          </p:cNvPr>
          <p:cNvSpPr/>
          <p:nvPr/>
        </p:nvSpPr>
        <p:spPr>
          <a:xfrm>
            <a:off x="5115472" y="4401355"/>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64" name="Arrow: Quad 263">
            <a:extLst>
              <a:ext uri="{FF2B5EF4-FFF2-40B4-BE49-F238E27FC236}">
                <a16:creationId xmlns:a16="http://schemas.microsoft.com/office/drawing/2014/main" id="{2871EBAF-5B13-484B-BA70-5C8129C76AEE}"/>
              </a:ext>
            </a:extLst>
          </p:cNvPr>
          <p:cNvSpPr/>
          <p:nvPr/>
        </p:nvSpPr>
        <p:spPr>
          <a:xfrm>
            <a:off x="5204918" y="4068495"/>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5" name="Arrow: Quad 264">
            <a:extLst>
              <a:ext uri="{FF2B5EF4-FFF2-40B4-BE49-F238E27FC236}">
                <a16:creationId xmlns:a16="http://schemas.microsoft.com/office/drawing/2014/main" id="{D16B2AD0-56E4-4E60-B788-3D89FFB66B88}"/>
              </a:ext>
            </a:extLst>
          </p:cNvPr>
          <p:cNvSpPr/>
          <p:nvPr/>
        </p:nvSpPr>
        <p:spPr>
          <a:xfrm>
            <a:off x="5552796" y="3956055"/>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66" name="Arrow: Quad 265">
            <a:extLst>
              <a:ext uri="{FF2B5EF4-FFF2-40B4-BE49-F238E27FC236}">
                <a16:creationId xmlns:a16="http://schemas.microsoft.com/office/drawing/2014/main" id="{8314E81A-27CD-4A25-AF62-8B0A24432E1B}"/>
              </a:ext>
            </a:extLst>
          </p:cNvPr>
          <p:cNvSpPr/>
          <p:nvPr/>
        </p:nvSpPr>
        <p:spPr>
          <a:xfrm>
            <a:off x="5181725" y="4798718"/>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67" name="Arrow: Quad 266">
            <a:extLst>
              <a:ext uri="{FF2B5EF4-FFF2-40B4-BE49-F238E27FC236}">
                <a16:creationId xmlns:a16="http://schemas.microsoft.com/office/drawing/2014/main" id="{03FAD1EB-3B97-4DE5-B28D-52EDC83EA1C0}"/>
              </a:ext>
            </a:extLst>
          </p:cNvPr>
          <p:cNvSpPr/>
          <p:nvPr/>
        </p:nvSpPr>
        <p:spPr>
          <a:xfrm>
            <a:off x="5662119" y="4281360"/>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68" name="Arrow: Quad 267">
            <a:extLst>
              <a:ext uri="{FF2B5EF4-FFF2-40B4-BE49-F238E27FC236}">
                <a16:creationId xmlns:a16="http://schemas.microsoft.com/office/drawing/2014/main" id="{5B88D6A3-D746-4AEA-A29D-1EC0B8765701}"/>
              </a:ext>
            </a:extLst>
          </p:cNvPr>
          <p:cNvSpPr/>
          <p:nvPr/>
        </p:nvSpPr>
        <p:spPr>
          <a:xfrm>
            <a:off x="5814519" y="4547128"/>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69" name="Arrow: Quad 268">
            <a:extLst>
              <a:ext uri="{FF2B5EF4-FFF2-40B4-BE49-F238E27FC236}">
                <a16:creationId xmlns:a16="http://schemas.microsoft.com/office/drawing/2014/main" id="{14B75850-1BD3-4A80-9607-292AF74D2B44}"/>
              </a:ext>
            </a:extLst>
          </p:cNvPr>
          <p:cNvSpPr/>
          <p:nvPr/>
        </p:nvSpPr>
        <p:spPr>
          <a:xfrm>
            <a:off x="5990127" y="3002246"/>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70" name="Arrow: Quad 269">
            <a:extLst>
              <a:ext uri="{FF2B5EF4-FFF2-40B4-BE49-F238E27FC236}">
                <a16:creationId xmlns:a16="http://schemas.microsoft.com/office/drawing/2014/main" id="{1424F6C7-19A2-4391-BE4A-94B93BCD89BD}"/>
              </a:ext>
            </a:extLst>
          </p:cNvPr>
          <p:cNvSpPr/>
          <p:nvPr/>
        </p:nvSpPr>
        <p:spPr>
          <a:xfrm>
            <a:off x="7108167" y="3035093"/>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1" name="Arrow: Quad 270">
            <a:extLst>
              <a:ext uri="{FF2B5EF4-FFF2-40B4-BE49-F238E27FC236}">
                <a16:creationId xmlns:a16="http://schemas.microsoft.com/office/drawing/2014/main" id="{E0822175-D8FD-40C3-8C11-C0E905BC79C1}"/>
              </a:ext>
            </a:extLst>
          </p:cNvPr>
          <p:cNvSpPr/>
          <p:nvPr/>
        </p:nvSpPr>
        <p:spPr>
          <a:xfrm>
            <a:off x="6248559" y="3274019"/>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72" name="Arrow: Quad 271">
            <a:extLst>
              <a:ext uri="{FF2B5EF4-FFF2-40B4-BE49-F238E27FC236}">
                <a16:creationId xmlns:a16="http://schemas.microsoft.com/office/drawing/2014/main" id="{A2E3EA58-CC64-4028-BD80-5841FFDD0CF5}"/>
              </a:ext>
            </a:extLst>
          </p:cNvPr>
          <p:cNvSpPr/>
          <p:nvPr/>
        </p:nvSpPr>
        <p:spPr>
          <a:xfrm>
            <a:off x="6338005" y="2941159"/>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3" name="Arrow: Quad 272">
            <a:extLst>
              <a:ext uri="{FF2B5EF4-FFF2-40B4-BE49-F238E27FC236}">
                <a16:creationId xmlns:a16="http://schemas.microsoft.com/office/drawing/2014/main" id="{630A7755-0652-4796-BC88-FF26291E1FFB}"/>
              </a:ext>
            </a:extLst>
          </p:cNvPr>
          <p:cNvSpPr/>
          <p:nvPr/>
        </p:nvSpPr>
        <p:spPr>
          <a:xfrm>
            <a:off x="6685883" y="2828719"/>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74" name="Arrow: Quad 273">
            <a:extLst>
              <a:ext uri="{FF2B5EF4-FFF2-40B4-BE49-F238E27FC236}">
                <a16:creationId xmlns:a16="http://schemas.microsoft.com/office/drawing/2014/main" id="{7A0AEEA6-5765-4E0E-B9C9-B31D7C699D69}"/>
              </a:ext>
            </a:extLst>
          </p:cNvPr>
          <p:cNvSpPr/>
          <p:nvPr/>
        </p:nvSpPr>
        <p:spPr>
          <a:xfrm>
            <a:off x="6079370" y="3511670"/>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75" name="Arrow: Quad 274">
            <a:extLst>
              <a:ext uri="{FF2B5EF4-FFF2-40B4-BE49-F238E27FC236}">
                <a16:creationId xmlns:a16="http://schemas.microsoft.com/office/drawing/2014/main" id="{1E14B08B-E531-44AA-BA9B-D43D790561A3}"/>
              </a:ext>
            </a:extLst>
          </p:cNvPr>
          <p:cNvSpPr/>
          <p:nvPr/>
        </p:nvSpPr>
        <p:spPr>
          <a:xfrm>
            <a:off x="6795206" y="3154024"/>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76" name="Arrow: Quad 275">
            <a:extLst>
              <a:ext uri="{FF2B5EF4-FFF2-40B4-BE49-F238E27FC236}">
                <a16:creationId xmlns:a16="http://schemas.microsoft.com/office/drawing/2014/main" id="{E1C22C10-A953-4360-AA68-63A69706F223}"/>
              </a:ext>
            </a:extLst>
          </p:cNvPr>
          <p:cNvSpPr/>
          <p:nvPr/>
        </p:nvSpPr>
        <p:spPr>
          <a:xfrm>
            <a:off x="6947606" y="3419792"/>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mc:AlternateContent xmlns:mc="http://schemas.openxmlformats.org/markup-compatibility/2006" xmlns:a14="http://schemas.microsoft.com/office/drawing/2010/main">
        <mc:Choice Requires="a14">
          <p:sp>
            <p:nvSpPr>
              <p:cNvPr id="277" name="TextBox 276">
                <a:extLst>
                  <a:ext uri="{FF2B5EF4-FFF2-40B4-BE49-F238E27FC236}">
                    <a16:creationId xmlns:a16="http://schemas.microsoft.com/office/drawing/2014/main" id="{17DCE173-0BD0-4454-B290-495C22DAD0B8}"/>
                  </a:ext>
                </a:extLst>
              </p:cNvPr>
              <p:cNvSpPr txBox="1"/>
              <p:nvPr/>
            </p:nvSpPr>
            <p:spPr>
              <a:xfrm>
                <a:off x="7865285" y="5201766"/>
                <a:ext cx="5035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𝑥</m:t>
                          </m:r>
                        </m:e>
                        <m:sub>
                          <m:r>
                            <a:rPr lang="en-IN" i="0">
                              <a:latin typeface="Cambria Math" panose="02040503050406030204" pitchFamily="18" charset="0"/>
                            </a:rPr>
                            <m:t>1</m:t>
                          </m:r>
                        </m:sub>
                      </m:sSub>
                    </m:oMath>
                  </m:oMathPara>
                </a14:m>
                <a:endParaRPr lang="en-IN" dirty="0"/>
              </a:p>
            </p:txBody>
          </p:sp>
        </mc:Choice>
        <mc:Fallback xmlns="">
          <p:sp>
            <p:nvSpPr>
              <p:cNvPr id="277" name="TextBox 276">
                <a:extLst>
                  <a:ext uri="{FF2B5EF4-FFF2-40B4-BE49-F238E27FC236}">
                    <a16:creationId xmlns:a16="http://schemas.microsoft.com/office/drawing/2014/main" id="{17DCE173-0BD0-4454-B290-495C22DAD0B8}"/>
                  </a:ext>
                </a:extLst>
              </p:cNvPr>
              <p:cNvSpPr txBox="1">
                <a:spLocks noRot="1" noChangeAspect="1" noMove="1" noResize="1" noEditPoints="1" noAdjustHandles="1" noChangeArrowheads="1" noChangeShapeType="1" noTextEdit="1"/>
              </p:cNvSpPr>
              <p:nvPr/>
            </p:nvSpPr>
            <p:spPr>
              <a:xfrm>
                <a:off x="7865285" y="5201766"/>
                <a:ext cx="503576" cy="369332"/>
              </a:xfrm>
              <a:prstGeom prst="rect">
                <a:avLst/>
              </a:prstGeom>
              <a:blipFill>
                <a:blip r:embed="rId4"/>
                <a:stretch>
                  <a:fillRect/>
                </a:stretch>
              </a:blipFill>
            </p:spPr>
            <p:txBody>
              <a:bodyPr/>
              <a:lstStyle/>
              <a:p>
                <a:r>
                  <a:rPr lang="en-IN">
                    <a:noFill/>
                  </a:rPr>
                  <a:t> </a:t>
                </a:r>
              </a:p>
            </p:txBody>
          </p:sp>
        </mc:Fallback>
      </mc:AlternateContent>
      <p:sp>
        <p:nvSpPr>
          <p:cNvPr id="278" name="Arrow: Quad 277">
            <a:extLst>
              <a:ext uri="{FF2B5EF4-FFF2-40B4-BE49-F238E27FC236}">
                <a16:creationId xmlns:a16="http://schemas.microsoft.com/office/drawing/2014/main" id="{3590B778-98DA-4F65-8A66-BB931A5334E2}"/>
              </a:ext>
            </a:extLst>
          </p:cNvPr>
          <p:cNvSpPr/>
          <p:nvPr/>
        </p:nvSpPr>
        <p:spPr>
          <a:xfrm>
            <a:off x="6481258" y="4293436"/>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79" name="Arrow: Quad 278">
            <a:extLst>
              <a:ext uri="{FF2B5EF4-FFF2-40B4-BE49-F238E27FC236}">
                <a16:creationId xmlns:a16="http://schemas.microsoft.com/office/drawing/2014/main" id="{375F55D4-1B72-45C7-9AF3-C188C8EE93C3}"/>
              </a:ext>
            </a:extLst>
          </p:cNvPr>
          <p:cNvSpPr/>
          <p:nvPr/>
        </p:nvSpPr>
        <p:spPr>
          <a:xfrm>
            <a:off x="7007479" y="4605489"/>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0" name="Arrow: Quad 279">
            <a:extLst>
              <a:ext uri="{FF2B5EF4-FFF2-40B4-BE49-F238E27FC236}">
                <a16:creationId xmlns:a16="http://schemas.microsoft.com/office/drawing/2014/main" id="{7691582D-C4AF-4B8E-9749-42B2E4769DC5}"/>
              </a:ext>
            </a:extLst>
          </p:cNvPr>
          <p:cNvSpPr/>
          <p:nvPr/>
        </p:nvSpPr>
        <p:spPr>
          <a:xfrm>
            <a:off x="6768701" y="4486013"/>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81" name="Arrow: Quad 280">
            <a:extLst>
              <a:ext uri="{FF2B5EF4-FFF2-40B4-BE49-F238E27FC236}">
                <a16:creationId xmlns:a16="http://schemas.microsoft.com/office/drawing/2014/main" id="{54167F46-F103-442E-8A33-5666531D1693}"/>
              </a:ext>
            </a:extLst>
          </p:cNvPr>
          <p:cNvSpPr/>
          <p:nvPr/>
        </p:nvSpPr>
        <p:spPr>
          <a:xfrm>
            <a:off x="7005933" y="3900155"/>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2" name="Arrow: Quad 281">
            <a:extLst>
              <a:ext uri="{FF2B5EF4-FFF2-40B4-BE49-F238E27FC236}">
                <a16:creationId xmlns:a16="http://schemas.microsoft.com/office/drawing/2014/main" id="{4EC3461A-69EE-4112-A3D7-240D340B8852}"/>
              </a:ext>
            </a:extLst>
          </p:cNvPr>
          <p:cNvSpPr/>
          <p:nvPr/>
        </p:nvSpPr>
        <p:spPr>
          <a:xfrm>
            <a:off x="7234118" y="4041436"/>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83" name="Arrow: Quad 282">
            <a:extLst>
              <a:ext uri="{FF2B5EF4-FFF2-40B4-BE49-F238E27FC236}">
                <a16:creationId xmlns:a16="http://schemas.microsoft.com/office/drawing/2014/main" id="{FC347A7B-A297-4425-A7EF-A0D6CA0ED242}"/>
              </a:ext>
            </a:extLst>
          </p:cNvPr>
          <p:cNvSpPr/>
          <p:nvPr/>
        </p:nvSpPr>
        <p:spPr>
          <a:xfrm>
            <a:off x="6741700" y="4818443"/>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84" name="Arrow: Quad 283">
            <a:extLst>
              <a:ext uri="{FF2B5EF4-FFF2-40B4-BE49-F238E27FC236}">
                <a16:creationId xmlns:a16="http://schemas.microsoft.com/office/drawing/2014/main" id="{6D0F84E5-1A43-4CF1-B938-4DFE523D5CC2}"/>
              </a:ext>
            </a:extLst>
          </p:cNvPr>
          <p:cNvSpPr/>
          <p:nvPr/>
        </p:nvSpPr>
        <p:spPr>
          <a:xfrm>
            <a:off x="7315348" y="4366018"/>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85" name="Arrow: Quad 284">
            <a:extLst>
              <a:ext uri="{FF2B5EF4-FFF2-40B4-BE49-F238E27FC236}">
                <a16:creationId xmlns:a16="http://schemas.microsoft.com/office/drawing/2014/main" id="{B51DBF3B-18D9-4001-935E-A906A8D70C48}"/>
              </a:ext>
            </a:extLst>
          </p:cNvPr>
          <p:cNvSpPr/>
          <p:nvPr/>
        </p:nvSpPr>
        <p:spPr>
          <a:xfrm>
            <a:off x="7504796" y="4538945"/>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Tree>
    <p:extLst>
      <p:ext uri="{BB962C8B-B14F-4D97-AF65-F5344CB8AC3E}">
        <p14:creationId xmlns:p14="http://schemas.microsoft.com/office/powerpoint/2010/main" val="2362047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23"/>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224"/>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25"/>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2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4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5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5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5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0" animBg="1"/>
      <p:bldP spid="223" grpId="1" animBg="1"/>
      <p:bldP spid="224" grpId="0" animBg="1"/>
      <p:bldP spid="224" grpId="1" animBg="1"/>
      <p:bldP spid="225" grpId="0" animBg="1"/>
      <p:bldP spid="225" grpId="1" animBg="1"/>
      <p:bldP spid="228" grpId="0" animBg="1"/>
      <p:bldP spid="229" grpId="0" animBg="1"/>
      <p:bldP spid="230" grpId="0" animBg="1"/>
      <p:bldP spid="231" grpId="0" animBg="1"/>
      <p:bldP spid="232" grpId="0" animBg="1"/>
      <p:bldP spid="233" grpId="0" animBg="1"/>
      <p:bldP spid="234" grpId="0" animBg="1"/>
      <p:bldP spid="235" grpId="0" animBg="1"/>
      <p:bldP spid="236" grpId="0" animBg="1"/>
      <p:bldP spid="237" grpId="0" animBg="1"/>
      <p:bldP spid="238" grpId="0" animBg="1"/>
      <p:bldP spid="239" grpId="0" animBg="1"/>
      <p:bldP spid="240" grpId="0" animBg="1"/>
      <p:bldP spid="241" grpId="0" animBg="1"/>
      <p:bldP spid="242" grpId="0" animBg="1"/>
      <p:bldP spid="243" grpId="0" animBg="1"/>
      <p:bldP spid="244" grpId="0"/>
      <p:bldP spid="245" grpId="0"/>
      <p:bldP spid="246" grpId="0" animBg="1"/>
      <p:bldP spid="247" grpId="0" animBg="1"/>
      <p:bldP spid="248" grpId="0" animBg="1"/>
      <p:bldP spid="249" grpId="0" animBg="1"/>
      <p:bldP spid="250" grpId="0" animBg="1"/>
      <p:bldP spid="251" grpId="0" animBg="1"/>
      <p:bldP spid="252" grpId="0" animBg="1"/>
      <p:bldP spid="253" grpId="0" animBg="1"/>
      <p:bldP spid="3" grpId="0" animBg="1"/>
      <p:bldP spid="257" grpId="0" animBg="1"/>
      <p:bldP spid="25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5EFDA-FD03-498D-8CAD-408E89345BA4}"/>
              </a:ext>
            </a:extLst>
          </p:cNvPr>
          <p:cNvSpPr>
            <a:spLocks noGrp="1"/>
          </p:cNvSpPr>
          <p:nvPr>
            <p:ph type="title"/>
          </p:nvPr>
        </p:nvSpPr>
        <p:spPr/>
        <p:txBody>
          <a:bodyPr/>
          <a:lstStyle/>
          <a:p>
            <a:r>
              <a:rPr lang="en-IN" dirty="0"/>
              <a:t>Avoiding the trap</a:t>
            </a:r>
          </a:p>
        </p:txBody>
      </p:sp>
      <p:sp>
        <p:nvSpPr>
          <p:cNvPr id="4" name="TextBox 3">
            <a:extLst>
              <a:ext uri="{FF2B5EF4-FFF2-40B4-BE49-F238E27FC236}">
                <a16:creationId xmlns:a16="http://schemas.microsoft.com/office/drawing/2014/main" id="{84EEC9BA-EE06-46C0-A21C-C39EFEEC3255}"/>
              </a:ext>
            </a:extLst>
          </p:cNvPr>
          <p:cNvSpPr txBox="1"/>
          <p:nvPr/>
        </p:nvSpPr>
        <p:spPr>
          <a:xfrm>
            <a:off x="2584174" y="3101009"/>
            <a:ext cx="1060174" cy="369332"/>
          </a:xfrm>
          <a:prstGeom prst="rect">
            <a:avLst/>
          </a:prstGeom>
          <a:solidFill>
            <a:srgbClr val="00B0F0"/>
          </a:solidFill>
          <a:ln>
            <a:solidFill>
              <a:schemeClr val="tx1"/>
            </a:solidFill>
          </a:ln>
        </p:spPr>
        <p:txBody>
          <a:bodyPr wrap="square" rtlCol="0">
            <a:spAutoFit/>
          </a:bodyPr>
          <a:lstStyle/>
          <a:p>
            <a:r>
              <a:rPr lang="en-IN" dirty="0"/>
              <a:t>Solution</a:t>
            </a:r>
          </a:p>
        </p:txBody>
      </p:sp>
      <p:sp>
        <p:nvSpPr>
          <p:cNvPr id="5" name="Arrow: Right 4">
            <a:extLst>
              <a:ext uri="{FF2B5EF4-FFF2-40B4-BE49-F238E27FC236}">
                <a16:creationId xmlns:a16="http://schemas.microsoft.com/office/drawing/2014/main" id="{12C3D572-A22B-49DA-AA9B-D4B5877F6BD9}"/>
              </a:ext>
            </a:extLst>
          </p:cNvPr>
          <p:cNvSpPr/>
          <p:nvPr/>
        </p:nvSpPr>
        <p:spPr>
          <a:xfrm>
            <a:off x="5015948" y="3080338"/>
            <a:ext cx="1060174" cy="3279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41C38BD5-2C51-4F43-BA29-DCC149B40457}"/>
              </a:ext>
            </a:extLst>
          </p:cNvPr>
          <p:cNvSpPr txBox="1"/>
          <p:nvPr/>
        </p:nvSpPr>
        <p:spPr>
          <a:xfrm>
            <a:off x="7447723" y="3059668"/>
            <a:ext cx="1325215" cy="369332"/>
          </a:xfrm>
          <a:prstGeom prst="rect">
            <a:avLst/>
          </a:prstGeom>
          <a:solidFill>
            <a:srgbClr val="00B0F0"/>
          </a:solidFill>
          <a:ln>
            <a:solidFill>
              <a:schemeClr val="tx1"/>
            </a:solidFill>
          </a:ln>
        </p:spPr>
        <p:txBody>
          <a:bodyPr wrap="square" rtlCol="0">
            <a:spAutoFit/>
          </a:bodyPr>
          <a:lstStyle/>
          <a:p>
            <a:r>
              <a:rPr lang="en-IN" dirty="0"/>
              <a:t>K-Means++</a:t>
            </a:r>
          </a:p>
        </p:txBody>
      </p:sp>
    </p:spTree>
    <p:extLst>
      <p:ext uri="{BB962C8B-B14F-4D97-AF65-F5344CB8AC3E}">
        <p14:creationId xmlns:p14="http://schemas.microsoft.com/office/powerpoint/2010/main" val="3623221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A854E-2ECB-4DE0-9DE6-A11F191C1C43}"/>
              </a:ext>
            </a:extLst>
          </p:cNvPr>
          <p:cNvSpPr>
            <a:spLocks noGrp="1"/>
          </p:cNvSpPr>
          <p:nvPr>
            <p:ph type="title"/>
          </p:nvPr>
        </p:nvSpPr>
        <p:spPr/>
        <p:txBody>
          <a:bodyPr/>
          <a:lstStyle/>
          <a:p>
            <a:r>
              <a:rPr lang="en-IN" dirty="0"/>
              <a:t>Choosing the right number of clusters</a:t>
            </a:r>
          </a:p>
        </p:txBody>
      </p:sp>
      <p:cxnSp>
        <p:nvCxnSpPr>
          <p:cNvPr id="4" name="Straight Arrow Connector 3">
            <a:extLst>
              <a:ext uri="{FF2B5EF4-FFF2-40B4-BE49-F238E27FC236}">
                <a16:creationId xmlns:a16="http://schemas.microsoft.com/office/drawing/2014/main" id="{AB3D0233-2F11-4031-81C0-A6538B8C2604}"/>
              </a:ext>
            </a:extLst>
          </p:cNvPr>
          <p:cNvCxnSpPr>
            <a:cxnSpLocks/>
          </p:cNvCxnSpPr>
          <p:nvPr/>
        </p:nvCxnSpPr>
        <p:spPr>
          <a:xfrm flipV="1">
            <a:off x="1484241" y="2504661"/>
            <a:ext cx="0" cy="30480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16AABDB-BAA0-4127-AE22-FA4179BC0D9B}"/>
              </a:ext>
            </a:extLst>
          </p:cNvPr>
          <p:cNvCxnSpPr>
            <a:cxnSpLocks/>
          </p:cNvCxnSpPr>
          <p:nvPr/>
        </p:nvCxnSpPr>
        <p:spPr>
          <a:xfrm>
            <a:off x="1272206" y="5406885"/>
            <a:ext cx="365760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 name="Arrow: Quad 5">
            <a:extLst>
              <a:ext uri="{FF2B5EF4-FFF2-40B4-BE49-F238E27FC236}">
                <a16:creationId xmlns:a16="http://schemas.microsoft.com/office/drawing/2014/main" id="{2B867AC7-C16B-4CC9-B83D-93A4215A167D}"/>
              </a:ext>
            </a:extLst>
          </p:cNvPr>
          <p:cNvSpPr/>
          <p:nvPr/>
        </p:nvSpPr>
        <p:spPr>
          <a:xfrm>
            <a:off x="1696277" y="4334701"/>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7" name="Arrow: Quad 6">
            <a:extLst>
              <a:ext uri="{FF2B5EF4-FFF2-40B4-BE49-F238E27FC236}">
                <a16:creationId xmlns:a16="http://schemas.microsoft.com/office/drawing/2014/main" id="{A3AB6E0A-40C6-4B9F-AF89-AACB5BB61269}"/>
              </a:ext>
            </a:extLst>
          </p:cNvPr>
          <p:cNvSpPr/>
          <p:nvPr/>
        </p:nvSpPr>
        <p:spPr>
          <a:xfrm>
            <a:off x="2272763" y="4725848"/>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Quad 7">
            <a:extLst>
              <a:ext uri="{FF2B5EF4-FFF2-40B4-BE49-F238E27FC236}">
                <a16:creationId xmlns:a16="http://schemas.microsoft.com/office/drawing/2014/main" id="{B88ED71B-5E59-4C89-B14E-75C6C1E2133E}"/>
              </a:ext>
            </a:extLst>
          </p:cNvPr>
          <p:cNvSpPr/>
          <p:nvPr/>
        </p:nvSpPr>
        <p:spPr>
          <a:xfrm>
            <a:off x="1954709" y="4606474"/>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9" name="Arrow: Quad 8">
            <a:extLst>
              <a:ext uri="{FF2B5EF4-FFF2-40B4-BE49-F238E27FC236}">
                <a16:creationId xmlns:a16="http://schemas.microsoft.com/office/drawing/2014/main" id="{EEA02A38-E009-4119-8E56-D550D7D4FF64}"/>
              </a:ext>
            </a:extLst>
          </p:cNvPr>
          <p:cNvSpPr/>
          <p:nvPr/>
        </p:nvSpPr>
        <p:spPr>
          <a:xfrm>
            <a:off x="2044155" y="4273614"/>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Quad 9">
            <a:extLst>
              <a:ext uri="{FF2B5EF4-FFF2-40B4-BE49-F238E27FC236}">
                <a16:creationId xmlns:a16="http://schemas.microsoft.com/office/drawing/2014/main" id="{8BB20941-C199-4504-86A2-3AEF457C1E6A}"/>
              </a:ext>
            </a:extLst>
          </p:cNvPr>
          <p:cNvSpPr/>
          <p:nvPr/>
        </p:nvSpPr>
        <p:spPr>
          <a:xfrm>
            <a:off x="2392033" y="4161174"/>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1" name="Arrow: Quad 10">
            <a:extLst>
              <a:ext uri="{FF2B5EF4-FFF2-40B4-BE49-F238E27FC236}">
                <a16:creationId xmlns:a16="http://schemas.microsoft.com/office/drawing/2014/main" id="{BDAFE7E2-8443-48C6-A663-3BA849EB0D19}"/>
              </a:ext>
            </a:extLst>
          </p:cNvPr>
          <p:cNvSpPr/>
          <p:nvPr/>
        </p:nvSpPr>
        <p:spPr>
          <a:xfrm>
            <a:off x="2020962" y="5003837"/>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2" name="Arrow: Quad 11">
            <a:extLst>
              <a:ext uri="{FF2B5EF4-FFF2-40B4-BE49-F238E27FC236}">
                <a16:creationId xmlns:a16="http://schemas.microsoft.com/office/drawing/2014/main" id="{F05A57AA-A63F-48E3-8A1A-DA1685AB919C}"/>
              </a:ext>
            </a:extLst>
          </p:cNvPr>
          <p:cNvSpPr/>
          <p:nvPr/>
        </p:nvSpPr>
        <p:spPr>
          <a:xfrm>
            <a:off x="2501356" y="4486479"/>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3" name="Arrow: Quad 12">
            <a:extLst>
              <a:ext uri="{FF2B5EF4-FFF2-40B4-BE49-F238E27FC236}">
                <a16:creationId xmlns:a16="http://schemas.microsoft.com/office/drawing/2014/main" id="{C6729AAD-3FCB-4CAA-9281-49F61E1D079F}"/>
              </a:ext>
            </a:extLst>
          </p:cNvPr>
          <p:cNvSpPr/>
          <p:nvPr/>
        </p:nvSpPr>
        <p:spPr>
          <a:xfrm>
            <a:off x="2653756" y="4752247"/>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4" name="Arrow: Quad 13">
            <a:extLst>
              <a:ext uri="{FF2B5EF4-FFF2-40B4-BE49-F238E27FC236}">
                <a16:creationId xmlns:a16="http://schemas.microsoft.com/office/drawing/2014/main" id="{3FEAA857-0508-44DF-8172-A7F6E992B45F}"/>
              </a:ext>
            </a:extLst>
          </p:cNvPr>
          <p:cNvSpPr/>
          <p:nvPr/>
        </p:nvSpPr>
        <p:spPr>
          <a:xfrm>
            <a:off x="2746536" y="3127270"/>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5" name="Arrow: Quad 14">
            <a:extLst>
              <a:ext uri="{FF2B5EF4-FFF2-40B4-BE49-F238E27FC236}">
                <a16:creationId xmlns:a16="http://schemas.microsoft.com/office/drawing/2014/main" id="{E0E4FC29-F406-4D07-9DE8-72140B2AEC68}"/>
              </a:ext>
            </a:extLst>
          </p:cNvPr>
          <p:cNvSpPr/>
          <p:nvPr/>
        </p:nvSpPr>
        <p:spPr>
          <a:xfrm>
            <a:off x="3323022" y="3518417"/>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Quad 15">
            <a:extLst>
              <a:ext uri="{FF2B5EF4-FFF2-40B4-BE49-F238E27FC236}">
                <a16:creationId xmlns:a16="http://schemas.microsoft.com/office/drawing/2014/main" id="{4875B19E-EF83-4FDF-8DCB-56FB395621CA}"/>
              </a:ext>
            </a:extLst>
          </p:cNvPr>
          <p:cNvSpPr/>
          <p:nvPr/>
        </p:nvSpPr>
        <p:spPr>
          <a:xfrm>
            <a:off x="3004968" y="3399043"/>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7" name="Arrow: Quad 16">
            <a:extLst>
              <a:ext uri="{FF2B5EF4-FFF2-40B4-BE49-F238E27FC236}">
                <a16:creationId xmlns:a16="http://schemas.microsoft.com/office/drawing/2014/main" id="{BE1CD237-2BFE-415A-9171-8C498168D098}"/>
              </a:ext>
            </a:extLst>
          </p:cNvPr>
          <p:cNvSpPr/>
          <p:nvPr/>
        </p:nvSpPr>
        <p:spPr>
          <a:xfrm>
            <a:off x="3094414" y="3066183"/>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Quad 17">
            <a:extLst>
              <a:ext uri="{FF2B5EF4-FFF2-40B4-BE49-F238E27FC236}">
                <a16:creationId xmlns:a16="http://schemas.microsoft.com/office/drawing/2014/main" id="{C1FB1F41-9EAD-49C1-8C5C-FE8DE4016CAF}"/>
              </a:ext>
            </a:extLst>
          </p:cNvPr>
          <p:cNvSpPr/>
          <p:nvPr/>
        </p:nvSpPr>
        <p:spPr>
          <a:xfrm>
            <a:off x="3442292" y="2953743"/>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9" name="Arrow: Quad 18">
            <a:extLst>
              <a:ext uri="{FF2B5EF4-FFF2-40B4-BE49-F238E27FC236}">
                <a16:creationId xmlns:a16="http://schemas.microsoft.com/office/drawing/2014/main" id="{771134A7-C2C4-4FFB-9954-244190DE3634}"/>
              </a:ext>
            </a:extLst>
          </p:cNvPr>
          <p:cNvSpPr/>
          <p:nvPr/>
        </p:nvSpPr>
        <p:spPr>
          <a:xfrm>
            <a:off x="3071221" y="3796406"/>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0" name="Arrow: Quad 19">
            <a:extLst>
              <a:ext uri="{FF2B5EF4-FFF2-40B4-BE49-F238E27FC236}">
                <a16:creationId xmlns:a16="http://schemas.microsoft.com/office/drawing/2014/main" id="{7CAD1DDE-795D-46BC-BB65-4973C6AC2E12}"/>
              </a:ext>
            </a:extLst>
          </p:cNvPr>
          <p:cNvSpPr/>
          <p:nvPr/>
        </p:nvSpPr>
        <p:spPr>
          <a:xfrm>
            <a:off x="3551615" y="3279048"/>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1" name="Arrow: Quad 20">
            <a:extLst>
              <a:ext uri="{FF2B5EF4-FFF2-40B4-BE49-F238E27FC236}">
                <a16:creationId xmlns:a16="http://schemas.microsoft.com/office/drawing/2014/main" id="{A8B0510D-BFC7-447A-A6B9-6B7301370411}"/>
              </a:ext>
            </a:extLst>
          </p:cNvPr>
          <p:cNvSpPr/>
          <p:nvPr/>
        </p:nvSpPr>
        <p:spPr>
          <a:xfrm>
            <a:off x="3704015" y="3544816"/>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5E6FF9AA-9B35-4895-84C8-999A1EB83D98}"/>
                  </a:ext>
                </a:extLst>
              </p:cNvPr>
              <p:cNvSpPr txBox="1"/>
              <p:nvPr/>
            </p:nvSpPr>
            <p:spPr>
              <a:xfrm>
                <a:off x="4704522" y="5406885"/>
                <a:ext cx="5035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𝑥</m:t>
                          </m:r>
                        </m:e>
                        <m:sub>
                          <m:r>
                            <a:rPr lang="en-IN" i="0">
                              <a:latin typeface="Cambria Math" panose="02040503050406030204" pitchFamily="18" charset="0"/>
                            </a:rPr>
                            <m:t>1</m:t>
                          </m:r>
                        </m:sub>
                      </m:sSub>
                    </m:oMath>
                  </m:oMathPara>
                </a14:m>
                <a:endParaRPr lang="en-IN" dirty="0"/>
              </a:p>
            </p:txBody>
          </p:sp>
        </mc:Choice>
        <mc:Fallback xmlns="">
          <p:sp>
            <p:nvSpPr>
              <p:cNvPr id="22" name="TextBox 21">
                <a:extLst>
                  <a:ext uri="{FF2B5EF4-FFF2-40B4-BE49-F238E27FC236}">
                    <a16:creationId xmlns:a16="http://schemas.microsoft.com/office/drawing/2014/main" id="{5E6FF9AA-9B35-4895-84C8-999A1EB83D98}"/>
                  </a:ext>
                </a:extLst>
              </p:cNvPr>
              <p:cNvSpPr txBox="1">
                <a:spLocks noRot="1" noChangeAspect="1" noMove="1" noResize="1" noEditPoints="1" noAdjustHandles="1" noChangeArrowheads="1" noChangeShapeType="1" noTextEdit="1"/>
              </p:cNvSpPr>
              <p:nvPr/>
            </p:nvSpPr>
            <p:spPr>
              <a:xfrm>
                <a:off x="4704522" y="5406885"/>
                <a:ext cx="503576" cy="369332"/>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4152B1B-D04E-4882-84C5-C36C78DC13C2}"/>
                  </a:ext>
                </a:extLst>
              </p:cNvPr>
              <p:cNvSpPr txBox="1"/>
              <p:nvPr/>
            </p:nvSpPr>
            <p:spPr>
              <a:xfrm>
                <a:off x="1001005" y="2349883"/>
                <a:ext cx="5035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𝑥</m:t>
                          </m:r>
                        </m:e>
                        <m:sub>
                          <m:r>
                            <a:rPr lang="en-IN" b="0" i="0" smtClean="0">
                              <a:latin typeface="Cambria Math" panose="02040503050406030204" pitchFamily="18" charset="0"/>
                            </a:rPr>
                            <m:t>2</m:t>
                          </m:r>
                        </m:sub>
                      </m:sSub>
                    </m:oMath>
                  </m:oMathPara>
                </a14:m>
                <a:endParaRPr lang="en-IN" dirty="0"/>
              </a:p>
            </p:txBody>
          </p:sp>
        </mc:Choice>
        <mc:Fallback xmlns="">
          <p:sp>
            <p:nvSpPr>
              <p:cNvPr id="23" name="TextBox 22">
                <a:extLst>
                  <a:ext uri="{FF2B5EF4-FFF2-40B4-BE49-F238E27FC236}">
                    <a16:creationId xmlns:a16="http://schemas.microsoft.com/office/drawing/2014/main" id="{E4152B1B-D04E-4882-84C5-C36C78DC13C2}"/>
                  </a:ext>
                </a:extLst>
              </p:cNvPr>
              <p:cNvSpPr txBox="1">
                <a:spLocks noRot="1" noChangeAspect="1" noMove="1" noResize="1" noEditPoints="1" noAdjustHandles="1" noChangeArrowheads="1" noChangeShapeType="1" noTextEdit="1"/>
              </p:cNvSpPr>
              <p:nvPr/>
            </p:nvSpPr>
            <p:spPr>
              <a:xfrm>
                <a:off x="1001005" y="2349883"/>
                <a:ext cx="503576" cy="369332"/>
              </a:xfrm>
              <a:prstGeom prst="rect">
                <a:avLst/>
              </a:prstGeom>
              <a:blipFill>
                <a:blip r:embed="rId3"/>
                <a:stretch>
                  <a:fillRect/>
                </a:stretch>
              </a:blipFill>
            </p:spPr>
            <p:txBody>
              <a:bodyPr/>
              <a:lstStyle/>
              <a:p>
                <a:r>
                  <a:rPr lang="en-IN">
                    <a:noFill/>
                  </a:rPr>
                  <a:t> </a:t>
                </a:r>
              </a:p>
            </p:txBody>
          </p:sp>
        </mc:Fallback>
      </mc:AlternateContent>
      <p:sp>
        <p:nvSpPr>
          <p:cNvPr id="25" name="Arrow: Quad 24">
            <a:extLst>
              <a:ext uri="{FF2B5EF4-FFF2-40B4-BE49-F238E27FC236}">
                <a16:creationId xmlns:a16="http://schemas.microsoft.com/office/drawing/2014/main" id="{0FC90816-06F4-4813-A26D-141B1AF409A9}"/>
              </a:ext>
            </a:extLst>
          </p:cNvPr>
          <p:cNvSpPr/>
          <p:nvPr/>
        </p:nvSpPr>
        <p:spPr>
          <a:xfrm>
            <a:off x="3349506" y="4419359"/>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6" name="Arrow: Quad 25">
            <a:extLst>
              <a:ext uri="{FF2B5EF4-FFF2-40B4-BE49-F238E27FC236}">
                <a16:creationId xmlns:a16="http://schemas.microsoft.com/office/drawing/2014/main" id="{AEC6313A-0155-4ECA-B245-FE23C1AE7A9C}"/>
              </a:ext>
            </a:extLst>
          </p:cNvPr>
          <p:cNvSpPr/>
          <p:nvPr/>
        </p:nvSpPr>
        <p:spPr>
          <a:xfrm>
            <a:off x="3925992" y="4810506"/>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Quad 26">
            <a:extLst>
              <a:ext uri="{FF2B5EF4-FFF2-40B4-BE49-F238E27FC236}">
                <a16:creationId xmlns:a16="http://schemas.microsoft.com/office/drawing/2014/main" id="{2E446453-495D-4CA1-AEC3-07F27889E705}"/>
              </a:ext>
            </a:extLst>
          </p:cNvPr>
          <p:cNvSpPr/>
          <p:nvPr/>
        </p:nvSpPr>
        <p:spPr>
          <a:xfrm>
            <a:off x="3607938" y="4691132"/>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8" name="Arrow: Quad 27">
            <a:extLst>
              <a:ext uri="{FF2B5EF4-FFF2-40B4-BE49-F238E27FC236}">
                <a16:creationId xmlns:a16="http://schemas.microsoft.com/office/drawing/2014/main" id="{31155082-2B04-41D8-BB63-A3059B306303}"/>
              </a:ext>
            </a:extLst>
          </p:cNvPr>
          <p:cNvSpPr/>
          <p:nvPr/>
        </p:nvSpPr>
        <p:spPr>
          <a:xfrm>
            <a:off x="3697384" y="4358272"/>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Arrow: Quad 28">
            <a:extLst>
              <a:ext uri="{FF2B5EF4-FFF2-40B4-BE49-F238E27FC236}">
                <a16:creationId xmlns:a16="http://schemas.microsoft.com/office/drawing/2014/main" id="{B67E890A-111B-4D51-8476-ED60872891B2}"/>
              </a:ext>
            </a:extLst>
          </p:cNvPr>
          <p:cNvSpPr/>
          <p:nvPr/>
        </p:nvSpPr>
        <p:spPr>
          <a:xfrm>
            <a:off x="4045262" y="4245832"/>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0" name="Arrow: Quad 29">
            <a:extLst>
              <a:ext uri="{FF2B5EF4-FFF2-40B4-BE49-F238E27FC236}">
                <a16:creationId xmlns:a16="http://schemas.microsoft.com/office/drawing/2014/main" id="{50C0A5D2-4B84-4675-8954-0581339E5894}"/>
              </a:ext>
            </a:extLst>
          </p:cNvPr>
          <p:cNvSpPr/>
          <p:nvPr/>
        </p:nvSpPr>
        <p:spPr>
          <a:xfrm>
            <a:off x="3674191" y="5088495"/>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1" name="Arrow: Quad 30">
            <a:extLst>
              <a:ext uri="{FF2B5EF4-FFF2-40B4-BE49-F238E27FC236}">
                <a16:creationId xmlns:a16="http://schemas.microsoft.com/office/drawing/2014/main" id="{4D3F7731-F517-488C-9829-6AD4D4FF3716}"/>
              </a:ext>
            </a:extLst>
          </p:cNvPr>
          <p:cNvSpPr/>
          <p:nvPr/>
        </p:nvSpPr>
        <p:spPr>
          <a:xfrm>
            <a:off x="4154585" y="4571137"/>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2" name="Arrow: Quad 31">
            <a:extLst>
              <a:ext uri="{FF2B5EF4-FFF2-40B4-BE49-F238E27FC236}">
                <a16:creationId xmlns:a16="http://schemas.microsoft.com/office/drawing/2014/main" id="{1D1518B6-607E-450B-90DF-4F8DA8FACF74}"/>
              </a:ext>
            </a:extLst>
          </p:cNvPr>
          <p:cNvSpPr/>
          <p:nvPr/>
        </p:nvSpPr>
        <p:spPr>
          <a:xfrm>
            <a:off x="4306985" y="4836905"/>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cxnSp>
        <p:nvCxnSpPr>
          <p:cNvPr id="33" name="Straight Arrow Connector 32">
            <a:extLst>
              <a:ext uri="{FF2B5EF4-FFF2-40B4-BE49-F238E27FC236}">
                <a16:creationId xmlns:a16="http://schemas.microsoft.com/office/drawing/2014/main" id="{E0A0C243-85E7-4E7E-A35C-FA76F48C7FAC}"/>
              </a:ext>
            </a:extLst>
          </p:cNvPr>
          <p:cNvCxnSpPr>
            <a:cxnSpLocks/>
          </p:cNvCxnSpPr>
          <p:nvPr/>
        </p:nvCxnSpPr>
        <p:spPr>
          <a:xfrm flipV="1">
            <a:off x="7862132" y="2341158"/>
            <a:ext cx="0" cy="30480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F26BF54-D3E1-4743-93D8-395BE3F2BF58}"/>
              </a:ext>
            </a:extLst>
          </p:cNvPr>
          <p:cNvCxnSpPr>
            <a:cxnSpLocks/>
          </p:cNvCxnSpPr>
          <p:nvPr/>
        </p:nvCxnSpPr>
        <p:spPr>
          <a:xfrm>
            <a:off x="7676598" y="5243382"/>
            <a:ext cx="365760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5" name="Arrow: Quad 34">
            <a:extLst>
              <a:ext uri="{FF2B5EF4-FFF2-40B4-BE49-F238E27FC236}">
                <a16:creationId xmlns:a16="http://schemas.microsoft.com/office/drawing/2014/main" id="{FC26FC4C-B00E-4DD1-8A65-30C30E7C1A11}"/>
              </a:ext>
            </a:extLst>
          </p:cNvPr>
          <p:cNvSpPr/>
          <p:nvPr/>
        </p:nvSpPr>
        <p:spPr>
          <a:xfrm>
            <a:off x="8074168" y="4171198"/>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6" name="Arrow: Quad 35">
            <a:extLst>
              <a:ext uri="{FF2B5EF4-FFF2-40B4-BE49-F238E27FC236}">
                <a16:creationId xmlns:a16="http://schemas.microsoft.com/office/drawing/2014/main" id="{A135F6F4-93C1-4E69-9F7B-B4378E53BB46}"/>
              </a:ext>
            </a:extLst>
          </p:cNvPr>
          <p:cNvSpPr/>
          <p:nvPr/>
        </p:nvSpPr>
        <p:spPr>
          <a:xfrm>
            <a:off x="8650654" y="4562345"/>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Arrow: Quad 36">
            <a:extLst>
              <a:ext uri="{FF2B5EF4-FFF2-40B4-BE49-F238E27FC236}">
                <a16:creationId xmlns:a16="http://schemas.microsoft.com/office/drawing/2014/main" id="{D1199A27-B9D4-447C-AE42-046184D89D76}"/>
              </a:ext>
            </a:extLst>
          </p:cNvPr>
          <p:cNvSpPr/>
          <p:nvPr/>
        </p:nvSpPr>
        <p:spPr>
          <a:xfrm>
            <a:off x="8332600" y="4442971"/>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8" name="Arrow: Quad 37">
            <a:extLst>
              <a:ext uri="{FF2B5EF4-FFF2-40B4-BE49-F238E27FC236}">
                <a16:creationId xmlns:a16="http://schemas.microsoft.com/office/drawing/2014/main" id="{09AEBFA6-46F1-49B8-A6A3-82AC4E85EE0C}"/>
              </a:ext>
            </a:extLst>
          </p:cNvPr>
          <p:cNvSpPr/>
          <p:nvPr/>
        </p:nvSpPr>
        <p:spPr>
          <a:xfrm>
            <a:off x="8422046" y="4110111"/>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Quad 38">
            <a:extLst>
              <a:ext uri="{FF2B5EF4-FFF2-40B4-BE49-F238E27FC236}">
                <a16:creationId xmlns:a16="http://schemas.microsoft.com/office/drawing/2014/main" id="{9CB17DC6-70D0-4F17-B526-ACB66C79B5B6}"/>
              </a:ext>
            </a:extLst>
          </p:cNvPr>
          <p:cNvSpPr/>
          <p:nvPr/>
        </p:nvSpPr>
        <p:spPr>
          <a:xfrm>
            <a:off x="8769924" y="3997671"/>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40" name="Arrow: Quad 39">
            <a:extLst>
              <a:ext uri="{FF2B5EF4-FFF2-40B4-BE49-F238E27FC236}">
                <a16:creationId xmlns:a16="http://schemas.microsoft.com/office/drawing/2014/main" id="{98D36DDF-3CE5-4EA2-AB24-88BAAAA59ED1}"/>
              </a:ext>
            </a:extLst>
          </p:cNvPr>
          <p:cNvSpPr/>
          <p:nvPr/>
        </p:nvSpPr>
        <p:spPr>
          <a:xfrm>
            <a:off x="8398853" y="4840334"/>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41" name="Arrow: Quad 40">
            <a:extLst>
              <a:ext uri="{FF2B5EF4-FFF2-40B4-BE49-F238E27FC236}">
                <a16:creationId xmlns:a16="http://schemas.microsoft.com/office/drawing/2014/main" id="{F6356876-67ED-4028-BD53-B290C24971C3}"/>
              </a:ext>
            </a:extLst>
          </p:cNvPr>
          <p:cNvSpPr/>
          <p:nvPr/>
        </p:nvSpPr>
        <p:spPr>
          <a:xfrm>
            <a:off x="8879247" y="4322976"/>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42" name="Arrow: Quad 41">
            <a:extLst>
              <a:ext uri="{FF2B5EF4-FFF2-40B4-BE49-F238E27FC236}">
                <a16:creationId xmlns:a16="http://schemas.microsoft.com/office/drawing/2014/main" id="{CC33A4DF-88EF-4583-ADB0-05BD24B1EB42}"/>
              </a:ext>
            </a:extLst>
          </p:cNvPr>
          <p:cNvSpPr/>
          <p:nvPr/>
        </p:nvSpPr>
        <p:spPr>
          <a:xfrm>
            <a:off x="9031647" y="4588744"/>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43" name="Arrow: Quad 42">
            <a:extLst>
              <a:ext uri="{FF2B5EF4-FFF2-40B4-BE49-F238E27FC236}">
                <a16:creationId xmlns:a16="http://schemas.microsoft.com/office/drawing/2014/main" id="{C8E41D7B-3BFF-4DD2-88B3-44C84BB8963B}"/>
              </a:ext>
            </a:extLst>
          </p:cNvPr>
          <p:cNvSpPr/>
          <p:nvPr/>
        </p:nvSpPr>
        <p:spPr>
          <a:xfrm>
            <a:off x="9124427" y="2963767"/>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44" name="Arrow: Quad 43">
            <a:extLst>
              <a:ext uri="{FF2B5EF4-FFF2-40B4-BE49-F238E27FC236}">
                <a16:creationId xmlns:a16="http://schemas.microsoft.com/office/drawing/2014/main" id="{E006F32A-A1C9-4844-BAB7-AA82C4BCC0CA}"/>
              </a:ext>
            </a:extLst>
          </p:cNvPr>
          <p:cNvSpPr/>
          <p:nvPr/>
        </p:nvSpPr>
        <p:spPr>
          <a:xfrm>
            <a:off x="9700913" y="3354914"/>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Arrow: Quad 44">
            <a:extLst>
              <a:ext uri="{FF2B5EF4-FFF2-40B4-BE49-F238E27FC236}">
                <a16:creationId xmlns:a16="http://schemas.microsoft.com/office/drawing/2014/main" id="{DEED9657-250E-4C4E-B85B-CA034B870FDB}"/>
              </a:ext>
            </a:extLst>
          </p:cNvPr>
          <p:cNvSpPr/>
          <p:nvPr/>
        </p:nvSpPr>
        <p:spPr>
          <a:xfrm>
            <a:off x="9382859" y="3235540"/>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46" name="Arrow: Quad 45">
            <a:extLst>
              <a:ext uri="{FF2B5EF4-FFF2-40B4-BE49-F238E27FC236}">
                <a16:creationId xmlns:a16="http://schemas.microsoft.com/office/drawing/2014/main" id="{B4980835-3BB5-47AF-B4AE-840D5CF8EFBF}"/>
              </a:ext>
            </a:extLst>
          </p:cNvPr>
          <p:cNvSpPr/>
          <p:nvPr/>
        </p:nvSpPr>
        <p:spPr>
          <a:xfrm>
            <a:off x="9472305" y="2902680"/>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Arrow: Quad 46">
            <a:extLst>
              <a:ext uri="{FF2B5EF4-FFF2-40B4-BE49-F238E27FC236}">
                <a16:creationId xmlns:a16="http://schemas.microsoft.com/office/drawing/2014/main" id="{F39EE9FF-6CD3-4809-9C1E-67798F9DDB54}"/>
              </a:ext>
            </a:extLst>
          </p:cNvPr>
          <p:cNvSpPr/>
          <p:nvPr/>
        </p:nvSpPr>
        <p:spPr>
          <a:xfrm>
            <a:off x="9820183" y="2790240"/>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48" name="Arrow: Quad 47">
            <a:extLst>
              <a:ext uri="{FF2B5EF4-FFF2-40B4-BE49-F238E27FC236}">
                <a16:creationId xmlns:a16="http://schemas.microsoft.com/office/drawing/2014/main" id="{52080BD1-B240-4F79-B2F1-0349A53C9FFC}"/>
              </a:ext>
            </a:extLst>
          </p:cNvPr>
          <p:cNvSpPr/>
          <p:nvPr/>
        </p:nvSpPr>
        <p:spPr>
          <a:xfrm>
            <a:off x="9449112" y="3632903"/>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49" name="Arrow: Quad 48">
            <a:extLst>
              <a:ext uri="{FF2B5EF4-FFF2-40B4-BE49-F238E27FC236}">
                <a16:creationId xmlns:a16="http://schemas.microsoft.com/office/drawing/2014/main" id="{F36A0E73-FE29-452F-9B61-C2EFCD95DCF5}"/>
              </a:ext>
            </a:extLst>
          </p:cNvPr>
          <p:cNvSpPr/>
          <p:nvPr/>
        </p:nvSpPr>
        <p:spPr>
          <a:xfrm>
            <a:off x="9929506" y="3115545"/>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50" name="Arrow: Quad 49">
            <a:extLst>
              <a:ext uri="{FF2B5EF4-FFF2-40B4-BE49-F238E27FC236}">
                <a16:creationId xmlns:a16="http://schemas.microsoft.com/office/drawing/2014/main" id="{746A130E-D661-4842-A33E-1D7AAC2CFE63}"/>
              </a:ext>
            </a:extLst>
          </p:cNvPr>
          <p:cNvSpPr/>
          <p:nvPr/>
        </p:nvSpPr>
        <p:spPr>
          <a:xfrm>
            <a:off x="10081906" y="3381313"/>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FF824FE1-0D07-4DF5-AFD9-8F54C53B8E8D}"/>
                  </a:ext>
                </a:extLst>
              </p:cNvPr>
              <p:cNvSpPr txBox="1"/>
              <p:nvPr/>
            </p:nvSpPr>
            <p:spPr>
              <a:xfrm>
                <a:off x="11059437" y="5260990"/>
                <a:ext cx="5035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𝑥</m:t>
                          </m:r>
                        </m:e>
                        <m:sub>
                          <m:r>
                            <a:rPr lang="en-IN" i="0">
                              <a:latin typeface="Cambria Math" panose="02040503050406030204" pitchFamily="18" charset="0"/>
                            </a:rPr>
                            <m:t>1</m:t>
                          </m:r>
                        </m:sub>
                      </m:sSub>
                    </m:oMath>
                  </m:oMathPara>
                </a14:m>
                <a:endParaRPr lang="en-IN" dirty="0"/>
              </a:p>
            </p:txBody>
          </p:sp>
        </mc:Choice>
        <mc:Fallback xmlns="">
          <p:sp>
            <p:nvSpPr>
              <p:cNvPr id="51" name="TextBox 50">
                <a:extLst>
                  <a:ext uri="{FF2B5EF4-FFF2-40B4-BE49-F238E27FC236}">
                    <a16:creationId xmlns:a16="http://schemas.microsoft.com/office/drawing/2014/main" id="{FF824FE1-0D07-4DF5-AFD9-8F54C53B8E8D}"/>
                  </a:ext>
                </a:extLst>
              </p:cNvPr>
              <p:cNvSpPr txBox="1">
                <a:spLocks noRot="1" noChangeAspect="1" noMove="1" noResize="1" noEditPoints="1" noAdjustHandles="1" noChangeArrowheads="1" noChangeShapeType="1" noTextEdit="1"/>
              </p:cNvSpPr>
              <p:nvPr/>
            </p:nvSpPr>
            <p:spPr>
              <a:xfrm>
                <a:off x="11059437" y="5260990"/>
                <a:ext cx="503576" cy="36933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3AA04611-4F5F-46F5-B682-71B56A8DFAF2}"/>
                  </a:ext>
                </a:extLst>
              </p:cNvPr>
              <p:cNvSpPr txBox="1"/>
              <p:nvPr/>
            </p:nvSpPr>
            <p:spPr>
              <a:xfrm>
                <a:off x="7378896" y="2186380"/>
                <a:ext cx="5035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𝑥</m:t>
                          </m:r>
                        </m:e>
                        <m:sub>
                          <m:r>
                            <a:rPr lang="en-IN" b="0" i="0" smtClean="0">
                              <a:latin typeface="Cambria Math" panose="02040503050406030204" pitchFamily="18" charset="0"/>
                            </a:rPr>
                            <m:t>2</m:t>
                          </m:r>
                        </m:sub>
                      </m:sSub>
                    </m:oMath>
                  </m:oMathPara>
                </a14:m>
                <a:endParaRPr lang="en-IN" dirty="0"/>
              </a:p>
            </p:txBody>
          </p:sp>
        </mc:Choice>
        <mc:Fallback xmlns="">
          <p:sp>
            <p:nvSpPr>
              <p:cNvPr id="52" name="TextBox 51">
                <a:extLst>
                  <a:ext uri="{FF2B5EF4-FFF2-40B4-BE49-F238E27FC236}">
                    <a16:creationId xmlns:a16="http://schemas.microsoft.com/office/drawing/2014/main" id="{3AA04611-4F5F-46F5-B682-71B56A8DFAF2}"/>
                  </a:ext>
                </a:extLst>
              </p:cNvPr>
              <p:cNvSpPr txBox="1">
                <a:spLocks noRot="1" noChangeAspect="1" noMove="1" noResize="1" noEditPoints="1" noAdjustHandles="1" noChangeArrowheads="1" noChangeShapeType="1" noTextEdit="1"/>
              </p:cNvSpPr>
              <p:nvPr/>
            </p:nvSpPr>
            <p:spPr>
              <a:xfrm>
                <a:off x="7378896" y="2186380"/>
                <a:ext cx="503576" cy="369332"/>
              </a:xfrm>
              <a:prstGeom prst="rect">
                <a:avLst/>
              </a:prstGeom>
              <a:blipFill>
                <a:blip r:embed="rId5"/>
                <a:stretch>
                  <a:fillRect b="-1667"/>
                </a:stretch>
              </a:blipFill>
            </p:spPr>
            <p:txBody>
              <a:bodyPr/>
              <a:lstStyle/>
              <a:p>
                <a:r>
                  <a:rPr lang="en-IN">
                    <a:noFill/>
                  </a:rPr>
                  <a:t> </a:t>
                </a:r>
              </a:p>
            </p:txBody>
          </p:sp>
        </mc:Fallback>
      </mc:AlternateContent>
      <p:sp>
        <p:nvSpPr>
          <p:cNvPr id="53" name="Arrow: Quad 52">
            <a:extLst>
              <a:ext uri="{FF2B5EF4-FFF2-40B4-BE49-F238E27FC236}">
                <a16:creationId xmlns:a16="http://schemas.microsoft.com/office/drawing/2014/main" id="{7D0A0335-10AF-449C-95A4-112157591AC4}"/>
              </a:ext>
            </a:extLst>
          </p:cNvPr>
          <p:cNvSpPr/>
          <p:nvPr/>
        </p:nvSpPr>
        <p:spPr>
          <a:xfrm>
            <a:off x="9727397" y="4255856"/>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54" name="Arrow: Quad 53">
            <a:extLst>
              <a:ext uri="{FF2B5EF4-FFF2-40B4-BE49-F238E27FC236}">
                <a16:creationId xmlns:a16="http://schemas.microsoft.com/office/drawing/2014/main" id="{CF63D126-E428-41E2-9062-D2A15508348D}"/>
              </a:ext>
            </a:extLst>
          </p:cNvPr>
          <p:cNvSpPr/>
          <p:nvPr/>
        </p:nvSpPr>
        <p:spPr>
          <a:xfrm>
            <a:off x="10303883" y="4647003"/>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Arrow: Quad 54">
            <a:extLst>
              <a:ext uri="{FF2B5EF4-FFF2-40B4-BE49-F238E27FC236}">
                <a16:creationId xmlns:a16="http://schemas.microsoft.com/office/drawing/2014/main" id="{3C789592-3348-4BF4-8A33-E58DF0A0F49D}"/>
              </a:ext>
            </a:extLst>
          </p:cNvPr>
          <p:cNvSpPr/>
          <p:nvPr/>
        </p:nvSpPr>
        <p:spPr>
          <a:xfrm>
            <a:off x="9985829" y="4527629"/>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56" name="Arrow: Quad 55">
            <a:extLst>
              <a:ext uri="{FF2B5EF4-FFF2-40B4-BE49-F238E27FC236}">
                <a16:creationId xmlns:a16="http://schemas.microsoft.com/office/drawing/2014/main" id="{80929659-F76B-4D3A-A7C7-6D2FD79ED99E}"/>
              </a:ext>
            </a:extLst>
          </p:cNvPr>
          <p:cNvSpPr/>
          <p:nvPr/>
        </p:nvSpPr>
        <p:spPr>
          <a:xfrm>
            <a:off x="10075275" y="4194769"/>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Arrow: Quad 56">
            <a:extLst>
              <a:ext uri="{FF2B5EF4-FFF2-40B4-BE49-F238E27FC236}">
                <a16:creationId xmlns:a16="http://schemas.microsoft.com/office/drawing/2014/main" id="{419340AE-1121-4D8E-85B7-B6E61DBC5DC7}"/>
              </a:ext>
            </a:extLst>
          </p:cNvPr>
          <p:cNvSpPr/>
          <p:nvPr/>
        </p:nvSpPr>
        <p:spPr>
          <a:xfrm>
            <a:off x="10423153" y="4082329"/>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58" name="Arrow: Quad 57">
            <a:extLst>
              <a:ext uri="{FF2B5EF4-FFF2-40B4-BE49-F238E27FC236}">
                <a16:creationId xmlns:a16="http://schemas.microsoft.com/office/drawing/2014/main" id="{0A094E5F-EFED-4A5A-AB22-F7E08BE6CFA4}"/>
              </a:ext>
            </a:extLst>
          </p:cNvPr>
          <p:cNvSpPr/>
          <p:nvPr/>
        </p:nvSpPr>
        <p:spPr>
          <a:xfrm>
            <a:off x="10052082" y="4924992"/>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59" name="Arrow: Quad 58">
            <a:extLst>
              <a:ext uri="{FF2B5EF4-FFF2-40B4-BE49-F238E27FC236}">
                <a16:creationId xmlns:a16="http://schemas.microsoft.com/office/drawing/2014/main" id="{BFE94EFD-7BD2-4CC4-9BCA-4BA7880C5C19}"/>
              </a:ext>
            </a:extLst>
          </p:cNvPr>
          <p:cNvSpPr/>
          <p:nvPr/>
        </p:nvSpPr>
        <p:spPr>
          <a:xfrm>
            <a:off x="10532476" y="4407634"/>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60" name="Arrow: Quad 59">
            <a:extLst>
              <a:ext uri="{FF2B5EF4-FFF2-40B4-BE49-F238E27FC236}">
                <a16:creationId xmlns:a16="http://schemas.microsoft.com/office/drawing/2014/main" id="{1C2291CE-AD64-4CCA-BDEA-D4838355CF5B}"/>
              </a:ext>
            </a:extLst>
          </p:cNvPr>
          <p:cNvSpPr/>
          <p:nvPr/>
        </p:nvSpPr>
        <p:spPr>
          <a:xfrm>
            <a:off x="10684876" y="4673402"/>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61" name="Rectangle 60">
            <a:extLst>
              <a:ext uri="{FF2B5EF4-FFF2-40B4-BE49-F238E27FC236}">
                <a16:creationId xmlns:a16="http://schemas.microsoft.com/office/drawing/2014/main" id="{9EE29864-E2EB-4EEA-B179-EA8AF20E863B}"/>
              </a:ext>
            </a:extLst>
          </p:cNvPr>
          <p:cNvSpPr/>
          <p:nvPr/>
        </p:nvSpPr>
        <p:spPr>
          <a:xfrm>
            <a:off x="8609408" y="4381856"/>
            <a:ext cx="278293" cy="18048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Rectangle 61">
            <a:extLst>
              <a:ext uri="{FF2B5EF4-FFF2-40B4-BE49-F238E27FC236}">
                <a16:creationId xmlns:a16="http://schemas.microsoft.com/office/drawing/2014/main" id="{0361DB3D-0434-44A3-AC94-3F0472398E84}"/>
              </a:ext>
            </a:extLst>
          </p:cNvPr>
          <p:cNvSpPr/>
          <p:nvPr/>
        </p:nvSpPr>
        <p:spPr>
          <a:xfrm>
            <a:off x="9651213" y="3141986"/>
            <a:ext cx="278293" cy="18048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Rectangle 62">
            <a:extLst>
              <a:ext uri="{FF2B5EF4-FFF2-40B4-BE49-F238E27FC236}">
                <a16:creationId xmlns:a16="http://schemas.microsoft.com/office/drawing/2014/main" id="{F203603A-7E62-4FEE-969D-D069FADC9097}"/>
              </a:ext>
            </a:extLst>
          </p:cNvPr>
          <p:cNvSpPr/>
          <p:nvPr/>
        </p:nvSpPr>
        <p:spPr>
          <a:xfrm>
            <a:off x="10259153" y="4442971"/>
            <a:ext cx="278293" cy="180489"/>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4" name="Straight Arrow Connector 63">
            <a:extLst>
              <a:ext uri="{FF2B5EF4-FFF2-40B4-BE49-F238E27FC236}">
                <a16:creationId xmlns:a16="http://schemas.microsoft.com/office/drawing/2014/main" id="{09EAD5B5-925D-4F16-BCFB-3F3C52D862AC}"/>
              </a:ext>
            </a:extLst>
          </p:cNvPr>
          <p:cNvCxnSpPr>
            <a:cxnSpLocks/>
          </p:cNvCxnSpPr>
          <p:nvPr/>
        </p:nvCxnSpPr>
        <p:spPr>
          <a:xfrm flipV="1">
            <a:off x="7862132" y="2341158"/>
            <a:ext cx="0" cy="30480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DBC7CEEB-6393-43CB-A24B-30604F0CC740}"/>
              </a:ext>
            </a:extLst>
          </p:cNvPr>
          <p:cNvCxnSpPr>
            <a:cxnSpLocks/>
          </p:cNvCxnSpPr>
          <p:nvPr/>
        </p:nvCxnSpPr>
        <p:spPr>
          <a:xfrm>
            <a:off x="7676598" y="5243382"/>
            <a:ext cx="365760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6" name="Arrow: Quad 65">
            <a:extLst>
              <a:ext uri="{FF2B5EF4-FFF2-40B4-BE49-F238E27FC236}">
                <a16:creationId xmlns:a16="http://schemas.microsoft.com/office/drawing/2014/main" id="{A2D6886A-07E8-44B9-AD65-234AE25F8E00}"/>
              </a:ext>
            </a:extLst>
          </p:cNvPr>
          <p:cNvSpPr/>
          <p:nvPr/>
        </p:nvSpPr>
        <p:spPr>
          <a:xfrm>
            <a:off x="8074168" y="4171198"/>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67" name="Arrow: Quad 66">
            <a:extLst>
              <a:ext uri="{FF2B5EF4-FFF2-40B4-BE49-F238E27FC236}">
                <a16:creationId xmlns:a16="http://schemas.microsoft.com/office/drawing/2014/main" id="{DF44F93E-6936-4848-8440-EBF0DE3C231A}"/>
              </a:ext>
            </a:extLst>
          </p:cNvPr>
          <p:cNvSpPr/>
          <p:nvPr/>
        </p:nvSpPr>
        <p:spPr>
          <a:xfrm>
            <a:off x="8650654" y="4562345"/>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Arrow: Quad 67">
            <a:extLst>
              <a:ext uri="{FF2B5EF4-FFF2-40B4-BE49-F238E27FC236}">
                <a16:creationId xmlns:a16="http://schemas.microsoft.com/office/drawing/2014/main" id="{0A20FF88-518D-4FC2-9D91-DD99160F9AF5}"/>
              </a:ext>
            </a:extLst>
          </p:cNvPr>
          <p:cNvSpPr/>
          <p:nvPr/>
        </p:nvSpPr>
        <p:spPr>
          <a:xfrm>
            <a:off x="8332600" y="4442971"/>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69" name="Arrow: Quad 68">
            <a:extLst>
              <a:ext uri="{FF2B5EF4-FFF2-40B4-BE49-F238E27FC236}">
                <a16:creationId xmlns:a16="http://schemas.microsoft.com/office/drawing/2014/main" id="{E1C4C590-92E7-4E81-9DEF-23D886792395}"/>
              </a:ext>
            </a:extLst>
          </p:cNvPr>
          <p:cNvSpPr/>
          <p:nvPr/>
        </p:nvSpPr>
        <p:spPr>
          <a:xfrm>
            <a:off x="8422046" y="4110111"/>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Arrow: Quad 69">
            <a:extLst>
              <a:ext uri="{FF2B5EF4-FFF2-40B4-BE49-F238E27FC236}">
                <a16:creationId xmlns:a16="http://schemas.microsoft.com/office/drawing/2014/main" id="{EE17B1D9-CE8B-43D9-AD6B-D60B074666FE}"/>
              </a:ext>
            </a:extLst>
          </p:cNvPr>
          <p:cNvSpPr/>
          <p:nvPr/>
        </p:nvSpPr>
        <p:spPr>
          <a:xfrm>
            <a:off x="8769924" y="3997671"/>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71" name="Arrow: Quad 70">
            <a:extLst>
              <a:ext uri="{FF2B5EF4-FFF2-40B4-BE49-F238E27FC236}">
                <a16:creationId xmlns:a16="http://schemas.microsoft.com/office/drawing/2014/main" id="{E6BA14A0-74E7-40A0-BB8E-23589FD85EE0}"/>
              </a:ext>
            </a:extLst>
          </p:cNvPr>
          <p:cNvSpPr/>
          <p:nvPr/>
        </p:nvSpPr>
        <p:spPr>
          <a:xfrm>
            <a:off x="8398853" y="4840334"/>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72" name="Arrow: Quad 71">
            <a:extLst>
              <a:ext uri="{FF2B5EF4-FFF2-40B4-BE49-F238E27FC236}">
                <a16:creationId xmlns:a16="http://schemas.microsoft.com/office/drawing/2014/main" id="{922B8891-459F-4D90-921E-D46E81588F87}"/>
              </a:ext>
            </a:extLst>
          </p:cNvPr>
          <p:cNvSpPr/>
          <p:nvPr/>
        </p:nvSpPr>
        <p:spPr>
          <a:xfrm>
            <a:off x="8879247" y="4322976"/>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73" name="Arrow: Quad 72">
            <a:extLst>
              <a:ext uri="{FF2B5EF4-FFF2-40B4-BE49-F238E27FC236}">
                <a16:creationId xmlns:a16="http://schemas.microsoft.com/office/drawing/2014/main" id="{FE1BD89D-48E2-4EBC-BE63-1D9E06108C3F}"/>
              </a:ext>
            </a:extLst>
          </p:cNvPr>
          <p:cNvSpPr/>
          <p:nvPr/>
        </p:nvSpPr>
        <p:spPr>
          <a:xfrm>
            <a:off x="9031647" y="4588744"/>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74" name="Arrow: Quad 73">
            <a:extLst>
              <a:ext uri="{FF2B5EF4-FFF2-40B4-BE49-F238E27FC236}">
                <a16:creationId xmlns:a16="http://schemas.microsoft.com/office/drawing/2014/main" id="{B0B34240-3675-4708-8956-F870D4F7043A}"/>
              </a:ext>
            </a:extLst>
          </p:cNvPr>
          <p:cNvSpPr/>
          <p:nvPr/>
        </p:nvSpPr>
        <p:spPr>
          <a:xfrm>
            <a:off x="9124427" y="2963767"/>
            <a:ext cx="278294" cy="252000"/>
          </a:xfrm>
          <a:prstGeom prst="quad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75" name="Arrow: Quad 74">
            <a:extLst>
              <a:ext uri="{FF2B5EF4-FFF2-40B4-BE49-F238E27FC236}">
                <a16:creationId xmlns:a16="http://schemas.microsoft.com/office/drawing/2014/main" id="{824FA3B7-F321-45F3-95ED-1EE8D3582F17}"/>
              </a:ext>
            </a:extLst>
          </p:cNvPr>
          <p:cNvSpPr/>
          <p:nvPr/>
        </p:nvSpPr>
        <p:spPr>
          <a:xfrm>
            <a:off x="9700913" y="3354914"/>
            <a:ext cx="278294" cy="252000"/>
          </a:xfrm>
          <a:prstGeom prst="quad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Arrow: Quad 75">
            <a:extLst>
              <a:ext uri="{FF2B5EF4-FFF2-40B4-BE49-F238E27FC236}">
                <a16:creationId xmlns:a16="http://schemas.microsoft.com/office/drawing/2014/main" id="{A8096EEA-E365-4534-90C5-4479568FE050}"/>
              </a:ext>
            </a:extLst>
          </p:cNvPr>
          <p:cNvSpPr/>
          <p:nvPr/>
        </p:nvSpPr>
        <p:spPr>
          <a:xfrm>
            <a:off x="9382859" y="3235540"/>
            <a:ext cx="278294" cy="252000"/>
          </a:xfrm>
          <a:prstGeom prst="quad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77" name="Arrow: Quad 76">
            <a:extLst>
              <a:ext uri="{FF2B5EF4-FFF2-40B4-BE49-F238E27FC236}">
                <a16:creationId xmlns:a16="http://schemas.microsoft.com/office/drawing/2014/main" id="{C8FFE2E7-8715-480A-9249-8DD27581F540}"/>
              </a:ext>
            </a:extLst>
          </p:cNvPr>
          <p:cNvSpPr/>
          <p:nvPr/>
        </p:nvSpPr>
        <p:spPr>
          <a:xfrm>
            <a:off x="9472305" y="2902680"/>
            <a:ext cx="278294" cy="252000"/>
          </a:xfrm>
          <a:prstGeom prst="quad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Arrow: Quad 77">
            <a:extLst>
              <a:ext uri="{FF2B5EF4-FFF2-40B4-BE49-F238E27FC236}">
                <a16:creationId xmlns:a16="http://schemas.microsoft.com/office/drawing/2014/main" id="{7B28D028-4661-41BC-9BEE-AF75B6C25B51}"/>
              </a:ext>
            </a:extLst>
          </p:cNvPr>
          <p:cNvSpPr/>
          <p:nvPr/>
        </p:nvSpPr>
        <p:spPr>
          <a:xfrm>
            <a:off x="9820183" y="2790240"/>
            <a:ext cx="278294" cy="252000"/>
          </a:xfrm>
          <a:prstGeom prst="quad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79" name="Arrow: Quad 78">
            <a:extLst>
              <a:ext uri="{FF2B5EF4-FFF2-40B4-BE49-F238E27FC236}">
                <a16:creationId xmlns:a16="http://schemas.microsoft.com/office/drawing/2014/main" id="{73AEEE18-A583-40E8-9791-DF7D0C957CD7}"/>
              </a:ext>
            </a:extLst>
          </p:cNvPr>
          <p:cNvSpPr/>
          <p:nvPr/>
        </p:nvSpPr>
        <p:spPr>
          <a:xfrm>
            <a:off x="9449112" y="3632903"/>
            <a:ext cx="278294" cy="252000"/>
          </a:xfrm>
          <a:prstGeom prst="quad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80" name="Arrow: Quad 79">
            <a:extLst>
              <a:ext uri="{FF2B5EF4-FFF2-40B4-BE49-F238E27FC236}">
                <a16:creationId xmlns:a16="http://schemas.microsoft.com/office/drawing/2014/main" id="{F99F093F-03B2-4D53-82DB-28E36FEF8374}"/>
              </a:ext>
            </a:extLst>
          </p:cNvPr>
          <p:cNvSpPr/>
          <p:nvPr/>
        </p:nvSpPr>
        <p:spPr>
          <a:xfrm>
            <a:off x="9929506" y="3115545"/>
            <a:ext cx="278294" cy="252000"/>
          </a:xfrm>
          <a:prstGeom prst="quad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81" name="Arrow: Quad 80">
            <a:extLst>
              <a:ext uri="{FF2B5EF4-FFF2-40B4-BE49-F238E27FC236}">
                <a16:creationId xmlns:a16="http://schemas.microsoft.com/office/drawing/2014/main" id="{1C108C21-D900-4C8B-B763-F79D111940F1}"/>
              </a:ext>
            </a:extLst>
          </p:cNvPr>
          <p:cNvSpPr/>
          <p:nvPr/>
        </p:nvSpPr>
        <p:spPr>
          <a:xfrm>
            <a:off x="10081906" y="3381313"/>
            <a:ext cx="278294" cy="252000"/>
          </a:xfrm>
          <a:prstGeom prst="quad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3B3C6540-7167-4541-9A2D-A822F0E5A819}"/>
                  </a:ext>
                </a:extLst>
              </p:cNvPr>
              <p:cNvSpPr txBox="1"/>
              <p:nvPr/>
            </p:nvSpPr>
            <p:spPr>
              <a:xfrm>
                <a:off x="11059437" y="5260990"/>
                <a:ext cx="5035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𝑥</m:t>
                          </m:r>
                        </m:e>
                        <m:sub>
                          <m:r>
                            <a:rPr lang="en-IN" i="0">
                              <a:latin typeface="Cambria Math" panose="02040503050406030204" pitchFamily="18" charset="0"/>
                            </a:rPr>
                            <m:t>1</m:t>
                          </m:r>
                        </m:sub>
                      </m:sSub>
                    </m:oMath>
                  </m:oMathPara>
                </a14:m>
                <a:endParaRPr lang="en-IN" dirty="0"/>
              </a:p>
            </p:txBody>
          </p:sp>
        </mc:Choice>
        <mc:Fallback xmlns="">
          <p:sp>
            <p:nvSpPr>
              <p:cNvPr id="82" name="TextBox 81">
                <a:extLst>
                  <a:ext uri="{FF2B5EF4-FFF2-40B4-BE49-F238E27FC236}">
                    <a16:creationId xmlns:a16="http://schemas.microsoft.com/office/drawing/2014/main" id="{3B3C6540-7167-4541-9A2D-A822F0E5A819}"/>
                  </a:ext>
                </a:extLst>
              </p:cNvPr>
              <p:cNvSpPr txBox="1">
                <a:spLocks noRot="1" noChangeAspect="1" noMove="1" noResize="1" noEditPoints="1" noAdjustHandles="1" noChangeArrowheads="1" noChangeShapeType="1" noTextEdit="1"/>
              </p:cNvSpPr>
              <p:nvPr/>
            </p:nvSpPr>
            <p:spPr>
              <a:xfrm>
                <a:off x="11059437" y="5260990"/>
                <a:ext cx="503576" cy="369332"/>
              </a:xfrm>
              <a:prstGeom prst="rect">
                <a:avLst/>
              </a:prstGeom>
              <a:blipFill>
                <a:blip r:embed="rId4"/>
                <a:stretch>
                  <a:fillRect/>
                </a:stretch>
              </a:blipFill>
            </p:spPr>
            <p:txBody>
              <a:bodyPr/>
              <a:lstStyle/>
              <a:p>
                <a:r>
                  <a:rPr lang="en-IN">
                    <a:noFill/>
                  </a:rPr>
                  <a:t> </a:t>
                </a:r>
              </a:p>
            </p:txBody>
          </p:sp>
        </mc:Fallback>
      </mc:AlternateContent>
      <p:sp>
        <p:nvSpPr>
          <p:cNvPr id="83" name="Arrow: Quad 82">
            <a:extLst>
              <a:ext uri="{FF2B5EF4-FFF2-40B4-BE49-F238E27FC236}">
                <a16:creationId xmlns:a16="http://schemas.microsoft.com/office/drawing/2014/main" id="{CBF94E68-C3E3-46C6-9135-C3A842A4EF9B}"/>
              </a:ext>
            </a:extLst>
          </p:cNvPr>
          <p:cNvSpPr/>
          <p:nvPr/>
        </p:nvSpPr>
        <p:spPr>
          <a:xfrm>
            <a:off x="9727397" y="4255856"/>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84" name="Arrow: Quad 83">
            <a:extLst>
              <a:ext uri="{FF2B5EF4-FFF2-40B4-BE49-F238E27FC236}">
                <a16:creationId xmlns:a16="http://schemas.microsoft.com/office/drawing/2014/main" id="{90F50CA8-81E3-4146-8961-BC1FAA149DC0}"/>
              </a:ext>
            </a:extLst>
          </p:cNvPr>
          <p:cNvSpPr/>
          <p:nvPr/>
        </p:nvSpPr>
        <p:spPr>
          <a:xfrm>
            <a:off x="10303883" y="4647003"/>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Arrow: Quad 84">
            <a:extLst>
              <a:ext uri="{FF2B5EF4-FFF2-40B4-BE49-F238E27FC236}">
                <a16:creationId xmlns:a16="http://schemas.microsoft.com/office/drawing/2014/main" id="{77473620-78AE-4A20-9201-49B1553E222C}"/>
              </a:ext>
            </a:extLst>
          </p:cNvPr>
          <p:cNvSpPr/>
          <p:nvPr/>
        </p:nvSpPr>
        <p:spPr>
          <a:xfrm>
            <a:off x="9985829" y="4527629"/>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86" name="Arrow: Quad 85">
            <a:extLst>
              <a:ext uri="{FF2B5EF4-FFF2-40B4-BE49-F238E27FC236}">
                <a16:creationId xmlns:a16="http://schemas.microsoft.com/office/drawing/2014/main" id="{EC0CF19D-0612-4925-A148-D4E0AAB067FB}"/>
              </a:ext>
            </a:extLst>
          </p:cNvPr>
          <p:cNvSpPr/>
          <p:nvPr/>
        </p:nvSpPr>
        <p:spPr>
          <a:xfrm>
            <a:off x="10075275" y="4194769"/>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Arrow: Quad 86">
            <a:extLst>
              <a:ext uri="{FF2B5EF4-FFF2-40B4-BE49-F238E27FC236}">
                <a16:creationId xmlns:a16="http://schemas.microsoft.com/office/drawing/2014/main" id="{6EE75471-01DC-4FAC-BEB7-E065EF86B9BA}"/>
              </a:ext>
            </a:extLst>
          </p:cNvPr>
          <p:cNvSpPr/>
          <p:nvPr/>
        </p:nvSpPr>
        <p:spPr>
          <a:xfrm>
            <a:off x="10423153" y="4082329"/>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88" name="Arrow: Quad 87">
            <a:extLst>
              <a:ext uri="{FF2B5EF4-FFF2-40B4-BE49-F238E27FC236}">
                <a16:creationId xmlns:a16="http://schemas.microsoft.com/office/drawing/2014/main" id="{9E543B7E-914C-41EC-9190-F3975BA97F20}"/>
              </a:ext>
            </a:extLst>
          </p:cNvPr>
          <p:cNvSpPr/>
          <p:nvPr/>
        </p:nvSpPr>
        <p:spPr>
          <a:xfrm>
            <a:off x="10052082" y="4924992"/>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89" name="Arrow: Quad 88">
            <a:extLst>
              <a:ext uri="{FF2B5EF4-FFF2-40B4-BE49-F238E27FC236}">
                <a16:creationId xmlns:a16="http://schemas.microsoft.com/office/drawing/2014/main" id="{7B9FA3BC-6F6D-4790-9A43-F830B2485364}"/>
              </a:ext>
            </a:extLst>
          </p:cNvPr>
          <p:cNvSpPr/>
          <p:nvPr/>
        </p:nvSpPr>
        <p:spPr>
          <a:xfrm>
            <a:off x="10532476" y="4407634"/>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90" name="Arrow: Quad 89">
            <a:extLst>
              <a:ext uri="{FF2B5EF4-FFF2-40B4-BE49-F238E27FC236}">
                <a16:creationId xmlns:a16="http://schemas.microsoft.com/office/drawing/2014/main" id="{042F88F6-C198-4DD2-AF56-D3D561F37718}"/>
              </a:ext>
            </a:extLst>
          </p:cNvPr>
          <p:cNvSpPr/>
          <p:nvPr/>
        </p:nvSpPr>
        <p:spPr>
          <a:xfrm>
            <a:off x="10684876" y="4673402"/>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91" name="Oval 90">
            <a:extLst>
              <a:ext uri="{FF2B5EF4-FFF2-40B4-BE49-F238E27FC236}">
                <a16:creationId xmlns:a16="http://schemas.microsoft.com/office/drawing/2014/main" id="{1278DC78-63A2-41BE-8754-289E6A32F6C7}"/>
              </a:ext>
            </a:extLst>
          </p:cNvPr>
          <p:cNvSpPr/>
          <p:nvPr/>
        </p:nvSpPr>
        <p:spPr>
          <a:xfrm>
            <a:off x="7913489" y="3884173"/>
            <a:ext cx="1550516" cy="1246441"/>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2" name="Oval 91">
            <a:extLst>
              <a:ext uri="{FF2B5EF4-FFF2-40B4-BE49-F238E27FC236}">
                <a16:creationId xmlns:a16="http://schemas.microsoft.com/office/drawing/2014/main" id="{3EC3B11A-D9D0-436A-A648-4A07DCA8F58B}"/>
              </a:ext>
            </a:extLst>
          </p:cNvPr>
          <p:cNvSpPr/>
          <p:nvPr/>
        </p:nvSpPr>
        <p:spPr>
          <a:xfrm>
            <a:off x="8934134" y="2724367"/>
            <a:ext cx="1550516" cy="1246441"/>
          </a:xfrm>
          <a:prstGeom prst="ellipse">
            <a:avLst/>
          </a:prstGeom>
          <a:noFill/>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3" name="Oval 92">
            <a:extLst>
              <a:ext uri="{FF2B5EF4-FFF2-40B4-BE49-F238E27FC236}">
                <a16:creationId xmlns:a16="http://schemas.microsoft.com/office/drawing/2014/main" id="{CE9F1E11-82BE-4C5D-81CD-999C71001AA1}"/>
              </a:ext>
            </a:extLst>
          </p:cNvPr>
          <p:cNvSpPr/>
          <p:nvPr/>
        </p:nvSpPr>
        <p:spPr>
          <a:xfrm>
            <a:off x="9588259" y="3951293"/>
            <a:ext cx="1550516" cy="1246441"/>
          </a:xfrm>
          <a:prstGeom prst="ellipse">
            <a:avLst/>
          </a:prstGeom>
          <a:no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4" name="Arrow: Right 93">
            <a:extLst>
              <a:ext uri="{FF2B5EF4-FFF2-40B4-BE49-F238E27FC236}">
                <a16:creationId xmlns:a16="http://schemas.microsoft.com/office/drawing/2014/main" id="{CE3BB940-AFC3-4FA9-AD06-CD8659A014E9}"/>
              </a:ext>
            </a:extLst>
          </p:cNvPr>
          <p:cNvSpPr/>
          <p:nvPr/>
        </p:nvSpPr>
        <p:spPr>
          <a:xfrm>
            <a:off x="5532120" y="3770417"/>
            <a:ext cx="1246648" cy="80072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506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7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8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8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82"/>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83"/>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84"/>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86"/>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8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88"/>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89"/>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90"/>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91"/>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92"/>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p:bldP spid="52" grpId="0"/>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3A658-696F-4F32-9F42-037EBD5FF08C}"/>
              </a:ext>
            </a:extLst>
          </p:cNvPr>
          <p:cNvSpPr>
            <a:spLocks noGrp="1"/>
          </p:cNvSpPr>
          <p:nvPr>
            <p:ph type="title"/>
          </p:nvPr>
        </p:nvSpPr>
        <p:spPr/>
        <p:txBody>
          <a:bodyPr/>
          <a:lstStyle/>
          <a:p>
            <a:r>
              <a:rPr lang="en-IN" dirty="0"/>
              <a:t>Within clusters sum of squares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7F284B1-08F0-4557-A67D-11BD406FC325}"/>
                  </a:ext>
                </a:extLst>
              </p:cNvPr>
              <p:cNvSpPr txBox="1"/>
              <p:nvPr/>
            </p:nvSpPr>
            <p:spPr>
              <a:xfrm>
                <a:off x="1265958" y="3059668"/>
                <a:ext cx="9892372" cy="369332"/>
              </a:xfrm>
              <a:prstGeom prst="rect">
                <a:avLst/>
              </a:prstGeom>
              <a:noFill/>
            </p:spPr>
            <p:txBody>
              <a:bodyPr wrap="square" lIns="0" tIns="0" rIns="0" bIns="0" rtlCol="0">
                <a:spAutoFit/>
              </a:bodyPr>
              <a:lstStyle/>
              <a:p>
                <a:r>
                  <a:rPr lang="en-IN" sz="2400" dirty="0"/>
                  <a:t>WCSS</a:t>
                </a:r>
                <a14:m>
                  <m:oMath xmlns:m="http://schemas.openxmlformats.org/officeDocument/2006/math">
                    <m:r>
                      <a:rPr lang="en-IN" sz="2400" i="1" smtClean="0">
                        <a:latin typeface="Cambria Math" panose="02040503050406030204" pitchFamily="18" charset="0"/>
                      </a:rPr>
                      <m:t>=</m:t>
                    </m:r>
                    <m:r>
                      <a:rPr lang="en-IN" sz="2400" i="1" smtClean="0">
                        <a:latin typeface="Cambria Math" panose="02040503050406030204" pitchFamily="18" charset="0"/>
                      </a:rPr>
                      <m:t>𝛴</m:t>
                    </m:r>
                    <m:r>
                      <a:rPr lang="en-IN" sz="2400" b="0" i="1" smtClean="0">
                        <a:latin typeface="Cambria Math" panose="02040503050406030204" pitchFamily="18" charset="0"/>
                      </a:rPr>
                      <m:t> </m:t>
                    </m:r>
                    <m:r>
                      <a:rPr lang="en-IN" sz="2400" b="0" i="1" smtClean="0">
                        <a:latin typeface="Cambria Math" panose="02040503050406030204" pitchFamily="18" charset="0"/>
                      </a:rPr>
                      <m:t>𝑑𝑖𝑠𝑡𝑎𝑛𝑐𝑒</m:t>
                    </m:r>
                    <m:r>
                      <a:rPr lang="en-IN" sz="2400" b="0" i="1" smtClean="0">
                        <a:latin typeface="Cambria Math" panose="02040503050406030204" pitchFamily="18" charset="0"/>
                      </a:rPr>
                      <m:t>(</m:t>
                    </m:r>
                    <m:sSub>
                      <m:sSubPr>
                        <m:ctrlPr>
                          <a:rPr lang="en-IN" sz="2400" i="1" dirty="0" smtClean="0">
                            <a:latin typeface="Cambria Math" panose="02040503050406030204" pitchFamily="18" charset="0"/>
                          </a:rPr>
                        </m:ctrlPr>
                      </m:sSubPr>
                      <m:e>
                        <m:r>
                          <a:rPr lang="en-IN" sz="2400" i="1" dirty="0">
                            <a:latin typeface="Cambria Math" panose="02040503050406030204" pitchFamily="18" charset="0"/>
                          </a:rPr>
                          <m:t>𝑃</m:t>
                        </m:r>
                      </m:e>
                      <m:sub>
                        <m:r>
                          <a:rPr lang="en-IN" sz="2400" i="1" dirty="0">
                            <a:latin typeface="Cambria Math" panose="02040503050406030204" pitchFamily="18" charset="0"/>
                          </a:rPr>
                          <m:t>𝑖</m:t>
                        </m:r>
                      </m:sub>
                    </m:sSub>
                    <m:r>
                      <a:rPr lang="en-IN" sz="2400" b="0" i="1" dirty="0" smtClean="0">
                        <a:latin typeface="Cambria Math" panose="02040503050406030204" pitchFamily="18" charset="0"/>
                      </a:rPr>
                      <m:t>,</m:t>
                    </m:r>
                    <m:sSub>
                      <m:sSubPr>
                        <m:ctrlPr>
                          <a:rPr lang="en-IN" sz="2400" i="1" dirty="0" smtClean="0">
                            <a:latin typeface="Cambria Math" panose="02040503050406030204" pitchFamily="18" charset="0"/>
                          </a:rPr>
                        </m:ctrlPr>
                      </m:sSubPr>
                      <m:e>
                        <m:r>
                          <a:rPr lang="en-IN" sz="2400" i="1" dirty="0">
                            <a:latin typeface="Cambria Math" panose="02040503050406030204" pitchFamily="18" charset="0"/>
                          </a:rPr>
                          <m:t>𝐶</m:t>
                        </m:r>
                      </m:e>
                      <m:sub>
                        <m:r>
                          <a:rPr lang="en-IN" sz="2400" i="0" dirty="0">
                            <a:latin typeface="Cambria Math" panose="02040503050406030204" pitchFamily="18" charset="0"/>
                          </a:rPr>
                          <m:t>1</m:t>
                        </m:r>
                      </m:sub>
                    </m:sSub>
                    <m:sSup>
                      <m:sSupPr>
                        <m:ctrlPr>
                          <a:rPr lang="en-IN" sz="2400" b="0" i="1" dirty="0" smtClean="0">
                            <a:latin typeface="Cambria Math" panose="02040503050406030204" pitchFamily="18" charset="0"/>
                          </a:rPr>
                        </m:ctrlPr>
                      </m:sSupPr>
                      <m:e>
                        <m:r>
                          <a:rPr lang="en-IN" sz="2400" b="0" i="1" dirty="0" smtClean="0">
                            <a:latin typeface="Cambria Math" panose="02040503050406030204" pitchFamily="18" charset="0"/>
                          </a:rPr>
                          <m:t>)</m:t>
                        </m:r>
                      </m:e>
                      <m:sup>
                        <m:r>
                          <a:rPr lang="en-IN" sz="2400" b="0" i="1" dirty="0" smtClean="0">
                            <a:latin typeface="Cambria Math" panose="02040503050406030204" pitchFamily="18" charset="0"/>
                          </a:rPr>
                          <m:t>2</m:t>
                        </m:r>
                      </m:sup>
                    </m:sSup>
                    <m:r>
                      <a:rPr lang="en-IN" sz="2400" b="0" i="1" dirty="0" smtClean="0">
                        <a:latin typeface="Cambria Math" panose="02040503050406030204" pitchFamily="18" charset="0"/>
                      </a:rPr>
                      <m:t>+</m:t>
                    </m:r>
                    <m:r>
                      <a:rPr lang="en-IN" sz="2400" i="1">
                        <a:latin typeface="Cambria Math" panose="02040503050406030204" pitchFamily="18" charset="0"/>
                      </a:rPr>
                      <m:t>𝛴</m:t>
                    </m:r>
                    <m:r>
                      <a:rPr lang="en-IN" sz="2400" i="1">
                        <a:latin typeface="Cambria Math" panose="02040503050406030204" pitchFamily="18" charset="0"/>
                      </a:rPr>
                      <m:t> </m:t>
                    </m:r>
                    <m:r>
                      <a:rPr lang="en-IN" sz="2400" i="1">
                        <a:latin typeface="Cambria Math" panose="02040503050406030204" pitchFamily="18" charset="0"/>
                      </a:rPr>
                      <m:t>𝑑𝑖𝑠𝑡𝑎𝑛𝑐𝑒</m:t>
                    </m:r>
                    <m:r>
                      <a:rPr lang="en-IN" sz="2400" i="1">
                        <a:latin typeface="Cambria Math" panose="02040503050406030204" pitchFamily="18" charset="0"/>
                      </a:rPr>
                      <m:t>(</m:t>
                    </m:r>
                    <m:sSub>
                      <m:sSubPr>
                        <m:ctrlPr>
                          <a:rPr lang="en-IN" sz="2400" i="1" dirty="0">
                            <a:latin typeface="Cambria Math" panose="02040503050406030204" pitchFamily="18" charset="0"/>
                          </a:rPr>
                        </m:ctrlPr>
                      </m:sSubPr>
                      <m:e>
                        <m:r>
                          <a:rPr lang="en-IN" sz="2400" i="1" dirty="0">
                            <a:latin typeface="Cambria Math" panose="02040503050406030204" pitchFamily="18" charset="0"/>
                          </a:rPr>
                          <m:t>𝑃</m:t>
                        </m:r>
                      </m:e>
                      <m:sub>
                        <m:r>
                          <a:rPr lang="en-IN" sz="2400" i="1" dirty="0">
                            <a:latin typeface="Cambria Math" panose="02040503050406030204" pitchFamily="18" charset="0"/>
                          </a:rPr>
                          <m:t>𝑖</m:t>
                        </m:r>
                      </m:sub>
                    </m:sSub>
                    <m:r>
                      <a:rPr lang="en-IN" sz="2400" i="1" dirty="0">
                        <a:latin typeface="Cambria Math" panose="02040503050406030204" pitchFamily="18" charset="0"/>
                      </a:rPr>
                      <m:t>,</m:t>
                    </m:r>
                    <m:sSub>
                      <m:sSubPr>
                        <m:ctrlPr>
                          <a:rPr lang="en-IN" sz="2400" i="1" dirty="0">
                            <a:latin typeface="Cambria Math" panose="02040503050406030204" pitchFamily="18" charset="0"/>
                          </a:rPr>
                        </m:ctrlPr>
                      </m:sSubPr>
                      <m:e>
                        <m:r>
                          <a:rPr lang="en-IN" sz="2400" i="1" dirty="0">
                            <a:latin typeface="Cambria Math" panose="02040503050406030204" pitchFamily="18" charset="0"/>
                          </a:rPr>
                          <m:t>𝐶</m:t>
                        </m:r>
                      </m:e>
                      <m:sub>
                        <m:r>
                          <a:rPr lang="en-IN" sz="2400" b="0" i="0" dirty="0" smtClean="0">
                            <a:latin typeface="Cambria Math" panose="02040503050406030204" pitchFamily="18" charset="0"/>
                          </a:rPr>
                          <m:t>2</m:t>
                        </m:r>
                      </m:sub>
                    </m:sSub>
                    <m:sSup>
                      <m:sSupPr>
                        <m:ctrlPr>
                          <a:rPr lang="en-IN" sz="2400" i="1" dirty="0">
                            <a:latin typeface="Cambria Math" panose="02040503050406030204" pitchFamily="18" charset="0"/>
                          </a:rPr>
                        </m:ctrlPr>
                      </m:sSupPr>
                      <m:e>
                        <m:r>
                          <a:rPr lang="en-IN" sz="2400" i="1" dirty="0">
                            <a:latin typeface="Cambria Math" panose="02040503050406030204" pitchFamily="18" charset="0"/>
                          </a:rPr>
                          <m:t>)</m:t>
                        </m:r>
                      </m:e>
                      <m:sup>
                        <m:r>
                          <a:rPr lang="en-IN" sz="2400" i="1" dirty="0">
                            <a:latin typeface="Cambria Math" panose="02040503050406030204" pitchFamily="18" charset="0"/>
                          </a:rPr>
                          <m:t>2</m:t>
                        </m:r>
                      </m:sup>
                    </m:sSup>
                  </m:oMath>
                </a14:m>
                <a:r>
                  <a:rPr lang="en-IN" sz="2400" dirty="0"/>
                  <a:t> + </a:t>
                </a:r>
                <a14:m>
                  <m:oMath xmlns:m="http://schemas.openxmlformats.org/officeDocument/2006/math">
                    <m:r>
                      <a:rPr lang="en-IN" sz="2400" i="1">
                        <a:latin typeface="Cambria Math" panose="02040503050406030204" pitchFamily="18" charset="0"/>
                      </a:rPr>
                      <m:t>𝛴</m:t>
                    </m:r>
                    <m:r>
                      <a:rPr lang="en-IN" sz="2400" i="1">
                        <a:latin typeface="Cambria Math" panose="02040503050406030204" pitchFamily="18" charset="0"/>
                      </a:rPr>
                      <m:t> </m:t>
                    </m:r>
                    <m:r>
                      <a:rPr lang="en-IN" sz="2400" i="1">
                        <a:latin typeface="Cambria Math" panose="02040503050406030204" pitchFamily="18" charset="0"/>
                      </a:rPr>
                      <m:t>𝑑𝑖𝑠𝑡𝑎𝑛𝑐𝑒</m:t>
                    </m:r>
                    <m:r>
                      <a:rPr lang="en-IN" sz="2400" i="1">
                        <a:latin typeface="Cambria Math" panose="02040503050406030204" pitchFamily="18" charset="0"/>
                      </a:rPr>
                      <m:t>(</m:t>
                    </m:r>
                    <m:sSub>
                      <m:sSubPr>
                        <m:ctrlPr>
                          <a:rPr lang="en-IN" sz="2400" i="1" dirty="0">
                            <a:latin typeface="Cambria Math" panose="02040503050406030204" pitchFamily="18" charset="0"/>
                          </a:rPr>
                        </m:ctrlPr>
                      </m:sSubPr>
                      <m:e>
                        <m:r>
                          <a:rPr lang="en-IN" sz="2400" i="1" dirty="0">
                            <a:latin typeface="Cambria Math" panose="02040503050406030204" pitchFamily="18" charset="0"/>
                          </a:rPr>
                          <m:t>𝑃</m:t>
                        </m:r>
                      </m:e>
                      <m:sub>
                        <m:r>
                          <a:rPr lang="en-IN" sz="2400" i="1" dirty="0">
                            <a:latin typeface="Cambria Math" panose="02040503050406030204" pitchFamily="18" charset="0"/>
                          </a:rPr>
                          <m:t>𝑖</m:t>
                        </m:r>
                      </m:sub>
                    </m:sSub>
                    <m:r>
                      <a:rPr lang="en-IN" sz="2400" i="1" dirty="0">
                        <a:latin typeface="Cambria Math" panose="02040503050406030204" pitchFamily="18" charset="0"/>
                      </a:rPr>
                      <m:t>,</m:t>
                    </m:r>
                    <m:sSub>
                      <m:sSubPr>
                        <m:ctrlPr>
                          <a:rPr lang="en-IN" sz="2400" i="1" dirty="0">
                            <a:latin typeface="Cambria Math" panose="02040503050406030204" pitchFamily="18" charset="0"/>
                          </a:rPr>
                        </m:ctrlPr>
                      </m:sSubPr>
                      <m:e>
                        <m:r>
                          <a:rPr lang="en-IN" sz="2400" i="1" dirty="0">
                            <a:latin typeface="Cambria Math" panose="02040503050406030204" pitchFamily="18" charset="0"/>
                          </a:rPr>
                          <m:t>𝐶</m:t>
                        </m:r>
                      </m:e>
                      <m:sub>
                        <m:r>
                          <a:rPr lang="en-IN" sz="2400" b="0" i="0" dirty="0" smtClean="0">
                            <a:latin typeface="Cambria Math" panose="02040503050406030204" pitchFamily="18" charset="0"/>
                          </a:rPr>
                          <m:t>3</m:t>
                        </m:r>
                      </m:sub>
                    </m:sSub>
                    <m:sSup>
                      <m:sSupPr>
                        <m:ctrlPr>
                          <a:rPr lang="en-IN" sz="2400" i="1" dirty="0">
                            <a:latin typeface="Cambria Math" panose="02040503050406030204" pitchFamily="18" charset="0"/>
                          </a:rPr>
                        </m:ctrlPr>
                      </m:sSupPr>
                      <m:e>
                        <m:r>
                          <a:rPr lang="en-IN" sz="2400" i="1" dirty="0">
                            <a:latin typeface="Cambria Math" panose="02040503050406030204" pitchFamily="18" charset="0"/>
                          </a:rPr>
                          <m:t>)</m:t>
                        </m:r>
                      </m:e>
                      <m:sup>
                        <m:r>
                          <a:rPr lang="en-IN" sz="2400" i="1" dirty="0">
                            <a:latin typeface="Cambria Math" panose="02040503050406030204" pitchFamily="18" charset="0"/>
                          </a:rPr>
                          <m:t>2</m:t>
                        </m:r>
                      </m:sup>
                    </m:sSup>
                  </m:oMath>
                </a14:m>
                <a:endParaRPr lang="en-IN" sz="2400" dirty="0"/>
              </a:p>
            </p:txBody>
          </p:sp>
        </mc:Choice>
        <mc:Fallback xmlns="">
          <p:sp>
            <p:nvSpPr>
              <p:cNvPr id="4" name="TextBox 3">
                <a:extLst>
                  <a:ext uri="{FF2B5EF4-FFF2-40B4-BE49-F238E27FC236}">
                    <a16:creationId xmlns:a16="http://schemas.microsoft.com/office/drawing/2014/main" id="{27F284B1-08F0-4557-A67D-11BD406FC325}"/>
                  </a:ext>
                </a:extLst>
              </p:cNvPr>
              <p:cNvSpPr txBox="1">
                <a:spLocks noRot="1" noChangeAspect="1" noMove="1" noResize="1" noEditPoints="1" noAdjustHandles="1" noChangeArrowheads="1" noChangeShapeType="1" noTextEdit="1"/>
              </p:cNvSpPr>
              <p:nvPr/>
            </p:nvSpPr>
            <p:spPr>
              <a:xfrm>
                <a:off x="1265958" y="3059668"/>
                <a:ext cx="9892372" cy="369332"/>
              </a:xfrm>
              <a:prstGeom prst="rect">
                <a:avLst/>
              </a:prstGeom>
              <a:blipFill>
                <a:blip r:embed="rId2"/>
                <a:stretch>
                  <a:fillRect l="-1911" t="-26230" b="-4754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2AED2AB-3F9B-4A7E-BCEE-C07EA95EFD46}"/>
                  </a:ext>
                </a:extLst>
              </p:cNvPr>
              <p:cNvSpPr txBox="1"/>
              <p:nvPr/>
            </p:nvSpPr>
            <p:spPr>
              <a:xfrm>
                <a:off x="1908314" y="3429000"/>
                <a:ext cx="1060173"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1200" i="1" dirty="0" smtClean="0">
                              <a:latin typeface="Cambria Math" panose="02040503050406030204" pitchFamily="18" charset="0"/>
                            </a:rPr>
                          </m:ctrlPr>
                        </m:sSubPr>
                        <m:e>
                          <m:r>
                            <a:rPr lang="en-IN" sz="1200" i="1" dirty="0">
                              <a:latin typeface="Cambria Math" panose="02040503050406030204" pitchFamily="18" charset="0"/>
                            </a:rPr>
                            <m:t>𝑃</m:t>
                          </m:r>
                        </m:e>
                        <m:sub>
                          <m:r>
                            <a:rPr lang="en-IN" sz="1200" i="1" dirty="0">
                              <a:latin typeface="Cambria Math" panose="02040503050406030204" pitchFamily="18" charset="0"/>
                            </a:rPr>
                            <m:t>𝑖</m:t>
                          </m:r>
                          <m:r>
                            <a:rPr lang="en-IN" sz="1200" b="0" i="1" dirty="0" smtClean="0">
                              <a:latin typeface="Cambria Math" panose="02040503050406030204" pitchFamily="18" charset="0"/>
                            </a:rPr>
                            <m:t> </m:t>
                          </m:r>
                        </m:sub>
                      </m:sSub>
                      <m:r>
                        <a:rPr lang="en-IN" sz="1200" b="0" i="1" dirty="0" smtClean="0">
                          <a:latin typeface="Cambria Math" panose="02040503050406030204" pitchFamily="18" charset="0"/>
                        </a:rPr>
                        <m:t>𝑖𝑛</m:t>
                      </m:r>
                      <m:r>
                        <a:rPr lang="en-IN" sz="1200" b="0" i="1" dirty="0" smtClean="0">
                          <a:latin typeface="Cambria Math" panose="02040503050406030204" pitchFamily="18" charset="0"/>
                        </a:rPr>
                        <m:t> </m:t>
                      </m:r>
                      <m:r>
                        <a:rPr lang="en-IN" sz="1200" b="0" i="1" dirty="0" smtClean="0">
                          <a:latin typeface="Cambria Math" panose="02040503050406030204" pitchFamily="18" charset="0"/>
                        </a:rPr>
                        <m:t>𝑐𝑙𝑢𝑠𝑡𝑒𝑟</m:t>
                      </m:r>
                      <m:r>
                        <a:rPr lang="en-IN" sz="1200" b="0" i="1" dirty="0" smtClean="0">
                          <a:latin typeface="Cambria Math" panose="02040503050406030204" pitchFamily="18" charset="0"/>
                        </a:rPr>
                        <m:t> 1</m:t>
                      </m:r>
                    </m:oMath>
                  </m:oMathPara>
                </a14:m>
                <a:endParaRPr lang="en-IN" sz="1200" dirty="0"/>
              </a:p>
            </p:txBody>
          </p:sp>
        </mc:Choice>
        <mc:Fallback xmlns="">
          <p:sp>
            <p:nvSpPr>
              <p:cNvPr id="5" name="TextBox 4">
                <a:extLst>
                  <a:ext uri="{FF2B5EF4-FFF2-40B4-BE49-F238E27FC236}">
                    <a16:creationId xmlns:a16="http://schemas.microsoft.com/office/drawing/2014/main" id="{02AED2AB-3F9B-4A7E-BCEE-C07EA95EFD46}"/>
                  </a:ext>
                </a:extLst>
              </p:cNvPr>
              <p:cNvSpPr txBox="1">
                <a:spLocks noRot="1" noChangeAspect="1" noMove="1" noResize="1" noEditPoints="1" noAdjustHandles="1" noChangeArrowheads="1" noChangeShapeType="1" noTextEdit="1"/>
              </p:cNvSpPr>
              <p:nvPr/>
            </p:nvSpPr>
            <p:spPr>
              <a:xfrm>
                <a:off x="1908314" y="3429000"/>
                <a:ext cx="1060173" cy="276999"/>
              </a:xfrm>
              <a:prstGeom prst="rect">
                <a:avLst/>
              </a:prstGeom>
              <a:blipFill>
                <a:blip r:embed="rId3"/>
                <a:stretch>
                  <a:fillRect r="-172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FF3AE8D-D324-4545-BF1D-520D95A9781B}"/>
                  </a:ext>
                </a:extLst>
              </p:cNvPr>
              <p:cNvSpPr txBox="1"/>
              <p:nvPr/>
            </p:nvSpPr>
            <p:spPr>
              <a:xfrm>
                <a:off x="4883427" y="3370949"/>
                <a:ext cx="1060173"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1200" i="1" dirty="0" smtClean="0">
                              <a:latin typeface="Cambria Math" panose="02040503050406030204" pitchFamily="18" charset="0"/>
                            </a:rPr>
                          </m:ctrlPr>
                        </m:sSubPr>
                        <m:e>
                          <m:r>
                            <a:rPr lang="en-IN" sz="1200" i="1" dirty="0">
                              <a:latin typeface="Cambria Math" panose="02040503050406030204" pitchFamily="18" charset="0"/>
                            </a:rPr>
                            <m:t>𝑃</m:t>
                          </m:r>
                        </m:e>
                        <m:sub>
                          <m:r>
                            <a:rPr lang="en-IN" sz="1200" i="1" dirty="0">
                              <a:latin typeface="Cambria Math" panose="02040503050406030204" pitchFamily="18" charset="0"/>
                            </a:rPr>
                            <m:t>𝑖</m:t>
                          </m:r>
                          <m:r>
                            <a:rPr lang="en-IN" sz="1200" b="0" i="1" dirty="0" smtClean="0">
                              <a:latin typeface="Cambria Math" panose="02040503050406030204" pitchFamily="18" charset="0"/>
                            </a:rPr>
                            <m:t> </m:t>
                          </m:r>
                        </m:sub>
                      </m:sSub>
                      <m:r>
                        <a:rPr lang="en-IN" sz="1200" b="0" i="1" dirty="0" smtClean="0">
                          <a:latin typeface="Cambria Math" panose="02040503050406030204" pitchFamily="18" charset="0"/>
                        </a:rPr>
                        <m:t>𝑖𝑛</m:t>
                      </m:r>
                      <m:r>
                        <a:rPr lang="en-IN" sz="1200" b="0" i="1" dirty="0" smtClean="0">
                          <a:latin typeface="Cambria Math" panose="02040503050406030204" pitchFamily="18" charset="0"/>
                        </a:rPr>
                        <m:t> </m:t>
                      </m:r>
                      <m:r>
                        <a:rPr lang="en-IN" sz="1200" b="0" i="1" dirty="0" smtClean="0">
                          <a:latin typeface="Cambria Math" panose="02040503050406030204" pitchFamily="18" charset="0"/>
                        </a:rPr>
                        <m:t>𝑐𝑙𝑢𝑠𝑡𝑒𝑟</m:t>
                      </m:r>
                      <m:r>
                        <a:rPr lang="en-IN" sz="1200" b="0" i="1" dirty="0" smtClean="0">
                          <a:latin typeface="Cambria Math" panose="02040503050406030204" pitchFamily="18" charset="0"/>
                        </a:rPr>
                        <m:t> 2</m:t>
                      </m:r>
                    </m:oMath>
                  </m:oMathPara>
                </a14:m>
                <a:endParaRPr lang="en-IN" sz="1200" dirty="0"/>
              </a:p>
            </p:txBody>
          </p:sp>
        </mc:Choice>
        <mc:Fallback xmlns="">
          <p:sp>
            <p:nvSpPr>
              <p:cNvPr id="6" name="TextBox 5">
                <a:extLst>
                  <a:ext uri="{FF2B5EF4-FFF2-40B4-BE49-F238E27FC236}">
                    <a16:creationId xmlns:a16="http://schemas.microsoft.com/office/drawing/2014/main" id="{7FF3AE8D-D324-4545-BF1D-520D95A9781B}"/>
                  </a:ext>
                </a:extLst>
              </p:cNvPr>
              <p:cNvSpPr txBox="1">
                <a:spLocks noRot="1" noChangeAspect="1" noMove="1" noResize="1" noEditPoints="1" noAdjustHandles="1" noChangeArrowheads="1" noChangeShapeType="1" noTextEdit="1"/>
              </p:cNvSpPr>
              <p:nvPr/>
            </p:nvSpPr>
            <p:spPr>
              <a:xfrm>
                <a:off x="4883427" y="3370949"/>
                <a:ext cx="1060173" cy="276999"/>
              </a:xfrm>
              <a:prstGeom prst="rect">
                <a:avLst/>
              </a:prstGeom>
              <a:blipFill>
                <a:blip r:embed="rId4"/>
                <a:stretch>
                  <a:fillRect r="-172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E74FB41-622B-4F55-95D1-7A1EBCF50FAB}"/>
                  </a:ext>
                </a:extLst>
              </p:cNvPr>
              <p:cNvSpPr txBox="1"/>
              <p:nvPr/>
            </p:nvSpPr>
            <p:spPr>
              <a:xfrm>
                <a:off x="7719392" y="3428999"/>
                <a:ext cx="1060173"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1200" i="1" dirty="0" smtClean="0">
                              <a:latin typeface="Cambria Math" panose="02040503050406030204" pitchFamily="18" charset="0"/>
                            </a:rPr>
                          </m:ctrlPr>
                        </m:sSubPr>
                        <m:e>
                          <m:r>
                            <a:rPr lang="en-IN" sz="1200" i="1" dirty="0">
                              <a:latin typeface="Cambria Math" panose="02040503050406030204" pitchFamily="18" charset="0"/>
                            </a:rPr>
                            <m:t>𝑃</m:t>
                          </m:r>
                        </m:e>
                        <m:sub>
                          <m:r>
                            <a:rPr lang="en-IN" sz="1200" i="1" dirty="0">
                              <a:latin typeface="Cambria Math" panose="02040503050406030204" pitchFamily="18" charset="0"/>
                            </a:rPr>
                            <m:t>𝑖</m:t>
                          </m:r>
                          <m:r>
                            <a:rPr lang="en-IN" sz="1200" b="0" i="1" dirty="0" smtClean="0">
                              <a:latin typeface="Cambria Math" panose="02040503050406030204" pitchFamily="18" charset="0"/>
                            </a:rPr>
                            <m:t> </m:t>
                          </m:r>
                        </m:sub>
                      </m:sSub>
                      <m:r>
                        <a:rPr lang="en-IN" sz="1200" b="0" i="1" dirty="0" smtClean="0">
                          <a:latin typeface="Cambria Math" panose="02040503050406030204" pitchFamily="18" charset="0"/>
                        </a:rPr>
                        <m:t>𝑖𝑛</m:t>
                      </m:r>
                      <m:r>
                        <a:rPr lang="en-IN" sz="1200" b="0" i="1" dirty="0" smtClean="0">
                          <a:latin typeface="Cambria Math" panose="02040503050406030204" pitchFamily="18" charset="0"/>
                        </a:rPr>
                        <m:t> </m:t>
                      </m:r>
                      <m:r>
                        <a:rPr lang="en-IN" sz="1200" b="0" i="1" dirty="0" smtClean="0">
                          <a:latin typeface="Cambria Math" panose="02040503050406030204" pitchFamily="18" charset="0"/>
                        </a:rPr>
                        <m:t>𝑐𝑙𝑢𝑠𝑡𝑒𝑟</m:t>
                      </m:r>
                      <m:r>
                        <a:rPr lang="en-IN" sz="1200" b="0" i="1" dirty="0" smtClean="0">
                          <a:latin typeface="Cambria Math" panose="02040503050406030204" pitchFamily="18" charset="0"/>
                        </a:rPr>
                        <m:t> 3</m:t>
                      </m:r>
                    </m:oMath>
                  </m:oMathPara>
                </a14:m>
                <a:endParaRPr lang="en-IN" sz="1200" dirty="0"/>
              </a:p>
            </p:txBody>
          </p:sp>
        </mc:Choice>
        <mc:Fallback xmlns="">
          <p:sp>
            <p:nvSpPr>
              <p:cNvPr id="7" name="TextBox 6">
                <a:extLst>
                  <a:ext uri="{FF2B5EF4-FFF2-40B4-BE49-F238E27FC236}">
                    <a16:creationId xmlns:a16="http://schemas.microsoft.com/office/drawing/2014/main" id="{FE74FB41-622B-4F55-95D1-7A1EBCF50FAB}"/>
                  </a:ext>
                </a:extLst>
              </p:cNvPr>
              <p:cNvSpPr txBox="1">
                <a:spLocks noRot="1" noChangeAspect="1" noMove="1" noResize="1" noEditPoints="1" noAdjustHandles="1" noChangeArrowheads="1" noChangeShapeType="1" noTextEdit="1"/>
              </p:cNvSpPr>
              <p:nvPr/>
            </p:nvSpPr>
            <p:spPr>
              <a:xfrm>
                <a:off x="7719392" y="3428999"/>
                <a:ext cx="1060173" cy="276999"/>
              </a:xfrm>
              <a:prstGeom prst="rect">
                <a:avLst/>
              </a:prstGeom>
              <a:blipFill>
                <a:blip r:embed="rId5"/>
                <a:stretch>
                  <a:fillRect r="-1724"/>
                </a:stretch>
              </a:blipFill>
            </p:spPr>
            <p:txBody>
              <a:bodyPr/>
              <a:lstStyle/>
              <a:p>
                <a:r>
                  <a:rPr lang="en-IN">
                    <a:noFill/>
                  </a:rPr>
                  <a:t> </a:t>
                </a:r>
              </a:p>
            </p:txBody>
          </p:sp>
        </mc:Fallback>
      </mc:AlternateContent>
    </p:spTree>
    <p:extLst>
      <p:ext uri="{BB962C8B-B14F-4D97-AF65-F5344CB8AC3E}">
        <p14:creationId xmlns:p14="http://schemas.microsoft.com/office/powerpoint/2010/main" val="1379419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62E49-6654-40EE-96CA-2F3DFC1D49C9}"/>
              </a:ext>
            </a:extLst>
          </p:cNvPr>
          <p:cNvSpPr>
            <a:spLocks noGrp="1"/>
          </p:cNvSpPr>
          <p:nvPr>
            <p:ph type="title"/>
          </p:nvPr>
        </p:nvSpPr>
        <p:spPr/>
        <p:txBody>
          <a:bodyPr/>
          <a:lstStyle/>
          <a:p>
            <a:r>
              <a:rPr lang="en-IN" dirty="0"/>
              <a:t>Contd..</a:t>
            </a:r>
          </a:p>
        </p:txBody>
      </p:sp>
      <p:cxnSp>
        <p:nvCxnSpPr>
          <p:cNvPr id="4" name="Straight Arrow Connector 3">
            <a:extLst>
              <a:ext uri="{FF2B5EF4-FFF2-40B4-BE49-F238E27FC236}">
                <a16:creationId xmlns:a16="http://schemas.microsoft.com/office/drawing/2014/main" id="{46BF1C6B-2E41-4BB3-AABC-B343EB7490BA}"/>
              </a:ext>
            </a:extLst>
          </p:cNvPr>
          <p:cNvCxnSpPr>
            <a:cxnSpLocks/>
          </p:cNvCxnSpPr>
          <p:nvPr/>
        </p:nvCxnSpPr>
        <p:spPr>
          <a:xfrm flipV="1">
            <a:off x="4562341" y="2008532"/>
            <a:ext cx="0" cy="30480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71DF4CC2-A9BD-4ACB-B101-B464AB6B927A}"/>
              </a:ext>
            </a:extLst>
          </p:cNvPr>
          <p:cNvCxnSpPr>
            <a:cxnSpLocks/>
          </p:cNvCxnSpPr>
          <p:nvPr/>
        </p:nvCxnSpPr>
        <p:spPr>
          <a:xfrm>
            <a:off x="4376807" y="4910756"/>
            <a:ext cx="365760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 name="Arrow: Quad 5">
            <a:extLst>
              <a:ext uri="{FF2B5EF4-FFF2-40B4-BE49-F238E27FC236}">
                <a16:creationId xmlns:a16="http://schemas.microsoft.com/office/drawing/2014/main" id="{A802EF69-4B70-474F-8A92-CB7C269C3919}"/>
              </a:ext>
            </a:extLst>
          </p:cNvPr>
          <p:cNvSpPr/>
          <p:nvPr/>
        </p:nvSpPr>
        <p:spPr>
          <a:xfrm>
            <a:off x="4774377" y="3838572"/>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7" name="Arrow: Quad 6">
            <a:extLst>
              <a:ext uri="{FF2B5EF4-FFF2-40B4-BE49-F238E27FC236}">
                <a16:creationId xmlns:a16="http://schemas.microsoft.com/office/drawing/2014/main" id="{707DEEDB-C790-4586-9FA1-848A1D9884A0}"/>
              </a:ext>
            </a:extLst>
          </p:cNvPr>
          <p:cNvSpPr/>
          <p:nvPr/>
        </p:nvSpPr>
        <p:spPr>
          <a:xfrm>
            <a:off x="5350863" y="4229719"/>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Quad 7">
            <a:extLst>
              <a:ext uri="{FF2B5EF4-FFF2-40B4-BE49-F238E27FC236}">
                <a16:creationId xmlns:a16="http://schemas.microsoft.com/office/drawing/2014/main" id="{619DB054-B082-46AA-925B-A10950BB12AF}"/>
              </a:ext>
            </a:extLst>
          </p:cNvPr>
          <p:cNvSpPr/>
          <p:nvPr/>
        </p:nvSpPr>
        <p:spPr>
          <a:xfrm>
            <a:off x="5032809" y="4110345"/>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9" name="Arrow: Quad 8">
            <a:extLst>
              <a:ext uri="{FF2B5EF4-FFF2-40B4-BE49-F238E27FC236}">
                <a16:creationId xmlns:a16="http://schemas.microsoft.com/office/drawing/2014/main" id="{BED75E37-1111-4838-9401-E5BDEF482D1B}"/>
              </a:ext>
            </a:extLst>
          </p:cNvPr>
          <p:cNvSpPr/>
          <p:nvPr/>
        </p:nvSpPr>
        <p:spPr>
          <a:xfrm>
            <a:off x="5122255" y="3777485"/>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Quad 9">
            <a:extLst>
              <a:ext uri="{FF2B5EF4-FFF2-40B4-BE49-F238E27FC236}">
                <a16:creationId xmlns:a16="http://schemas.microsoft.com/office/drawing/2014/main" id="{CBAD8388-2DF2-4605-92F6-32057A5458A1}"/>
              </a:ext>
            </a:extLst>
          </p:cNvPr>
          <p:cNvSpPr/>
          <p:nvPr/>
        </p:nvSpPr>
        <p:spPr>
          <a:xfrm>
            <a:off x="5470133" y="3665045"/>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1" name="Arrow: Quad 10">
            <a:extLst>
              <a:ext uri="{FF2B5EF4-FFF2-40B4-BE49-F238E27FC236}">
                <a16:creationId xmlns:a16="http://schemas.microsoft.com/office/drawing/2014/main" id="{D3763D9E-D918-47A2-B6C3-F19387C4B2D7}"/>
              </a:ext>
            </a:extLst>
          </p:cNvPr>
          <p:cNvSpPr/>
          <p:nvPr/>
        </p:nvSpPr>
        <p:spPr>
          <a:xfrm>
            <a:off x="5099062" y="4507708"/>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2" name="Arrow: Quad 11">
            <a:extLst>
              <a:ext uri="{FF2B5EF4-FFF2-40B4-BE49-F238E27FC236}">
                <a16:creationId xmlns:a16="http://schemas.microsoft.com/office/drawing/2014/main" id="{97813D2A-BBC6-4B4A-AFAF-1D19131D4ED4}"/>
              </a:ext>
            </a:extLst>
          </p:cNvPr>
          <p:cNvSpPr/>
          <p:nvPr/>
        </p:nvSpPr>
        <p:spPr>
          <a:xfrm>
            <a:off x="5579456" y="3990350"/>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3" name="Arrow: Quad 12">
            <a:extLst>
              <a:ext uri="{FF2B5EF4-FFF2-40B4-BE49-F238E27FC236}">
                <a16:creationId xmlns:a16="http://schemas.microsoft.com/office/drawing/2014/main" id="{5A4FC031-C6DD-4A1E-B34B-09066E4C7E76}"/>
              </a:ext>
            </a:extLst>
          </p:cNvPr>
          <p:cNvSpPr/>
          <p:nvPr/>
        </p:nvSpPr>
        <p:spPr>
          <a:xfrm>
            <a:off x="5731856" y="4256118"/>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4" name="Arrow: Quad 13">
            <a:extLst>
              <a:ext uri="{FF2B5EF4-FFF2-40B4-BE49-F238E27FC236}">
                <a16:creationId xmlns:a16="http://schemas.microsoft.com/office/drawing/2014/main" id="{A7730611-552D-4B7E-9065-F7D40078027F}"/>
              </a:ext>
            </a:extLst>
          </p:cNvPr>
          <p:cNvSpPr/>
          <p:nvPr/>
        </p:nvSpPr>
        <p:spPr>
          <a:xfrm>
            <a:off x="5824636" y="2631141"/>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5" name="Arrow: Quad 14">
            <a:extLst>
              <a:ext uri="{FF2B5EF4-FFF2-40B4-BE49-F238E27FC236}">
                <a16:creationId xmlns:a16="http://schemas.microsoft.com/office/drawing/2014/main" id="{8C836B75-4207-4B44-960A-ADD040182FE4}"/>
              </a:ext>
            </a:extLst>
          </p:cNvPr>
          <p:cNvSpPr/>
          <p:nvPr/>
        </p:nvSpPr>
        <p:spPr>
          <a:xfrm>
            <a:off x="6401122" y="3022288"/>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Quad 15">
            <a:extLst>
              <a:ext uri="{FF2B5EF4-FFF2-40B4-BE49-F238E27FC236}">
                <a16:creationId xmlns:a16="http://schemas.microsoft.com/office/drawing/2014/main" id="{919B8464-9BB5-46BC-BACD-2A49CD82D79C}"/>
              </a:ext>
            </a:extLst>
          </p:cNvPr>
          <p:cNvSpPr/>
          <p:nvPr/>
        </p:nvSpPr>
        <p:spPr>
          <a:xfrm>
            <a:off x="6083068" y="2902914"/>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7" name="Arrow: Quad 16">
            <a:extLst>
              <a:ext uri="{FF2B5EF4-FFF2-40B4-BE49-F238E27FC236}">
                <a16:creationId xmlns:a16="http://schemas.microsoft.com/office/drawing/2014/main" id="{3B5C04EB-BCB9-4B44-8FB9-E8E3543271E7}"/>
              </a:ext>
            </a:extLst>
          </p:cNvPr>
          <p:cNvSpPr/>
          <p:nvPr/>
        </p:nvSpPr>
        <p:spPr>
          <a:xfrm>
            <a:off x="6172514" y="2570054"/>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Quad 17">
            <a:extLst>
              <a:ext uri="{FF2B5EF4-FFF2-40B4-BE49-F238E27FC236}">
                <a16:creationId xmlns:a16="http://schemas.microsoft.com/office/drawing/2014/main" id="{2D693E91-AE0D-4443-B242-2D667F8F4DF6}"/>
              </a:ext>
            </a:extLst>
          </p:cNvPr>
          <p:cNvSpPr/>
          <p:nvPr/>
        </p:nvSpPr>
        <p:spPr>
          <a:xfrm>
            <a:off x="6520392" y="2457614"/>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9" name="Arrow: Quad 18">
            <a:extLst>
              <a:ext uri="{FF2B5EF4-FFF2-40B4-BE49-F238E27FC236}">
                <a16:creationId xmlns:a16="http://schemas.microsoft.com/office/drawing/2014/main" id="{645F2949-AAD1-424D-8AD2-4B8C8C9B5E04}"/>
              </a:ext>
            </a:extLst>
          </p:cNvPr>
          <p:cNvSpPr/>
          <p:nvPr/>
        </p:nvSpPr>
        <p:spPr>
          <a:xfrm>
            <a:off x="6149321" y="3300277"/>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0" name="Arrow: Quad 19">
            <a:extLst>
              <a:ext uri="{FF2B5EF4-FFF2-40B4-BE49-F238E27FC236}">
                <a16:creationId xmlns:a16="http://schemas.microsoft.com/office/drawing/2014/main" id="{C93BE235-C4B6-49A4-8428-9E587793AC57}"/>
              </a:ext>
            </a:extLst>
          </p:cNvPr>
          <p:cNvSpPr/>
          <p:nvPr/>
        </p:nvSpPr>
        <p:spPr>
          <a:xfrm>
            <a:off x="6629715" y="2782919"/>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1" name="Arrow: Quad 20">
            <a:extLst>
              <a:ext uri="{FF2B5EF4-FFF2-40B4-BE49-F238E27FC236}">
                <a16:creationId xmlns:a16="http://schemas.microsoft.com/office/drawing/2014/main" id="{A103025E-B280-45F7-86F5-27AFB02563C9}"/>
              </a:ext>
            </a:extLst>
          </p:cNvPr>
          <p:cNvSpPr/>
          <p:nvPr/>
        </p:nvSpPr>
        <p:spPr>
          <a:xfrm>
            <a:off x="6782115" y="3048687"/>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0A2E9EB-E9E8-46E4-B01C-DFE467F1DA37}"/>
                  </a:ext>
                </a:extLst>
              </p:cNvPr>
              <p:cNvSpPr txBox="1"/>
              <p:nvPr/>
            </p:nvSpPr>
            <p:spPr>
              <a:xfrm>
                <a:off x="7759646" y="4928364"/>
                <a:ext cx="5035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𝑥</m:t>
                          </m:r>
                        </m:e>
                        <m:sub>
                          <m:r>
                            <a:rPr lang="en-IN" i="0">
                              <a:latin typeface="Cambria Math" panose="02040503050406030204" pitchFamily="18" charset="0"/>
                            </a:rPr>
                            <m:t>1</m:t>
                          </m:r>
                        </m:sub>
                      </m:sSub>
                    </m:oMath>
                  </m:oMathPara>
                </a14:m>
                <a:endParaRPr lang="en-IN" dirty="0"/>
              </a:p>
            </p:txBody>
          </p:sp>
        </mc:Choice>
        <mc:Fallback xmlns="">
          <p:sp>
            <p:nvSpPr>
              <p:cNvPr id="22" name="TextBox 21">
                <a:extLst>
                  <a:ext uri="{FF2B5EF4-FFF2-40B4-BE49-F238E27FC236}">
                    <a16:creationId xmlns:a16="http://schemas.microsoft.com/office/drawing/2014/main" id="{D0A2E9EB-E9E8-46E4-B01C-DFE467F1DA37}"/>
                  </a:ext>
                </a:extLst>
              </p:cNvPr>
              <p:cNvSpPr txBox="1">
                <a:spLocks noRot="1" noChangeAspect="1" noMove="1" noResize="1" noEditPoints="1" noAdjustHandles="1" noChangeArrowheads="1" noChangeShapeType="1" noTextEdit="1"/>
              </p:cNvSpPr>
              <p:nvPr/>
            </p:nvSpPr>
            <p:spPr>
              <a:xfrm>
                <a:off x="7759646" y="4928364"/>
                <a:ext cx="503576" cy="369332"/>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610AFB17-459D-4FF4-8424-49D34C17FF4B}"/>
                  </a:ext>
                </a:extLst>
              </p:cNvPr>
              <p:cNvSpPr txBox="1"/>
              <p:nvPr/>
            </p:nvSpPr>
            <p:spPr>
              <a:xfrm>
                <a:off x="4079105" y="1853754"/>
                <a:ext cx="5035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𝑥</m:t>
                          </m:r>
                        </m:e>
                        <m:sub>
                          <m:r>
                            <a:rPr lang="en-IN" b="0" i="0" smtClean="0">
                              <a:latin typeface="Cambria Math" panose="02040503050406030204" pitchFamily="18" charset="0"/>
                            </a:rPr>
                            <m:t>2</m:t>
                          </m:r>
                        </m:sub>
                      </m:sSub>
                    </m:oMath>
                  </m:oMathPara>
                </a14:m>
                <a:endParaRPr lang="en-IN" dirty="0"/>
              </a:p>
            </p:txBody>
          </p:sp>
        </mc:Choice>
        <mc:Fallback xmlns="">
          <p:sp>
            <p:nvSpPr>
              <p:cNvPr id="23" name="TextBox 22">
                <a:extLst>
                  <a:ext uri="{FF2B5EF4-FFF2-40B4-BE49-F238E27FC236}">
                    <a16:creationId xmlns:a16="http://schemas.microsoft.com/office/drawing/2014/main" id="{610AFB17-459D-4FF4-8424-49D34C17FF4B}"/>
                  </a:ext>
                </a:extLst>
              </p:cNvPr>
              <p:cNvSpPr txBox="1">
                <a:spLocks noRot="1" noChangeAspect="1" noMove="1" noResize="1" noEditPoints="1" noAdjustHandles="1" noChangeArrowheads="1" noChangeShapeType="1" noTextEdit="1"/>
              </p:cNvSpPr>
              <p:nvPr/>
            </p:nvSpPr>
            <p:spPr>
              <a:xfrm>
                <a:off x="4079105" y="1853754"/>
                <a:ext cx="503576" cy="369332"/>
              </a:xfrm>
              <a:prstGeom prst="rect">
                <a:avLst/>
              </a:prstGeom>
              <a:blipFill>
                <a:blip r:embed="rId3"/>
                <a:stretch>
                  <a:fillRect/>
                </a:stretch>
              </a:blipFill>
            </p:spPr>
            <p:txBody>
              <a:bodyPr/>
              <a:lstStyle/>
              <a:p>
                <a:r>
                  <a:rPr lang="en-IN">
                    <a:noFill/>
                  </a:rPr>
                  <a:t> </a:t>
                </a:r>
              </a:p>
            </p:txBody>
          </p:sp>
        </mc:Fallback>
      </mc:AlternateContent>
      <p:sp>
        <p:nvSpPr>
          <p:cNvPr id="24" name="Arrow: Quad 23">
            <a:extLst>
              <a:ext uri="{FF2B5EF4-FFF2-40B4-BE49-F238E27FC236}">
                <a16:creationId xmlns:a16="http://schemas.microsoft.com/office/drawing/2014/main" id="{3111EFEB-E047-4359-9E21-7BA6DAE09F7E}"/>
              </a:ext>
            </a:extLst>
          </p:cNvPr>
          <p:cNvSpPr/>
          <p:nvPr/>
        </p:nvSpPr>
        <p:spPr>
          <a:xfrm>
            <a:off x="6427606" y="3923230"/>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5" name="Arrow: Quad 24">
            <a:extLst>
              <a:ext uri="{FF2B5EF4-FFF2-40B4-BE49-F238E27FC236}">
                <a16:creationId xmlns:a16="http://schemas.microsoft.com/office/drawing/2014/main" id="{2A93CACB-ACA3-4974-9A32-28049E1AD1F2}"/>
              </a:ext>
            </a:extLst>
          </p:cNvPr>
          <p:cNvSpPr/>
          <p:nvPr/>
        </p:nvSpPr>
        <p:spPr>
          <a:xfrm>
            <a:off x="7004092" y="4314377"/>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Quad 25">
            <a:extLst>
              <a:ext uri="{FF2B5EF4-FFF2-40B4-BE49-F238E27FC236}">
                <a16:creationId xmlns:a16="http://schemas.microsoft.com/office/drawing/2014/main" id="{D43572B9-2F7C-4FD8-957D-ED4D6413780F}"/>
              </a:ext>
            </a:extLst>
          </p:cNvPr>
          <p:cNvSpPr/>
          <p:nvPr/>
        </p:nvSpPr>
        <p:spPr>
          <a:xfrm>
            <a:off x="6686038" y="4195003"/>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7" name="Arrow: Quad 26">
            <a:extLst>
              <a:ext uri="{FF2B5EF4-FFF2-40B4-BE49-F238E27FC236}">
                <a16:creationId xmlns:a16="http://schemas.microsoft.com/office/drawing/2014/main" id="{FB10130E-2F99-460C-B9BC-C1EBEF178058}"/>
              </a:ext>
            </a:extLst>
          </p:cNvPr>
          <p:cNvSpPr/>
          <p:nvPr/>
        </p:nvSpPr>
        <p:spPr>
          <a:xfrm>
            <a:off x="6775484" y="3862143"/>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Quad 27">
            <a:extLst>
              <a:ext uri="{FF2B5EF4-FFF2-40B4-BE49-F238E27FC236}">
                <a16:creationId xmlns:a16="http://schemas.microsoft.com/office/drawing/2014/main" id="{33EBB2A3-D782-4603-9649-BE52B883288F}"/>
              </a:ext>
            </a:extLst>
          </p:cNvPr>
          <p:cNvSpPr/>
          <p:nvPr/>
        </p:nvSpPr>
        <p:spPr>
          <a:xfrm>
            <a:off x="7123362" y="3749703"/>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9" name="Arrow: Quad 28">
            <a:extLst>
              <a:ext uri="{FF2B5EF4-FFF2-40B4-BE49-F238E27FC236}">
                <a16:creationId xmlns:a16="http://schemas.microsoft.com/office/drawing/2014/main" id="{96F59763-41D6-4298-AAE1-7E9C0A3AFFAD}"/>
              </a:ext>
            </a:extLst>
          </p:cNvPr>
          <p:cNvSpPr/>
          <p:nvPr/>
        </p:nvSpPr>
        <p:spPr>
          <a:xfrm>
            <a:off x="6752291" y="4592366"/>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0" name="Arrow: Quad 29">
            <a:extLst>
              <a:ext uri="{FF2B5EF4-FFF2-40B4-BE49-F238E27FC236}">
                <a16:creationId xmlns:a16="http://schemas.microsoft.com/office/drawing/2014/main" id="{8BB38C87-2AA4-4633-9ECF-3BAFF0360A8D}"/>
              </a:ext>
            </a:extLst>
          </p:cNvPr>
          <p:cNvSpPr/>
          <p:nvPr/>
        </p:nvSpPr>
        <p:spPr>
          <a:xfrm>
            <a:off x="7232685" y="4075008"/>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1" name="Arrow: Quad 30">
            <a:extLst>
              <a:ext uri="{FF2B5EF4-FFF2-40B4-BE49-F238E27FC236}">
                <a16:creationId xmlns:a16="http://schemas.microsoft.com/office/drawing/2014/main" id="{9DC5B1F7-2BA1-4FE9-852C-5FDB5CF2FCE7}"/>
              </a:ext>
            </a:extLst>
          </p:cNvPr>
          <p:cNvSpPr/>
          <p:nvPr/>
        </p:nvSpPr>
        <p:spPr>
          <a:xfrm>
            <a:off x="7385085" y="4340776"/>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2" name="Rectangle 31">
            <a:extLst>
              <a:ext uri="{FF2B5EF4-FFF2-40B4-BE49-F238E27FC236}">
                <a16:creationId xmlns:a16="http://schemas.microsoft.com/office/drawing/2014/main" id="{B7C14004-CF74-496F-8701-ABDB618914F1}"/>
              </a:ext>
            </a:extLst>
          </p:cNvPr>
          <p:cNvSpPr/>
          <p:nvPr/>
        </p:nvSpPr>
        <p:spPr>
          <a:xfrm>
            <a:off x="5309617" y="4049230"/>
            <a:ext cx="278293" cy="18048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6C7479FA-5DA2-4271-992B-264EA9652DCE}"/>
              </a:ext>
            </a:extLst>
          </p:cNvPr>
          <p:cNvSpPr/>
          <p:nvPr/>
        </p:nvSpPr>
        <p:spPr>
          <a:xfrm>
            <a:off x="6351422" y="2809360"/>
            <a:ext cx="278293" cy="18048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33">
            <a:extLst>
              <a:ext uri="{FF2B5EF4-FFF2-40B4-BE49-F238E27FC236}">
                <a16:creationId xmlns:a16="http://schemas.microsoft.com/office/drawing/2014/main" id="{6858D699-5C61-490D-940A-0E0CB0ED1284}"/>
              </a:ext>
            </a:extLst>
          </p:cNvPr>
          <p:cNvSpPr/>
          <p:nvPr/>
        </p:nvSpPr>
        <p:spPr>
          <a:xfrm>
            <a:off x="6959362" y="4110345"/>
            <a:ext cx="278293" cy="180489"/>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5" name="Straight Arrow Connector 34">
            <a:extLst>
              <a:ext uri="{FF2B5EF4-FFF2-40B4-BE49-F238E27FC236}">
                <a16:creationId xmlns:a16="http://schemas.microsoft.com/office/drawing/2014/main" id="{2416CD86-A336-4B71-B1B1-086875F84E91}"/>
              </a:ext>
            </a:extLst>
          </p:cNvPr>
          <p:cNvCxnSpPr>
            <a:cxnSpLocks/>
          </p:cNvCxnSpPr>
          <p:nvPr/>
        </p:nvCxnSpPr>
        <p:spPr>
          <a:xfrm flipV="1">
            <a:off x="4562341" y="2008532"/>
            <a:ext cx="0" cy="30480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84B0C76-F8A2-48B3-A9F8-E84F4854EA15}"/>
              </a:ext>
            </a:extLst>
          </p:cNvPr>
          <p:cNvCxnSpPr>
            <a:cxnSpLocks/>
          </p:cNvCxnSpPr>
          <p:nvPr/>
        </p:nvCxnSpPr>
        <p:spPr>
          <a:xfrm>
            <a:off x="4376807" y="4910756"/>
            <a:ext cx="365760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7" name="Arrow: Quad 36">
            <a:extLst>
              <a:ext uri="{FF2B5EF4-FFF2-40B4-BE49-F238E27FC236}">
                <a16:creationId xmlns:a16="http://schemas.microsoft.com/office/drawing/2014/main" id="{867E117E-0D6F-4C57-A249-A0A91E1A49E4}"/>
              </a:ext>
            </a:extLst>
          </p:cNvPr>
          <p:cNvSpPr/>
          <p:nvPr/>
        </p:nvSpPr>
        <p:spPr>
          <a:xfrm>
            <a:off x="4774377" y="3838572"/>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8" name="Arrow: Quad 37">
            <a:extLst>
              <a:ext uri="{FF2B5EF4-FFF2-40B4-BE49-F238E27FC236}">
                <a16:creationId xmlns:a16="http://schemas.microsoft.com/office/drawing/2014/main" id="{5426F326-B9DA-4063-B334-E94BDB6CBA7E}"/>
              </a:ext>
            </a:extLst>
          </p:cNvPr>
          <p:cNvSpPr/>
          <p:nvPr/>
        </p:nvSpPr>
        <p:spPr>
          <a:xfrm>
            <a:off x="5350863" y="4229719"/>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Quad 38">
            <a:extLst>
              <a:ext uri="{FF2B5EF4-FFF2-40B4-BE49-F238E27FC236}">
                <a16:creationId xmlns:a16="http://schemas.microsoft.com/office/drawing/2014/main" id="{075C93A8-7D7D-4C18-8301-05C3FB58BD69}"/>
              </a:ext>
            </a:extLst>
          </p:cNvPr>
          <p:cNvSpPr/>
          <p:nvPr/>
        </p:nvSpPr>
        <p:spPr>
          <a:xfrm>
            <a:off x="5032809" y="4110345"/>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40" name="Arrow: Quad 39">
            <a:extLst>
              <a:ext uri="{FF2B5EF4-FFF2-40B4-BE49-F238E27FC236}">
                <a16:creationId xmlns:a16="http://schemas.microsoft.com/office/drawing/2014/main" id="{E36798D6-28A7-4401-A6B8-86767F3AAD6D}"/>
              </a:ext>
            </a:extLst>
          </p:cNvPr>
          <p:cNvSpPr/>
          <p:nvPr/>
        </p:nvSpPr>
        <p:spPr>
          <a:xfrm>
            <a:off x="5122255" y="3777485"/>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Arrow: Quad 40">
            <a:extLst>
              <a:ext uri="{FF2B5EF4-FFF2-40B4-BE49-F238E27FC236}">
                <a16:creationId xmlns:a16="http://schemas.microsoft.com/office/drawing/2014/main" id="{65FBA60B-5178-40E0-BBDA-F91022295A17}"/>
              </a:ext>
            </a:extLst>
          </p:cNvPr>
          <p:cNvSpPr/>
          <p:nvPr/>
        </p:nvSpPr>
        <p:spPr>
          <a:xfrm>
            <a:off x="5470133" y="3665045"/>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42" name="Arrow: Quad 41">
            <a:extLst>
              <a:ext uri="{FF2B5EF4-FFF2-40B4-BE49-F238E27FC236}">
                <a16:creationId xmlns:a16="http://schemas.microsoft.com/office/drawing/2014/main" id="{C5B51D5C-5D18-4FD3-ACC3-9F89C865666D}"/>
              </a:ext>
            </a:extLst>
          </p:cNvPr>
          <p:cNvSpPr/>
          <p:nvPr/>
        </p:nvSpPr>
        <p:spPr>
          <a:xfrm>
            <a:off x="5099062" y="4507708"/>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43" name="Arrow: Quad 42">
            <a:extLst>
              <a:ext uri="{FF2B5EF4-FFF2-40B4-BE49-F238E27FC236}">
                <a16:creationId xmlns:a16="http://schemas.microsoft.com/office/drawing/2014/main" id="{C2F1EEB6-D434-4989-A141-A359B4252276}"/>
              </a:ext>
            </a:extLst>
          </p:cNvPr>
          <p:cNvSpPr/>
          <p:nvPr/>
        </p:nvSpPr>
        <p:spPr>
          <a:xfrm>
            <a:off x="5579456" y="3990350"/>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44" name="Arrow: Quad 43">
            <a:extLst>
              <a:ext uri="{FF2B5EF4-FFF2-40B4-BE49-F238E27FC236}">
                <a16:creationId xmlns:a16="http://schemas.microsoft.com/office/drawing/2014/main" id="{ECE451A8-ACE1-4320-932D-A098BDAC750B}"/>
              </a:ext>
            </a:extLst>
          </p:cNvPr>
          <p:cNvSpPr/>
          <p:nvPr/>
        </p:nvSpPr>
        <p:spPr>
          <a:xfrm>
            <a:off x="5731856" y="4256118"/>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45" name="Arrow: Quad 44">
            <a:extLst>
              <a:ext uri="{FF2B5EF4-FFF2-40B4-BE49-F238E27FC236}">
                <a16:creationId xmlns:a16="http://schemas.microsoft.com/office/drawing/2014/main" id="{472BEE0E-FEA8-40D4-8E78-3A99EB543801}"/>
              </a:ext>
            </a:extLst>
          </p:cNvPr>
          <p:cNvSpPr/>
          <p:nvPr/>
        </p:nvSpPr>
        <p:spPr>
          <a:xfrm>
            <a:off x="5824636" y="2631141"/>
            <a:ext cx="278294" cy="252000"/>
          </a:xfrm>
          <a:prstGeom prst="quad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46" name="Arrow: Quad 45">
            <a:extLst>
              <a:ext uri="{FF2B5EF4-FFF2-40B4-BE49-F238E27FC236}">
                <a16:creationId xmlns:a16="http://schemas.microsoft.com/office/drawing/2014/main" id="{BC2C6715-0528-48C8-BA28-71EFB592A357}"/>
              </a:ext>
            </a:extLst>
          </p:cNvPr>
          <p:cNvSpPr/>
          <p:nvPr/>
        </p:nvSpPr>
        <p:spPr>
          <a:xfrm>
            <a:off x="6401122" y="3022288"/>
            <a:ext cx="278294" cy="252000"/>
          </a:xfrm>
          <a:prstGeom prst="quad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Arrow: Quad 46">
            <a:extLst>
              <a:ext uri="{FF2B5EF4-FFF2-40B4-BE49-F238E27FC236}">
                <a16:creationId xmlns:a16="http://schemas.microsoft.com/office/drawing/2014/main" id="{0246EEDA-A979-467A-A0C6-0B22362C3399}"/>
              </a:ext>
            </a:extLst>
          </p:cNvPr>
          <p:cNvSpPr/>
          <p:nvPr/>
        </p:nvSpPr>
        <p:spPr>
          <a:xfrm>
            <a:off x="6083068" y="2902914"/>
            <a:ext cx="278294" cy="252000"/>
          </a:xfrm>
          <a:prstGeom prst="quad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48" name="Arrow: Quad 47">
            <a:extLst>
              <a:ext uri="{FF2B5EF4-FFF2-40B4-BE49-F238E27FC236}">
                <a16:creationId xmlns:a16="http://schemas.microsoft.com/office/drawing/2014/main" id="{2485E913-E281-440E-B5DD-E6D74BF0F4B9}"/>
              </a:ext>
            </a:extLst>
          </p:cNvPr>
          <p:cNvSpPr/>
          <p:nvPr/>
        </p:nvSpPr>
        <p:spPr>
          <a:xfrm>
            <a:off x="6172514" y="2570054"/>
            <a:ext cx="278294" cy="252000"/>
          </a:xfrm>
          <a:prstGeom prst="quad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Arrow: Quad 48">
            <a:extLst>
              <a:ext uri="{FF2B5EF4-FFF2-40B4-BE49-F238E27FC236}">
                <a16:creationId xmlns:a16="http://schemas.microsoft.com/office/drawing/2014/main" id="{DF2CA92D-6ACB-4A25-9A56-CBD15ACA3752}"/>
              </a:ext>
            </a:extLst>
          </p:cNvPr>
          <p:cNvSpPr/>
          <p:nvPr/>
        </p:nvSpPr>
        <p:spPr>
          <a:xfrm>
            <a:off x="6520392" y="2457614"/>
            <a:ext cx="278294" cy="252000"/>
          </a:xfrm>
          <a:prstGeom prst="quad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50" name="Arrow: Quad 49">
            <a:extLst>
              <a:ext uri="{FF2B5EF4-FFF2-40B4-BE49-F238E27FC236}">
                <a16:creationId xmlns:a16="http://schemas.microsoft.com/office/drawing/2014/main" id="{31B7D354-8B11-4EB3-9623-9CEAED7B9A5A}"/>
              </a:ext>
            </a:extLst>
          </p:cNvPr>
          <p:cNvSpPr/>
          <p:nvPr/>
        </p:nvSpPr>
        <p:spPr>
          <a:xfrm>
            <a:off x="6149321" y="3300277"/>
            <a:ext cx="278294" cy="252000"/>
          </a:xfrm>
          <a:prstGeom prst="quad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51" name="Arrow: Quad 50">
            <a:extLst>
              <a:ext uri="{FF2B5EF4-FFF2-40B4-BE49-F238E27FC236}">
                <a16:creationId xmlns:a16="http://schemas.microsoft.com/office/drawing/2014/main" id="{583A2A39-BD04-4CD2-A382-F806FA447198}"/>
              </a:ext>
            </a:extLst>
          </p:cNvPr>
          <p:cNvSpPr/>
          <p:nvPr/>
        </p:nvSpPr>
        <p:spPr>
          <a:xfrm>
            <a:off x="6629715" y="2782919"/>
            <a:ext cx="278294" cy="252000"/>
          </a:xfrm>
          <a:prstGeom prst="quad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52" name="Arrow: Quad 51">
            <a:extLst>
              <a:ext uri="{FF2B5EF4-FFF2-40B4-BE49-F238E27FC236}">
                <a16:creationId xmlns:a16="http://schemas.microsoft.com/office/drawing/2014/main" id="{0F3E6E63-7B0B-4CFB-9A54-2D586CEBCE10}"/>
              </a:ext>
            </a:extLst>
          </p:cNvPr>
          <p:cNvSpPr/>
          <p:nvPr/>
        </p:nvSpPr>
        <p:spPr>
          <a:xfrm>
            <a:off x="6782115" y="3048687"/>
            <a:ext cx="278294" cy="252000"/>
          </a:xfrm>
          <a:prstGeom prst="quad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A28B0A67-D5C9-489F-A96B-6E33F35C1BCD}"/>
                  </a:ext>
                </a:extLst>
              </p:cNvPr>
              <p:cNvSpPr txBox="1"/>
              <p:nvPr/>
            </p:nvSpPr>
            <p:spPr>
              <a:xfrm>
                <a:off x="7759646" y="4928364"/>
                <a:ext cx="5035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𝑥</m:t>
                          </m:r>
                        </m:e>
                        <m:sub>
                          <m:r>
                            <a:rPr lang="en-IN" i="0">
                              <a:latin typeface="Cambria Math" panose="02040503050406030204" pitchFamily="18" charset="0"/>
                            </a:rPr>
                            <m:t>1</m:t>
                          </m:r>
                        </m:sub>
                      </m:sSub>
                    </m:oMath>
                  </m:oMathPara>
                </a14:m>
                <a:endParaRPr lang="en-IN" dirty="0"/>
              </a:p>
            </p:txBody>
          </p:sp>
        </mc:Choice>
        <mc:Fallback xmlns="">
          <p:sp>
            <p:nvSpPr>
              <p:cNvPr id="53" name="TextBox 52">
                <a:extLst>
                  <a:ext uri="{FF2B5EF4-FFF2-40B4-BE49-F238E27FC236}">
                    <a16:creationId xmlns:a16="http://schemas.microsoft.com/office/drawing/2014/main" id="{A28B0A67-D5C9-489F-A96B-6E33F35C1BCD}"/>
                  </a:ext>
                </a:extLst>
              </p:cNvPr>
              <p:cNvSpPr txBox="1">
                <a:spLocks noRot="1" noChangeAspect="1" noMove="1" noResize="1" noEditPoints="1" noAdjustHandles="1" noChangeArrowheads="1" noChangeShapeType="1" noTextEdit="1"/>
              </p:cNvSpPr>
              <p:nvPr/>
            </p:nvSpPr>
            <p:spPr>
              <a:xfrm>
                <a:off x="7759646" y="4928364"/>
                <a:ext cx="503576" cy="369332"/>
              </a:xfrm>
              <a:prstGeom prst="rect">
                <a:avLst/>
              </a:prstGeom>
              <a:blipFill>
                <a:blip r:embed="rId2"/>
                <a:stretch>
                  <a:fillRect/>
                </a:stretch>
              </a:blipFill>
            </p:spPr>
            <p:txBody>
              <a:bodyPr/>
              <a:lstStyle/>
              <a:p>
                <a:r>
                  <a:rPr lang="en-IN">
                    <a:noFill/>
                  </a:rPr>
                  <a:t> </a:t>
                </a:r>
              </a:p>
            </p:txBody>
          </p:sp>
        </mc:Fallback>
      </mc:AlternateContent>
      <p:sp>
        <p:nvSpPr>
          <p:cNvPr id="54" name="Arrow: Quad 53">
            <a:extLst>
              <a:ext uri="{FF2B5EF4-FFF2-40B4-BE49-F238E27FC236}">
                <a16:creationId xmlns:a16="http://schemas.microsoft.com/office/drawing/2014/main" id="{B072BE27-3A20-4ADF-AEB2-24455DB367D5}"/>
              </a:ext>
            </a:extLst>
          </p:cNvPr>
          <p:cNvSpPr/>
          <p:nvPr/>
        </p:nvSpPr>
        <p:spPr>
          <a:xfrm>
            <a:off x="6427606" y="3923230"/>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55" name="Arrow: Quad 54">
            <a:extLst>
              <a:ext uri="{FF2B5EF4-FFF2-40B4-BE49-F238E27FC236}">
                <a16:creationId xmlns:a16="http://schemas.microsoft.com/office/drawing/2014/main" id="{3F7671FB-1E2A-4460-8DEC-5EBC3BA24283}"/>
              </a:ext>
            </a:extLst>
          </p:cNvPr>
          <p:cNvSpPr/>
          <p:nvPr/>
        </p:nvSpPr>
        <p:spPr>
          <a:xfrm>
            <a:off x="7004092" y="4314377"/>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Arrow: Quad 55">
            <a:extLst>
              <a:ext uri="{FF2B5EF4-FFF2-40B4-BE49-F238E27FC236}">
                <a16:creationId xmlns:a16="http://schemas.microsoft.com/office/drawing/2014/main" id="{9365C9AB-0136-409A-B1F5-53C279846CCB}"/>
              </a:ext>
            </a:extLst>
          </p:cNvPr>
          <p:cNvSpPr/>
          <p:nvPr/>
        </p:nvSpPr>
        <p:spPr>
          <a:xfrm>
            <a:off x="6686038" y="4195003"/>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57" name="Arrow: Quad 56">
            <a:extLst>
              <a:ext uri="{FF2B5EF4-FFF2-40B4-BE49-F238E27FC236}">
                <a16:creationId xmlns:a16="http://schemas.microsoft.com/office/drawing/2014/main" id="{6C9EEA3F-0B80-4399-9D1E-CDE025ECA92E}"/>
              </a:ext>
            </a:extLst>
          </p:cNvPr>
          <p:cNvSpPr/>
          <p:nvPr/>
        </p:nvSpPr>
        <p:spPr>
          <a:xfrm>
            <a:off x="6775484" y="3862143"/>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Arrow: Quad 57">
            <a:extLst>
              <a:ext uri="{FF2B5EF4-FFF2-40B4-BE49-F238E27FC236}">
                <a16:creationId xmlns:a16="http://schemas.microsoft.com/office/drawing/2014/main" id="{86182102-8CF3-4F2E-998C-AF1C64E3EAEC}"/>
              </a:ext>
            </a:extLst>
          </p:cNvPr>
          <p:cNvSpPr/>
          <p:nvPr/>
        </p:nvSpPr>
        <p:spPr>
          <a:xfrm>
            <a:off x="7123362" y="3749703"/>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59" name="Arrow: Quad 58">
            <a:extLst>
              <a:ext uri="{FF2B5EF4-FFF2-40B4-BE49-F238E27FC236}">
                <a16:creationId xmlns:a16="http://schemas.microsoft.com/office/drawing/2014/main" id="{78C98718-CE48-4680-8F43-FD6B176F4FD4}"/>
              </a:ext>
            </a:extLst>
          </p:cNvPr>
          <p:cNvSpPr/>
          <p:nvPr/>
        </p:nvSpPr>
        <p:spPr>
          <a:xfrm>
            <a:off x="6752291" y="4592366"/>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60" name="Arrow: Quad 59">
            <a:extLst>
              <a:ext uri="{FF2B5EF4-FFF2-40B4-BE49-F238E27FC236}">
                <a16:creationId xmlns:a16="http://schemas.microsoft.com/office/drawing/2014/main" id="{246CECC8-028B-4EEC-85BC-43D776CA1312}"/>
              </a:ext>
            </a:extLst>
          </p:cNvPr>
          <p:cNvSpPr/>
          <p:nvPr/>
        </p:nvSpPr>
        <p:spPr>
          <a:xfrm>
            <a:off x="7232685" y="4075008"/>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61" name="Arrow: Quad 60">
            <a:extLst>
              <a:ext uri="{FF2B5EF4-FFF2-40B4-BE49-F238E27FC236}">
                <a16:creationId xmlns:a16="http://schemas.microsoft.com/office/drawing/2014/main" id="{4ED8554E-F1B4-45E2-8B1B-22D29A2311A2}"/>
              </a:ext>
            </a:extLst>
          </p:cNvPr>
          <p:cNvSpPr/>
          <p:nvPr/>
        </p:nvSpPr>
        <p:spPr>
          <a:xfrm>
            <a:off x="7385085" y="4340776"/>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62" name="Oval 61">
            <a:extLst>
              <a:ext uri="{FF2B5EF4-FFF2-40B4-BE49-F238E27FC236}">
                <a16:creationId xmlns:a16="http://schemas.microsoft.com/office/drawing/2014/main" id="{D63815C8-B427-48F0-8702-DD36CC1487D5}"/>
              </a:ext>
            </a:extLst>
          </p:cNvPr>
          <p:cNvSpPr/>
          <p:nvPr/>
        </p:nvSpPr>
        <p:spPr>
          <a:xfrm>
            <a:off x="4613698" y="3551547"/>
            <a:ext cx="1550516" cy="1246441"/>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3" name="Oval 62">
            <a:extLst>
              <a:ext uri="{FF2B5EF4-FFF2-40B4-BE49-F238E27FC236}">
                <a16:creationId xmlns:a16="http://schemas.microsoft.com/office/drawing/2014/main" id="{74C02945-E150-4C33-BB36-144CA2E54E4A}"/>
              </a:ext>
            </a:extLst>
          </p:cNvPr>
          <p:cNvSpPr/>
          <p:nvPr/>
        </p:nvSpPr>
        <p:spPr>
          <a:xfrm>
            <a:off x="5634343" y="2391741"/>
            <a:ext cx="1550516" cy="1246441"/>
          </a:xfrm>
          <a:prstGeom prst="ellipse">
            <a:avLst/>
          </a:prstGeom>
          <a:noFill/>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4" name="Oval 63">
            <a:extLst>
              <a:ext uri="{FF2B5EF4-FFF2-40B4-BE49-F238E27FC236}">
                <a16:creationId xmlns:a16="http://schemas.microsoft.com/office/drawing/2014/main" id="{BCC3C5C3-8B43-45F2-B21E-2DA05E2FCBA7}"/>
              </a:ext>
            </a:extLst>
          </p:cNvPr>
          <p:cNvSpPr/>
          <p:nvPr/>
        </p:nvSpPr>
        <p:spPr>
          <a:xfrm>
            <a:off x="6288468" y="3618667"/>
            <a:ext cx="1550516" cy="1246441"/>
          </a:xfrm>
          <a:prstGeom prst="ellipse">
            <a:avLst/>
          </a:prstGeom>
          <a:no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9D7E3408-3F0C-4944-9F71-B2CB0FEBF3D5}"/>
                  </a:ext>
                </a:extLst>
              </p:cNvPr>
              <p:cNvSpPr txBox="1"/>
              <p:nvPr/>
            </p:nvSpPr>
            <p:spPr>
              <a:xfrm>
                <a:off x="1203135" y="5353257"/>
                <a:ext cx="9892372" cy="369332"/>
              </a:xfrm>
              <a:prstGeom prst="rect">
                <a:avLst/>
              </a:prstGeom>
              <a:noFill/>
            </p:spPr>
            <p:txBody>
              <a:bodyPr wrap="square" lIns="0" tIns="0" rIns="0" bIns="0" rtlCol="0">
                <a:spAutoFit/>
              </a:bodyPr>
              <a:lstStyle/>
              <a:p>
                <a:r>
                  <a:rPr lang="en-IN" sz="2400" dirty="0"/>
                  <a:t>WCSS</a:t>
                </a:r>
                <a14:m>
                  <m:oMath xmlns:m="http://schemas.openxmlformats.org/officeDocument/2006/math">
                    <m:r>
                      <a:rPr lang="en-IN" sz="2400" i="1" smtClean="0">
                        <a:latin typeface="Cambria Math" panose="02040503050406030204" pitchFamily="18" charset="0"/>
                      </a:rPr>
                      <m:t>=</m:t>
                    </m:r>
                    <m:r>
                      <a:rPr lang="en-IN" sz="2400" i="1" smtClean="0">
                        <a:latin typeface="Cambria Math" panose="02040503050406030204" pitchFamily="18" charset="0"/>
                      </a:rPr>
                      <m:t>𝛴</m:t>
                    </m:r>
                    <m:r>
                      <a:rPr lang="en-IN" sz="2400" b="0" i="1" smtClean="0">
                        <a:latin typeface="Cambria Math" panose="02040503050406030204" pitchFamily="18" charset="0"/>
                      </a:rPr>
                      <m:t> </m:t>
                    </m:r>
                    <m:r>
                      <a:rPr lang="en-IN" sz="2400" b="0" i="1" smtClean="0">
                        <a:latin typeface="Cambria Math" panose="02040503050406030204" pitchFamily="18" charset="0"/>
                      </a:rPr>
                      <m:t>𝑑𝑖𝑠𝑡𝑎𝑛𝑐𝑒</m:t>
                    </m:r>
                    <m:r>
                      <a:rPr lang="en-IN" sz="2400" b="0" i="1" smtClean="0">
                        <a:latin typeface="Cambria Math" panose="02040503050406030204" pitchFamily="18" charset="0"/>
                      </a:rPr>
                      <m:t>(</m:t>
                    </m:r>
                    <m:sSub>
                      <m:sSubPr>
                        <m:ctrlPr>
                          <a:rPr lang="en-IN" sz="2400" i="1" dirty="0" smtClean="0">
                            <a:latin typeface="Cambria Math" panose="02040503050406030204" pitchFamily="18" charset="0"/>
                          </a:rPr>
                        </m:ctrlPr>
                      </m:sSubPr>
                      <m:e>
                        <m:r>
                          <a:rPr lang="en-IN" sz="2400" i="1" dirty="0">
                            <a:latin typeface="Cambria Math" panose="02040503050406030204" pitchFamily="18" charset="0"/>
                          </a:rPr>
                          <m:t>𝑃</m:t>
                        </m:r>
                      </m:e>
                      <m:sub>
                        <m:r>
                          <a:rPr lang="en-IN" sz="2400" i="1" dirty="0">
                            <a:latin typeface="Cambria Math" panose="02040503050406030204" pitchFamily="18" charset="0"/>
                          </a:rPr>
                          <m:t>𝑖</m:t>
                        </m:r>
                      </m:sub>
                    </m:sSub>
                    <m:r>
                      <a:rPr lang="en-IN" sz="2400" b="0" i="1" dirty="0" smtClean="0">
                        <a:latin typeface="Cambria Math" panose="02040503050406030204" pitchFamily="18" charset="0"/>
                      </a:rPr>
                      <m:t>,</m:t>
                    </m:r>
                    <m:sSub>
                      <m:sSubPr>
                        <m:ctrlPr>
                          <a:rPr lang="en-IN" sz="2400" i="1" dirty="0" smtClean="0">
                            <a:latin typeface="Cambria Math" panose="02040503050406030204" pitchFamily="18" charset="0"/>
                          </a:rPr>
                        </m:ctrlPr>
                      </m:sSubPr>
                      <m:e>
                        <m:r>
                          <a:rPr lang="en-IN" sz="2400" i="1" dirty="0">
                            <a:latin typeface="Cambria Math" panose="02040503050406030204" pitchFamily="18" charset="0"/>
                          </a:rPr>
                          <m:t>𝐶</m:t>
                        </m:r>
                      </m:e>
                      <m:sub>
                        <m:r>
                          <a:rPr lang="en-IN" sz="2400" i="0" dirty="0">
                            <a:latin typeface="Cambria Math" panose="02040503050406030204" pitchFamily="18" charset="0"/>
                          </a:rPr>
                          <m:t>1</m:t>
                        </m:r>
                      </m:sub>
                    </m:sSub>
                    <m:sSup>
                      <m:sSupPr>
                        <m:ctrlPr>
                          <a:rPr lang="en-IN" sz="2400" b="0" i="1" dirty="0" smtClean="0">
                            <a:latin typeface="Cambria Math" panose="02040503050406030204" pitchFamily="18" charset="0"/>
                          </a:rPr>
                        </m:ctrlPr>
                      </m:sSupPr>
                      <m:e>
                        <m:r>
                          <a:rPr lang="en-IN" sz="2400" b="0" i="1" dirty="0" smtClean="0">
                            <a:latin typeface="Cambria Math" panose="02040503050406030204" pitchFamily="18" charset="0"/>
                          </a:rPr>
                          <m:t>)</m:t>
                        </m:r>
                      </m:e>
                      <m:sup>
                        <m:r>
                          <a:rPr lang="en-IN" sz="2400" b="0" i="1" dirty="0" smtClean="0">
                            <a:latin typeface="Cambria Math" panose="02040503050406030204" pitchFamily="18" charset="0"/>
                          </a:rPr>
                          <m:t>2</m:t>
                        </m:r>
                      </m:sup>
                    </m:sSup>
                    <m:r>
                      <a:rPr lang="en-IN" sz="2400" b="0" i="1" dirty="0" smtClean="0">
                        <a:latin typeface="Cambria Math" panose="02040503050406030204" pitchFamily="18" charset="0"/>
                      </a:rPr>
                      <m:t>+</m:t>
                    </m:r>
                    <m:r>
                      <a:rPr lang="en-IN" sz="2400" i="1">
                        <a:latin typeface="Cambria Math" panose="02040503050406030204" pitchFamily="18" charset="0"/>
                      </a:rPr>
                      <m:t>𝛴</m:t>
                    </m:r>
                    <m:r>
                      <a:rPr lang="en-IN" sz="2400" i="1">
                        <a:latin typeface="Cambria Math" panose="02040503050406030204" pitchFamily="18" charset="0"/>
                      </a:rPr>
                      <m:t> </m:t>
                    </m:r>
                    <m:r>
                      <a:rPr lang="en-IN" sz="2400" i="1">
                        <a:latin typeface="Cambria Math" panose="02040503050406030204" pitchFamily="18" charset="0"/>
                      </a:rPr>
                      <m:t>𝑑𝑖𝑠𝑡𝑎𝑛𝑐𝑒</m:t>
                    </m:r>
                    <m:r>
                      <a:rPr lang="en-IN" sz="2400" i="1">
                        <a:latin typeface="Cambria Math" panose="02040503050406030204" pitchFamily="18" charset="0"/>
                      </a:rPr>
                      <m:t>(</m:t>
                    </m:r>
                    <m:sSub>
                      <m:sSubPr>
                        <m:ctrlPr>
                          <a:rPr lang="en-IN" sz="2400" i="1" dirty="0">
                            <a:latin typeface="Cambria Math" panose="02040503050406030204" pitchFamily="18" charset="0"/>
                          </a:rPr>
                        </m:ctrlPr>
                      </m:sSubPr>
                      <m:e>
                        <m:r>
                          <a:rPr lang="en-IN" sz="2400" i="1" dirty="0">
                            <a:latin typeface="Cambria Math" panose="02040503050406030204" pitchFamily="18" charset="0"/>
                          </a:rPr>
                          <m:t>𝑃</m:t>
                        </m:r>
                      </m:e>
                      <m:sub>
                        <m:r>
                          <a:rPr lang="en-IN" sz="2400" i="1" dirty="0">
                            <a:latin typeface="Cambria Math" panose="02040503050406030204" pitchFamily="18" charset="0"/>
                          </a:rPr>
                          <m:t>𝑖</m:t>
                        </m:r>
                      </m:sub>
                    </m:sSub>
                    <m:r>
                      <a:rPr lang="en-IN" sz="2400" i="1" dirty="0">
                        <a:latin typeface="Cambria Math" panose="02040503050406030204" pitchFamily="18" charset="0"/>
                      </a:rPr>
                      <m:t>,</m:t>
                    </m:r>
                    <m:sSub>
                      <m:sSubPr>
                        <m:ctrlPr>
                          <a:rPr lang="en-IN" sz="2400" i="1" dirty="0">
                            <a:latin typeface="Cambria Math" panose="02040503050406030204" pitchFamily="18" charset="0"/>
                          </a:rPr>
                        </m:ctrlPr>
                      </m:sSubPr>
                      <m:e>
                        <m:r>
                          <a:rPr lang="en-IN" sz="2400" i="1" dirty="0">
                            <a:latin typeface="Cambria Math" panose="02040503050406030204" pitchFamily="18" charset="0"/>
                          </a:rPr>
                          <m:t>𝐶</m:t>
                        </m:r>
                      </m:e>
                      <m:sub>
                        <m:r>
                          <a:rPr lang="en-IN" sz="2400" b="0" i="0" dirty="0" smtClean="0">
                            <a:latin typeface="Cambria Math" panose="02040503050406030204" pitchFamily="18" charset="0"/>
                          </a:rPr>
                          <m:t>2</m:t>
                        </m:r>
                      </m:sub>
                    </m:sSub>
                    <m:sSup>
                      <m:sSupPr>
                        <m:ctrlPr>
                          <a:rPr lang="en-IN" sz="2400" i="1" dirty="0">
                            <a:latin typeface="Cambria Math" panose="02040503050406030204" pitchFamily="18" charset="0"/>
                          </a:rPr>
                        </m:ctrlPr>
                      </m:sSupPr>
                      <m:e>
                        <m:r>
                          <a:rPr lang="en-IN" sz="2400" i="1" dirty="0">
                            <a:latin typeface="Cambria Math" panose="02040503050406030204" pitchFamily="18" charset="0"/>
                          </a:rPr>
                          <m:t>)</m:t>
                        </m:r>
                      </m:e>
                      <m:sup>
                        <m:r>
                          <a:rPr lang="en-IN" sz="2400" i="1" dirty="0">
                            <a:latin typeface="Cambria Math" panose="02040503050406030204" pitchFamily="18" charset="0"/>
                          </a:rPr>
                          <m:t>2</m:t>
                        </m:r>
                      </m:sup>
                    </m:sSup>
                  </m:oMath>
                </a14:m>
                <a:r>
                  <a:rPr lang="en-IN" sz="2400" dirty="0"/>
                  <a:t> + </a:t>
                </a:r>
                <a14:m>
                  <m:oMath xmlns:m="http://schemas.openxmlformats.org/officeDocument/2006/math">
                    <m:r>
                      <a:rPr lang="en-IN" sz="2400" i="1">
                        <a:latin typeface="Cambria Math" panose="02040503050406030204" pitchFamily="18" charset="0"/>
                      </a:rPr>
                      <m:t>𝛴</m:t>
                    </m:r>
                    <m:r>
                      <a:rPr lang="en-IN" sz="2400" i="1">
                        <a:latin typeface="Cambria Math" panose="02040503050406030204" pitchFamily="18" charset="0"/>
                      </a:rPr>
                      <m:t> </m:t>
                    </m:r>
                    <m:r>
                      <a:rPr lang="en-IN" sz="2400" i="1">
                        <a:latin typeface="Cambria Math" panose="02040503050406030204" pitchFamily="18" charset="0"/>
                      </a:rPr>
                      <m:t>𝑑𝑖𝑠𝑡𝑎𝑛𝑐𝑒</m:t>
                    </m:r>
                    <m:r>
                      <a:rPr lang="en-IN" sz="2400" i="1">
                        <a:latin typeface="Cambria Math" panose="02040503050406030204" pitchFamily="18" charset="0"/>
                      </a:rPr>
                      <m:t>(</m:t>
                    </m:r>
                    <m:sSub>
                      <m:sSubPr>
                        <m:ctrlPr>
                          <a:rPr lang="en-IN" sz="2400" i="1" dirty="0">
                            <a:latin typeface="Cambria Math" panose="02040503050406030204" pitchFamily="18" charset="0"/>
                          </a:rPr>
                        </m:ctrlPr>
                      </m:sSubPr>
                      <m:e>
                        <m:r>
                          <a:rPr lang="en-IN" sz="2400" i="1" dirty="0">
                            <a:latin typeface="Cambria Math" panose="02040503050406030204" pitchFamily="18" charset="0"/>
                          </a:rPr>
                          <m:t>𝑃</m:t>
                        </m:r>
                      </m:e>
                      <m:sub>
                        <m:r>
                          <a:rPr lang="en-IN" sz="2400" i="1" dirty="0">
                            <a:latin typeface="Cambria Math" panose="02040503050406030204" pitchFamily="18" charset="0"/>
                          </a:rPr>
                          <m:t>𝑖</m:t>
                        </m:r>
                      </m:sub>
                    </m:sSub>
                    <m:r>
                      <a:rPr lang="en-IN" sz="2400" i="1" dirty="0">
                        <a:latin typeface="Cambria Math" panose="02040503050406030204" pitchFamily="18" charset="0"/>
                      </a:rPr>
                      <m:t>,</m:t>
                    </m:r>
                    <m:sSub>
                      <m:sSubPr>
                        <m:ctrlPr>
                          <a:rPr lang="en-IN" sz="2400" i="1" dirty="0">
                            <a:latin typeface="Cambria Math" panose="02040503050406030204" pitchFamily="18" charset="0"/>
                          </a:rPr>
                        </m:ctrlPr>
                      </m:sSubPr>
                      <m:e>
                        <m:r>
                          <a:rPr lang="en-IN" sz="2400" i="1" dirty="0">
                            <a:latin typeface="Cambria Math" panose="02040503050406030204" pitchFamily="18" charset="0"/>
                          </a:rPr>
                          <m:t>𝐶</m:t>
                        </m:r>
                      </m:e>
                      <m:sub>
                        <m:r>
                          <a:rPr lang="en-IN" sz="2400" b="0" i="0" dirty="0" smtClean="0">
                            <a:latin typeface="Cambria Math" panose="02040503050406030204" pitchFamily="18" charset="0"/>
                          </a:rPr>
                          <m:t>3</m:t>
                        </m:r>
                      </m:sub>
                    </m:sSub>
                    <m:sSup>
                      <m:sSupPr>
                        <m:ctrlPr>
                          <a:rPr lang="en-IN" sz="2400" i="1" dirty="0">
                            <a:latin typeface="Cambria Math" panose="02040503050406030204" pitchFamily="18" charset="0"/>
                          </a:rPr>
                        </m:ctrlPr>
                      </m:sSupPr>
                      <m:e>
                        <m:r>
                          <a:rPr lang="en-IN" sz="2400" i="1" dirty="0">
                            <a:latin typeface="Cambria Math" panose="02040503050406030204" pitchFamily="18" charset="0"/>
                          </a:rPr>
                          <m:t>)</m:t>
                        </m:r>
                      </m:e>
                      <m:sup>
                        <m:r>
                          <a:rPr lang="en-IN" sz="2400" i="1" dirty="0">
                            <a:latin typeface="Cambria Math" panose="02040503050406030204" pitchFamily="18" charset="0"/>
                          </a:rPr>
                          <m:t>2</m:t>
                        </m:r>
                      </m:sup>
                    </m:sSup>
                  </m:oMath>
                </a14:m>
                <a:endParaRPr lang="en-IN" sz="2400" dirty="0"/>
              </a:p>
            </p:txBody>
          </p:sp>
        </mc:Choice>
        <mc:Fallback xmlns="">
          <p:sp>
            <p:nvSpPr>
              <p:cNvPr id="65" name="TextBox 64">
                <a:extLst>
                  <a:ext uri="{FF2B5EF4-FFF2-40B4-BE49-F238E27FC236}">
                    <a16:creationId xmlns:a16="http://schemas.microsoft.com/office/drawing/2014/main" id="{9D7E3408-3F0C-4944-9F71-B2CB0FEBF3D5}"/>
                  </a:ext>
                </a:extLst>
              </p:cNvPr>
              <p:cNvSpPr txBox="1">
                <a:spLocks noRot="1" noChangeAspect="1" noMove="1" noResize="1" noEditPoints="1" noAdjustHandles="1" noChangeArrowheads="1" noChangeShapeType="1" noTextEdit="1"/>
              </p:cNvSpPr>
              <p:nvPr/>
            </p:nvSpPr>
            <p:spPr>
              <a:xfrm>
                <a:off x="1203135" y="5353257"/>
                <a:ext cx="9892372" cy="369332"/>
              </a:xfrm>
              <a:prstGeom prst="rect">
                <a:avLst/>
              </a:prstGeom>
              <a:blipFill>
                <a:blip r:embed="rId4"/>
                <a:stretch>
                  <a:fillRect l="-1848" t="-24590" b="-4918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7EAC4DCC-D482-494A-BAC7-D6263D022F37}"/>
                  </a:ext>
                </a:extLst>
              </p:cNvPr>
              <p:cNvSpPr txBox="1"/>
              <p:nvPr/>
            </p:nvSpPr>
            <p:spPr>
              <a:xfrm>
                <a:off x="1845491" y="5722589"/>
                <a:ext cx="1060173"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1200" i="1" dirty="0" smtClean="0">
                              <a:latin typeface="Cambria Math" panose="02040503050406030204" pitchFamily="18" charset="0"/>
                            </a:rPr>
                          </m:ctrlPr>
                        </m:sSubPr>
                        <m:e>
                          <m:r>
                            <a:rPr lang="en-IN" sz="1200" i="1" dirty="0">
                              <a:latin typeface="Cambria Math" panose="02040503050406030204" pitchFamily="18" charset="0"/>
                            </a:rPr>
                            <m:t>𝑃</m:t>
                          </m:r>
                        </m:e>
                        <m:sub>
                          <m:r>
                            <a:rPr lang="en-IN" sz="1200" i="1" dirty="0">
                              <a:latin typeface="Cambria Math" panose="02040503050406030204" pitchFamily="18" charset="0"/>
                            </a:rPr>
                            <m:t>𝑖</m:t>
                          </m:r>
                          <m:r>
                            <a:rPr lang="en-IN" sz="1200" b="0" i="1" dirty="0" smtClean="0">
                              <a:latin typeface="Cambria Math" panose="02040503050406030204" pitchFamily="18" charset="0"/>
                            </a:rPr>
                            <m:t> </m:t>
                          </m:r>
                        </m:sub>
                      </m:sSub>
                      <m:r>
                        <a:rPr lang="en-IN" sz="1200" b="0" i="1" dirty="0" smtClean="0">
                          <a:latin typeface="Cambria Math" panose="02040503050406030204" pitchFamily="18" charset="0"/>
                        </a:rPr>
                        <m:t>𝑖𝑛</m:t>
                      </m:r>
                      <m:r>
                        <a:rPr lang="en-IN" sz="1200" b="0" i="1" dirty="0" smtClean="0">
                          <a:latin typeface="Cambria Math" panose="02040503050406030204" pitchFamily="18" charset="0"/>
                        </a:rPr>
                        <m:t> </m:t>
                      </m:r>
                      <m:r>
                        <a:rPr lang="en-IN" sz="1200" b="0" i="1" dirty="0" smtClean="0">
                          <a:latin typeface="Cambria Math" panose="02040503050406030204" pitchFamily="18" charset="0"/>
                        </a:rPr>
                        <m:t>𝑐𝑙𝑢𝑠𝑡𝑒𝑟</m:t>
                      </m:r>
                      <m:r>
                        <a:rPr lang="en-IN" sz="1200" b="0" i="1" dirty="0" smtClean="0">
                          <a:latin typeface="Cambria Math" panose="02040503050406030204" pitchFamily="18" charset="0"/>
                        </a:rPr>
                        <m:t> 1</m:t>
                      </m:r>
                    </m:oMath>
                  </m:oMathPara>
                </a14:m>
                <a:endParaRPr lang="en-IN" sz="1200" dirty="0"/>
              </a:p>
            </p:txBody>
          </p:sp>
        </mc:Choice>
        <mc:Fallback xmlns="">
          <p:sp>
            <p:nvSpPr>
              <p:cNvPr id="66" name="TextBox 65">
                <a:extLst>
                  <a:ext uri="{FF2B5EF4-FFF2-40B4-BE49-F238E27FC236}">
                    <a16:creationId xmlns:a16="http://schemas.microsoft.com/office/drawing/2014/main" id="{7EAC4DCC-D482-494A-BAC7-D6263D022F37}"/>
                  </a:ext>
                </a:extLst>
              </p:cNvPr>
              <p:cNvSpPr txBox="1">
                <a:spLocks noRot="1" noChangeAspect="1" noMove="1" noResize="1" noEditPoints="1" noAdjustHandles="1" noChangeArrowheads="1" noChangeShapeType="1" noTextEdit="1"/>
              </p:cNvSpPr>
              <p:nvPr/>
            </p:nvSpPr>
            <p:spPr>
              <a:xfrm>
                <a:off x="1845491" y="5722589"/>
                <a:ext cx="1060173" cy="276999"/>
              </a:xfrm>
              <a:prstGeom prst="rect">
                <a:avLst/>
              </a:prstGeom>
              <a:blipFill>
                <a:blip r:embed="rId5"/>
                <a:stretch>
                  <a:fillRect r="-172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48988E72-E3CE-4B3A-AD96-CED7B4524C6C}"/>
                  </a:ext>
                </a:extLst>
              </p:cNvPr>
              <p:cNvSpPr txBox="1"/>
              <p:nvPr/>
            </p:nvSpPr>
            <p:spPr>
              <a:xfrm>
                <a:off x="4820604" y="5664538"/>
                <a:ext cx="1060173"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1200" i="1" dirty="0" smtClean="0">
                              <a:latin typeface="Cambria Math" panose="02040503050406030204" pitchFamily="18" charset="0"/>
                            </a:rPr>
                          </m:ctrlPr>
                        </m:sSubPr>
                        <m:e>
                          <m:r>
                            <a:rPr lang="en-IN" sz="1200" i="1" dirty="0">
                              <a:latin typeface="Cambria Math" panose="02040503050406030204" pitchFamily="18" charset="0"/>
                            </a:rPr>
                            <m:t>𝑃</m:t>
                          </m:r>
                        </m:e>
                        <m:sub>
                          <m:r>
                            <a:rPr lang="en-IN" sz="1200" i="1" dirty="0">
                              <a:latin typeface="Cambria Math" panose="02040503050406030204" pitchFamily="18" charset="0"/>
                            </a:rPr>
                            <m:t>𝑖</m:t>
                          </m:r>
                          <m:r>
                            <a:rPr lang="en-IN" sz="1200" b="0" i="1" dirty="0" smtClean="0">
                              <a:latin typeface="Cambria Math" panose="02040503050406030204" pitchFamily="18" charset="0"/>
                            </a:rPr>
                            <m:t> </m:t>
                          </m:r>
                        </m:sub>
                      </m:sSub>
                      <m:r>
                        <a:rPr lang="en-IN" sz="1200" b="0" i="1" dirty="0" smtClean="0">
                          <a:latin typeface="Cambria Math" panose="02040503050406030204" pitchFamily="18" charset="0"/>
                        </a:rPr>
                        <m:t>𝑖𝑛</m:t>
                      </m:r>
                      <m:r>
                        <a:rPr lang="en-IN" sz="1200" b="0" i="1" dirty="0" smtClean="0">
                          <a:latin typeface="Cambria Math" panose="02040503050406030204" pitchFamily="18" charset="0"/>
                        </a:rPr>
                        <m:t> </m:t>
                      </m:r>
                      <m:r>
                        <a:rPr lang="en-IN" sz="1200" b="0" i="1" dirty="0" smtClean="0">
                          <a:latin typeface="Cambria Math" panose="02040503050406030204" pitchFamily="18" charset="0"/>
                        </a:rPr>
                        <m:t>𝑐𝑙𝑢𝑠𝑡𝑒𝑟</m:t>
                      </m:r>
                      <m:r>
                        <a:rPr lang="en-IN" sz="1200" b="0" i="1" dirty="0" smtClean="0">
                          <a:latin typeface="Cambria Math" panose="02040503050406030204" pitchFamily="18" charset="0"/>
                        </a:rPr>
                        <m:t> 2</m:t>
                      </m:r>
                    </m:oMath>
                  </m:oMathPara>
                </a14:m>
                <a:endParaRPr lang="en-IN" sz="1200" dirty="0"/>
              </a:p>
            </p:txBody>
          </p:sp>
        </mc:Choice>
        <mc:Fallback xmlns="">
          <p:sp>
            <p:nvSpPr>
              <p:cNvPr id="67" name="TextBox 66">
                <a:extLst>
                  <a:ext uri="{FF2B5EF4-FFF2-40B4-BE49-F238E27FC236}">
                    <a16:creationId xmlns:a16="http://schemas.microsoft.com/office/drawing/2014/main" id="{48988E72-E3CE-4B3A-AD96-CED7B4524C6C}"/>
                  </a:ext>
                </a:extLst>
              </p:cNvPr>
              <p:cNvSpPr txBox="1">
                <a:spLocks noRot="1" noChangeAspect="1" noMove="1" noResize="1" noEditPoints="1" noAdjustHandles="1" noChangeArrowheads="1" noChangeShapeType="1" noTextEdit="1"/>
              </p:cNvSpPr>
              <p:nvPr/>
            </p:nvSpPr>
            <p:spPr>
              <a:xfrm>
                <a:off x="4820604" y="5664538"/>
                <a:ext cx="1060173" cy="276999"/>
              </a:xfrm>
              <a:prstGeom prst="rect">
                <a:avLst/>
              </a:prstGeom>
              <a:blipFill>
                <a:blip r:embed="rId6"/>
                <a:stretch>
                  <a:fillRect r="-172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6AEDF556-C0EA-4644-A75B-4D46AF7F0A34}"/>
                  </a:ext>
                </a:extLst>
              </p:cNvPr>
              <p:cNvSpPr txBox="1"/>
              <p:nvPr/>
            </p:nvSpPr>
            <p:spPr>
              <a:xfrm>
                <a:off x="7656569" y="5722588"/>
                <a:ext cx="1060173"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1200" i="1" dirty="0" smtClean="0">
                              <a:latin typeface="Cambria Math" panose="02040503050406030204" pitchFamily="18" charset="0"/>
                            </a:rPr>
                          </m:ctrlPr>
                        </m:sSubPr>
                        <m:e>
                          <m:r>
                            <a:rPr lang="en-IN" sz="1200" i="1" dirty="0">
                              <a:latin typeface="Cambria Math" panose="02040503050406030204" pitchFamily="18" charset="0"/>
                            </a:rPr>
                            <m:t>𝑃</m:t>
                          </m:r>
                        </m:e>
                        <m:sub>
                          <m:r>
                            <a:rPr lang="en-IN" sz="1200" i="1" dirty="0">
                              <a:latin typeface="Cambria Math" panose="02040503050406030204" pitchFamily="18" charset="0"/>
                            </a:rPr>
                            <m:t>𝑖</m:t>
                          </m:r>
                          <m:r>
                            <a:rPr lang="en-IN" sz="1200" b="0" i="1" dirty="0" smtClean="0">
                              <a:latin typeface="Cambria Math" panose="02040503050406030204" pitchFamily="18" charset="0"/>
                            </a:rPr>
                            <m:t> </m:t>
                          </m:r>
                        </m:sub>
                      </m:sSub>
                      <m:r>
                        <a:rPr lang="en-IN" sz="1200" b="0" i="1" dirty="0" smtClean="0">
                          <a:latin typeface="Cambria Math" panose="02040503050406030204" pitchFamily="18" charset="0"/>
                        </a:rPr>
                        <m:t>𝑖𝑛</m:t>
                      </m:r>
                      <m:r>
                        <a:rPr lang="en-IN" sz="1200" b="0" i="1" dirty="0" smtClean="0">
                          <a:latin typeface="Cambria Math" panose="02040503050406030204" pitchFamily="18" charset="0"/>
                        </a:rPr>
                        <m:t> </m:t>
                      </m:r>
                      <m:r>
                        <a:rPr lang="en-IN" sz="1200" b="0" i="1" dirty="0" smtClean="0">
                          <a:latin typeface="Cambria Math" panose="02040503050406030204" pitchFamily="18" charset="0"/>
                        </a:rPr>
                        <m:t>𝑐𝑙𝑢𝑠𝑡𝑒𝑟</m:t>
                      </m:r>
                      <m:r>
                        <a:rPr lang="en-IN" sz="1200" b="0" i="1" dirty="0" smtClean="0">
                          <a:latin typeface="Cambria Math" panose="02040503050406030204" pitchFamily="18" charset="0"/>
                        </a:rPr>
                        <m:t> 3</m:t>
                      </m:r>
                    </m:oMath>
                  </m:oMathPara>
                </a14:m>
                <a:endParaRPr lang="en-IN" sz="1200" dirty="0"/>
              </a:p>
            </p:txBody>
          </p:sp>
        </mc:Choice>
        <mc:Fallback xmlns="">
          <p:sp>
            <p:nvSpPr>
              <p:cNvPr id="68" name="TextBox 67">
                <a:extLst>
                  <a:ext uri="{FF2B5EF4-FFF2-40B4-BE49-F238E27FC236}">
                    <a16:creationId xmlns:a16="http://schemas.microsoft.com/office/drawing/2014/main" id="{6AEDF556-C0EA-4644-A75B-4D46AF7F0A34}"/>
                  </a:ext>
                </a:extLst>
              </p:cNvPr>
              <p:cNvSpPr txBox="1">
                <a:spLocks noRot="1" noChangeAspect="1" noMove="1" noResize="1" noEditPoints="1" noAdjustHandles="1" noChangeArrowheads="1" noChangeShapeType="1" noTextEdit="1"/>
              </p:cNvSpPr>
              <p:nvPr/>
            </p:nvSpPr>
            <p:spPr>
              <a:xfrm>
                <a:off x="7656569" y="5722588"/>
                <a:ext cx="1060173" cy="276999"/>
              </a:xfrm>
              <a:prstGeom prst="rect">
                <a:avLst/>
              </a:prstGeom>
              <a:blipFill>
                <a:blip r:embed="rId7"/>
                <a:stretch>
                  <a:fillRect r="-1724"/>
                </a:stretch>
              </a:blipFill>
            </p:spPr>
            <p:txBody>
              <a:bodyPr/>
              <a:lstStyle/>
              <a:p>
                <a:r>
                  <a:rPr lang="en-IN">
                    <a:noFill/>
                  </a:rPr>
                  <a:t> </a:t>
                </a:r>
              </a:p>
            </p:txBody>
          </p:sp>
        </mc:Fallback>
      </mc:AlternateContent>
    </p:spTree>
    <p:extLst>
      <p:ext uri="{BB962C8B-B14F-4D97-AF65-F5344CB8AC3E}">
        <p14:creationId xmlns:p14="http://schemas.microsoft.com/office/powerpoint/2010/main" val="157417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5"/>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9"/>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0"/>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1"/>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2"/>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63"/>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p:bldP spid="23" grpId="0"/>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E7B95-5E2E-4B18-8BA6-BC1550A8DD84}"/>
              </a:ext>
            </a:extLst>
          </p:cNvPr>
          <p:cNvSpPr>
            <a:spLocks noGrp="1"/>
          </p:cNvSpPr>
          <p:nvPr>
            <p:ph type="title"/>
          </p:nvPr>
        </p:nvSpPr>
        <p:spPr>
          <a:xfrm>
            <a:off x="1451579" y="804519"/>
            <a:ext cx="9603275" cy="1049235"/>
          </a:xfrm>
        </p:spPr>
        <p:txBody>
          <a:bodyPr>
            <a:normAutofit/>
          </a:bodyPr>
          <a:lstStyle/>
          <a:p>
            <a:r>
              <a:rPr lang="en-IN" dirty="0"/>
              <a:t>Clustering</a:t>
            </a:r>
          </a:p>
        </p:txBody>
      </p:sp>
      <p:sp>
        <p:nvSpPr>
          <p:cNvPr id="3" name="Content Placeholder 2">
            <a:extLst>
              <a:ext uri="{FF2B5EF4-FFF2-40B4-BE49-F238E27FC236}">
                <a16:creationId xmlns:a16="http://schemas.microsoft.com/office/drawing/2014/main" id="{31395455-8DEA-4BCE-8D1E-7C3390940C02}"/>
              </a:ext>
            </a:extLst>
          </p:cNvPr>
          <p:cNvSpPr>
            <a:spLocks noGrp="1"/>
          </p:cNvSpPr>
          <p:nvPr>
            <p:ph idx="1"/>
          </p:nvPr>
        </p:nvSpPr>
        <p:spPr>
          <a:xfrm>
            <a:off x="1451579" y="2015734"/>
            <a:ext cx="5174508" cy="3450613"/>
          </a:xfrm>
        </p:spPr>
        <p:txBody>
          <a:bodyPr>
            <a:normAutofit/>
          </a:bodyPr>
          <a:lstStyle/>
          <a:p>
            <a:r>
              <a:rPr lang="en-IN" dirty="0"/>
              <a:t>Unlike the previous algorithms clustering falls into the category of un-supervised learning. </a:t>
            </a:r>
          </a:p>
          <a:p>
            <a:r>
              <a:rPr lang="en-US" b="1" dirty="0"/>
              <a:t>Clustering</a:t>
            </a:r>
            <a:r>
              <a:rPr lang="en-US" dirty="0"/>
              <a:t> is the task of dividing the population or data points into a number of groups such that data points in the same groups are more similar to other data points in the same group and dissimilar to the data points in other groups.</a:t>
            </a:r>
            <a:endParaRPr lang="en-IN" dirty="0"/>
          </a:p>
        </p:txBody>
      </p:sp>
      <p:pic>
        <p:nvPicPr>
          <p:cNvPr id="4" name="Picture 2" descr="Clustering - Introduction">
            <a:extLst>
              <a:ext uri="{FF2B5EF4-FFF2-40B4-BE49-F238E27FC236}">
                <a16:creationId xmlns:a16="http://schemas.microsoft.com/office/drawing/2014/main" id="{49A0BD6C-46E3-4904-93CF-9D26A7F675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1387" y="2501347"/>
            <a:ext cx="4288735" cy="2144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5672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96E8D4-1A03-4577-B6C3-937F3D43A28B}"/>
              </a:ext>
            </a:extLst>
          </p:cNvPr>
          <p:cNvSpPr txBox="1"/>
          <p:nvPr/>
        </p:nvSpPr>
        <p:spPr>
          <a:xfrm>
            <a:off x="4837044" y="3044279"/>
            <a:ext cx="2994992" cy="769441"/>
          </a:xfrm>
          <a:prstGeom prst="rect">
            <a:avLst/>
          </a:prstGeom>
          <a:noFill/>
        </p:spPr>
        <p:txBody>
          <a:bodyPr wrap="square" rtlCol="0">
            <a:spAutoFit/>
          </a:bodyPr>
          <a:lstStyle/>
          <a:p>
            <a:r>
              <a:rPr lang="en-IN" sz="4400" dirty="0"/>
              <a:t>Rewind..</a:t>
            </a:r>
          </a:p>
        </p:txBody>
      </p:sp>
    </p:spTree>
    <p:extLst>
      <p:ext uri="{BB962C8B-B14F-4D97-AF65-F5344CB8AC3E}">
        <p14:creationId xmlns:p14="http://schemas.microsoft.com/office/powerpoint/2010/main" val="946142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C6110996-668A-4896-AF71-3FC16A485C8A}"/>
              </a:ext>
            </a:extLst>
          </p:cNvPr>
          <p:cNvCxnSpPr>
            <a:cxnSpLocks/>
          </p:cNvCxnSpPr>
          <p:nvPr/>
        </p:nvCxnSpPr>
        <p:spPr>
          <a:xfrm flipV="1">
            <a:off x="4562341" y="2008532"/>
            <a:ext cx="0" cy="30480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9B166080-DC3E-4BDB-988E-312B9C391BA3}"/>
              </a:ext>
            </a:extLst>
          </p:cNvPr>
          <p:cNvCxnSpPr>
            <a:cxnSpLocks/>
          </p:cNvCxnSpPr>
          <p:nvPr/>
        </p:nvCxnSpPr>
        <p:spPr>
          <a:xfrm>
            <a:off x="4376807" y="4910756"/>
            <a:ext cx="365760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 name="Arrow: Quad 5">
            <a:extLst>
              <a:ext uri="{FF2B5EF4-FFF2-40B4-BE49-F238E27FC236}">
                <a16:creationId xmlns:a16="http://schemas.microsoft.com/office/drawing/2014/main" id="{2942B6A2-1E71-46C9-B533-133B4D8EC70C}"/>
              </a:ext>
            </a:extLst>
          </p:cNvPr>
          <p:cNvSpPr/>
          <p:nvPr/>
        </p:nvSpPr>
        <p:spPr>
          <a:xfrm>
            <a:off x="4774377" y="3838572"/>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7" name="Arrow: Quad 6">
            <a:extLst>
              <a:ext uri="{FF2B5EF4-FFF2-40B4-BE49-F238E27FC236}">
                <a16:creationId xmlns:a16="http://schemas.microsoft.com/office/drawing/2014/main" id="{00663D07-2745-4414-A764-9C3204027654}"/>
              </a:ext>
            </a:extLst>
          </p:cNvPr>
          <p:cNvSpPr/>
          <p:nvPr/>
        </p:nvSpPr>
        <p:spPr>
          <a:xfrm>
            <a:off x="5350863" y="4229719"/>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Quad 7">
            <a:extLst>
              <a:ext uri="{FF2B5EF4-FFF2-40B4-BE49-F238E27FC236}">
                <a16:creationId xmlns:a16="http://schemas.microsoft.com/office/drawing/2014/main" id="{A418103C-3899-46EF-8C9C-2708212E0379}"/>
              </a:ext>
            </a:extLst>
          </p:cNvPr>
          <p:cNvSpPr/>
          <p:nvPr/>
        </p:nvSpPr>
        <p:spPr>
          <a:xfrm>
            <a:off x="5032809" y="4110345"/>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9" name="Arrow: Quad 8">
            <a:extLst>
              <a:ext uri="{FF2B5EF4-FFF2-40B4-BE49-F238E27FC236}">
                <a16:creationId xmlns:a16="http://schemas.microsoft.com/office/drawing/2014/main" id="{079F5069-B84A-49CC-9007-135D83A03530}"/>
              </a:ext>
            </a:extLst>
          </p:cNvPr>
          <p:cNvSpPr/>
          <p:nvPr/>
        </p:nvSpPr>
        <p:spPr>
          <a:xfrm>
            <a:off x="5122255" y="3777485"/>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Quad 9">
            <a:extLst>
              <a:ext uri="{FF2B5EF4-FFF2-40B4-BE49-F238E27FC236}">
                <a16:creationId xmlns:a16="http://schemas.microsoft.com/office/drawing/2014/main" id="{733852A3-A297-48D1-A70E-38AF5B3272BE}"/>
              </a:ext>
            </a:extLst>
          </p:cNvPr>
          <p:cNvSpPr/>
          <p:nvPr/>
        </p:nvSpPr>
        <p:spPr>
          <a:xfrm>
            <a:off x="5470133" y="3665045"/>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1" name="Arrow: Quad 10">
            <a:extLst>
              <a:ext uri="{FF2B5EF4-FFF2-40B4-BE49-F238E27FC236}">
                <a16:creationId xmlns:a16="http://schemas.microsoft.com/office/drawing/2014/main" id="{1B515E02-2A3D-4E8A-A3BB-CA90B84C82D4}"/>
              </a:ext>
            </a:extLst>
          </p:cNvPr>
          <p:cNvSpPr/>
          <p:nvPr/>
        </p:nvSpPr>
        <p:spPr>
          <a:xfrm>
            <a:off x="5099062" y="4507708"/>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2" name="Arrow: Quad 11">
            <a:extLst>
              <a:ext uri="{FF2B5EF4-FFF2-40B4-BE49-F238E27FC236}">
                <a16:creationId xmlns:a16="http://schemas.microsoft.com/office/drawing/2014/main" id="{0123FAA1-427F-445C-A5D0-2BE194596929}"/>
              </a:ext>
            </a:extLst>
          </p:cNvPr>
          <p:cNvSpPr/>
          <p:nvPr/>
        </p:nvSpPr>
        <p:spPr>
          <a:xfrm>
            <a:off x="5579456" y="3990350"/>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3" name="Arrow: Quad 12">
            <a:extLst>
              <a:ext uri="{FF2B5EF4-FFF2-40B4-BE49-F238E27FC236}">
                <a16:creationId xmlns:a16="http://schemas.microsoft.com/office/drawing/2014/main" id="{D74D64BC-8280-4D42-9CBD-714E00D774A9}"/>
              </a:ext>
            </a:extLst>
          </p:cNvPr>
          <p:cNvSpPr/>
          <p:nvPr/>
        </p:nvSpPr>
        <p:spPr>
          <a:xfrm>
            <a:off x="5731856" y="4256118"/>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4" name="Arrow: Quad 13">
            <a:extLst>
              <a:ext uri="{FF2B5EF4-FFF2-40B4-BE49-F238E27FC236}">
                <a16:creationId xmlns:a16="http://schemas.microsoft.com/office/drawing/2014/main" id="{30DF5419-515B-41EE-9173-CFF4446788AB}"/>
              </a:ext>
            </a:extLst>
          </p:cNvPr>
          <p:cNvSpPr/>
          <p:nvPr/>
        </p:nvSpPr>
        <p:spPr>
          <a:xfrm>
            <a:off x="5824636" y="2631141"/>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5" name="Arrow: Quad 14">
            <a:extLst>
              <a:ext uri="{FF2B5EF4-FFF2-40B4-BE49-F238E27FC236}">
                <a16:creationId xmlns:a16="http://schemas.microsoft.com/office/drawing/2014/main" id="{63BBEDC8-C506-4A9D-91D4-961AB5BD9828}"/>
              </a:ext>
            </a:extLst>
          </p:cNvPr>
          <p:cNvSpPr/>
          <p:nvPr/>
        </p:nvSpPr>
        <p:spPr>
          <a:xfrm>
            <a:off x="6401122" y="3022288"/>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Quad 15">
            <a:extLst>
              <a:ext uri="{FF2B5EF4-FFF2-40B4-BE49-F238E27FC236}">
                <a16:creationId xmlns:a16="http://schemas.microsoft.com/office/drawing/2014/main" id="{D970AF63-A1E7-4301-8945-7340AF7730C8}"/>
              </a:ext>
            </a:extLst>
          </p:cNvPr>
          <p:cNvSpPr/>
          <p:nvPr/>
        </p:nvSpPr>
        <p:spPr>
          <a:xfrm>
            <a:off x="6083068" y="2902914"/>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7" name="Arrow: Quad 16">
            <a:extLst>
              <a:ext uri="{FF2B5EF4-FFF2-40B4-BE49-F238E27FC236}">
                <a16:creationId xmlns:a16="http://schemas.microsoft.com/office/drawing/2014/main" id="{6360CC99-CB0A-4092-ABB6-6D3B8A1980DE}"/>
              </a:ext>
            </a:extLst>
          </p:cNvPr>
          <p:cNvSpPr/>
          <p:nvPr/>
        </p:nvSpPr>
        <p:spPr>
          <a:xfrm>
            <a:off x="6172514" y="2570054"/>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Quad 17">
            <a:extLst>
              <a:ext uri="{FF2B5EF4-FFF2-40B4-BE49-F238E27FC236}">
                <a16:creationId xmlns:a16="http://schemas.microsoft.com/office/drawing/2014/main" id="{36647C0F-DF4B-4EB3-B0FF-29D86EF0365A}"/>
              </a:ext>
            </a:extLst>
          </p:cNvPr>
          <p:cNvSpPr/>
          <p:nvPr/>
        </p:nvSpPr>
        <p:spPr>
          <a:xfrm>
            <a:off x="6520392" y="2457614"/>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9" name="Arrow: Quad 18">
            <a:extLst>
              <a:ext uri="{FF2B5EF4-FFF2-40B4-BE49-F238E27FC236}">
                <a16:creationId xmlns:a16="http://schemas.microsoft.com/office/drawing/2014/main" id="{747EBC7C-5DD7-43CB-909A-EBCD47680D92}"/>
              </a:ext>
            </a:extLst>
          </p:cNvPr>
          <p:cNvSpPr/>
          <p:nvPr/>
        </p:nvSpPr>
        <p:spPr>
          <a:xfrm>
            <a:off x="6149321" y="3300277"/>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0" name="Arrow: Quad 19">
            <a:extLst>
              <a:ext uri="{FF2B5EF4-FFF2-40B4-BE49-F238E27FC236}">
                <a16:creationId xmlns:a16="http://schemas.microsoft.com/office/drawing/2014/main" id="{61D49693-9834-432B-B4DB-821581F06AE3}"/>
              </a:ext>
            </a:extLst>
          </p:cNvPr>
          <p:cNvSpPr/>
          <p:nvPr/>
        </p:nvSpPr>
        <p:spPr>
          <a:xfrm>
            <a:off x="6629715" y="2782919"/>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1" name="Arrow: Quad 20">
            <a:extLst>
              <a:ext uri="{FF2B5EF4-FFF2-40B4-BE49-F238E27FC236}">
                <a16:creationId xmlns:a16="http://schemas.microsoft.com/office/drawing/2014/main" id="{92C5CFD5-4481-4056-9CAD-BDCAA1FCA54F}"/>
              </a:ext>
            </a:extLst>
          </p:cNvPr>
          <p:cNvSpPr/>
          <p:nvPr/>
        </p:nvSpPr>
        <p:spPr>
          <a:xfrm>
            <a:off x="6782115" y="3048687"/>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C927885-9F2D-45AA-B265-AA64284E1E3A}"/>
                  </a:ext>
                </a:extLst>
              </p:cNvPr>
              <p:cNvSpPr txBox="1"/>
              <p:nvPr/>
            </p:nvSpPr>
            <p:spPr>
              <a:xfrm>
                <a:off x="7759646" y="4928364"/>
                <a:ext cx="5035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𝑥</m:t>
                          </m:r>
                        </m:e>
                        <m:sub>
                          <m:r>
                            <a:rPr lang="en-IN" i="0">
                              <a:latin typeface="Cambria Math" panose="02040503050406030204" pitchFamily="18" charset="0"/>
                            </a:rPr>
                            <m:t>1</m:t>
                          </m:r>
                        </m:sub>
                      </m:sSub>
                    </m:oMath>
                  </m:oMathPara>
                </a14:m>
                <a:endParaRPr lang="en-IN" dirty="0"/>
              </a:p>
            </p:txBody>
          </p:sp>
        </mc:Choice>
        <mc:Fallback xmlns="">
          <p:sp>
            <p:nvSpPr>
              <p:cNvPr id="22" name="TextBox 21">
                <a:extLst>
                  <a:ext uri="{FF2B5EF4-FFF2-40B4-BE49-F238E27FC236}">
                    <a16:creationId xmlns:a16="http://schemas.microsoft.com/office/drawing/2014/main" id="{AC927885-9F2D-45AA-B265-AA64284E1E3A}"/>
                  </a:ext>
                </a:extLst>
              </p:cNvPr>
              <p:cNvSpPr txBox="1">
                <a:spLocks noRot="1" noChangeAspect="1" noMove="1" noResize="1" noEditPoints="1" noAdjustHandles="1" noChangeArrowheads="1" noChangeShapeType="1" noTextEdit="1"/>
              </p:cNvSpPr>
              <p:nvPr/>
            </p:nvSpPr>
            <p:spPr>
              <a:xfrm>
                <a:off x="7759646" y="4928364"/>
                <a:ext cx="503576" cy="369332"/>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ACBEB14-D3C9-418C-8457-2317B02CFB88}"/>
                  </a:ext>
                </a:extLst>
              </p:cNvPr>
              <p:cNvSpPr txBox="1"/>
              <p:nvPr/>
            </p:nvSpPr>
            <p:spPr>
              <a:xfrm>
                <a:off x="4079105" y="1853754"/>
                <a:ext cx="5035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𝑥</m:t>
                          </m:r>
                        </m:e>
                        <m:sub>
                          <m:r>
                            <a:rPr lang="en-IN" b="0" i="0" smtClean="0">
                              <a:latin typeface="Cambria Math" panose="02040503050406030204" pitchFamily="18" charset="0"/>
                            </a:rPr>
                            <m:t>2</m:t>
                          </m:r>
                        </m:sub>
                      </m:sSub>
                    </m:oMath>
                  </m:oMathPara>
                </a14:m>
                <a:endParaRPr lang="en-IN" dirty="0"/>
              </a:p>
            </p:txBody>
          </p:sp>
        </mc:Choice>
        <mc:Fallback xmlns="">
          <p:sp>
            <p:nvSpPr>
              <p:cNvPr id="23" name="TextBox 22">
                <a:extLst>
                  <a:ext uri="{FF2B5EF4-FFF2-40B4-BE49-F238E27FC236}">
                    <a16:creationId xmlns:a16="http://schemas.microsoft.com/office/drawing/2014/main" id="{8ACBEB14-D3C9-418C-8457-2317B02CFB88}"/>
                  </a:ext>
                </a:extLst>
              </p:cNvPr>
              <p:cNvSpPr txBox="1">
                <a:spLocks noRot="1" noChangeAspect="1" noMove="1" noResize="1" noEditPoints="1" noAdjustHandles="1" noChangeArrowheads="1" noChangeShapeType="1" noTextEdit="1"/>
              </p:cNvSpPr>
              <p:nvPr/>
            </p:nvSpPr>
            <p:spPr>
              <a:xfrm>
                <a:off x="4079105" y="1853754"/>
                <a:ext cx="503576" cy="369332"/>
              </a:xfrm>
              <a:prstGeom prst="rect">
                <a:avLst/>
              </a:prstGeom>
              <a:blipFill>
                <a:blip r:embed="rId3"/>
                <a:stretch>
                  <a:fillRect/>
                </a:stretch>
              </a:blipFill>
            </p:spPr>
            <p:txBody>
              <a:bodyPr/>
              <a:lstStyle/>
              <a:p>
                <a:r>
                  <a:rPr lang="en-IN">
                    <a:noFill/>
                  </a:rPr>
                  <a:t> </a:t>
                </a:r>
              </a:p>
            </p:txBody>
          </p:sp>
        </mc:Fallback>
      </mc:AlternateContent>
      <p:sp>
        <p:nvSpPr>
          <p:cNvPr id="24" name="Arrow: Quad 23">
            <a:extLst>
              <a:ext uri="{FF2B5EF4-FFF2-40B4-BE49-F238E27FC236}">
                <a16:creationId xmlns:a16="http://schemas.microsoft.com/office/drawing/2014/main" id="{C33F1EA1-9F84-4EF4-AAAC-F950CF62CD44}"/>
              </a:ext>
            </a:extLst>
          </p:cNvPr>
          <p:cNvSpPr/>
          <p:nvPr/>
        </p:nvSpPr>
        <p:spPr>
          <a:xfrm>
            <a:off x="6427606" y="3923230"/>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5" name="Arrow: Quad 24">
            <a:extLst>
              <a:ext uri="{FF2B5EF4-FFF2-40B4-BE49-F238E27FC236}">
                <a16:creationId xmlns:a16="http://schemas.microsoft.com/office/drawing/2014/main" id="{B60A2DF0-264F-46EF-A788-BE5108BF3D80}"/>
              </a:ext>
            </a:extLst>
          </p:cNvPr>
          <p:cNvSpPr/>
          <p:nvPr/>
        </p:nvSpPr>
        <p:spPr>
          <a:xfrm>
            <a:off x="7004092" y="4314377"/>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Quad 25">
            <a:extLst>
              <a:ext uri="{FF2B5EF4-FFF2-40B4-BE49-F238E27FC236}">
                <a16:creationId xmlns:a16="http://schemas.microsoft.com/office/drawing/2014/main" id="{35F05794-0D8E-4A03-9C8C-D09313755EDB}"/>
              </a:ext>
            </a:extLst>
          </p:cNvPr>
          <p:cNvSpPr/>
          <p:nvPr/>
        </p:nvSpPr>
        <p:spPr>
          <a:xfrm>
            <a:off x="6686038" y="4195003"/>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7" name="Arrow: Quad 26">
            <a:extLst>
              <a:ext uri="{FF2B5EF4-FFF2-40B4-BE49-F238E27FC236}">
                <a16:creationId xmlns:a16="http://schemas.microsoft.com/office/drawing/2014/main" id="{3DFA7BE5-4DE3-4CC7-863A-C9CAA36BF142}"/>
              </a:ext>
            </a:extLst>
          </p:cNvPr>
          <p:cNvSpPr/>
          <p:nvPr/>
        </p:nvSpPr>
        <p:spPr>
          <a:xfrm>
            <a:off x="6775484" y="3862143"/>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Quad 27">
            <a:extLst>
              <a:ext uri="{FF2B5EF4-FFF2-40B4-BE49-F238E27FC236}">
                <a16:creationId xmlns:a16="http://schemas.microsoft.com/office/drawing/2014/main" id="{465DD51F-40AB-406D-9028-7E3E560217AF}"/>
              </a:ext>
            </a:extLst>
          </p:cNvPr>
          <p:cNvSpPr/>
          <p:nvPr/>
        </p:nvSpPr>
        <p:spPr>
          <a:xfrm>
            <a:off x="7123362" y="3749703"/>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9" name="Arrow: Quad 28">
            <a:extLst>
              <a:ext uri="{FF2B5EF4-FFF2-40B4-BE49-F238E27FC236}">
                <a16:creationId xmlns:a16="http://schemas.microsoft.com/office/drawing/2014/main" id="{E0425B6A-8996-4417-8458-0F3980C1E1A1}"/>
              </a:ext>
            </a:extLst>
          </p:cNvPr>
          <p:cNvSpPr/>
          <p:nvPr/>
        </p:nvSpPr>
        <p:spPr>
          <a:xfrm>
            <a:off x="6752291" y="4592366"/>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0" name="Arrow: Quad 29">
            <a:extLst>
              <a:ext uri="{FF2B5EF4-FFF2-40B4-BE49-F238E27FC236}">
                <a16:creationId xmlns:a16="http://schemas.microsoft.com/office/drawing/2014/main" id="{D263C528-AE3A-47B5-9BDD-48296780E173}"/>
              </a:ext>
            </a:extLst>
          </p:cNvPr>
          <p:cNvSpPr/>
          <p:nvPr/>
        </p:nvSpPr>
        <p:spPr>
          <a:xfrm>
            <a:off x="7232685" y="4075008"/>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1" name="Arrow: Quad 30">
            <a:extLst>
              <a:ext uri="{FF2B5EF4-FFF2-40B4-BE49-F238E27FC236}">
                <a16:creationId xmlns:a16="http://schemas.microsoft.com/office/drawing/2014/main" id="{3DA7E1A7-94D7-45BE-99D9-77BFC5244441}"/>
              </a:ext>
            </a:extLst>
          </p:cNvPr>
          <p:cNvSpPr/>
          <p:nvPr/>
        </p:nvSpPr>
        <p:spPr>
          <a:xfrm>
            <a:off x="7385085" y="4340776"/>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2" name="Rectangle 31">
            <a:extLst>
              <a:ext uri="{FF2B5EF4-FFF2-40B4-BE49-F238E27FC236}">
                <a16:creationId xmlns:a16="http://schemas.microsoft.com/office/drawing/2014/main" id="{4DD6E84F-C4EF-4D64-AE21-60D5C979E7CD}"/>
              </a:ext>
            </a:extLst>
          </p:cNvPr>
          <p:cNvSpPr/>
          <p:nvPr/>
        </p:nvSpPr>
        <p:spPr>
          <a:xfrm>
            <a:off x="6142962" y="3704226"/>
            <a:ext cx="278293" cy="18048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5" name="Straight Arrow Connector 34">
            <a:extLst>
              <a:ext uri="{FF2B5EF4-FFF2-40B4-BE49-F238E27FC236}">
                <a16:creationId xmlns:a16="http://schemas.microsoft.com/office/drawing/2014/main" id="{36530A52-E6D3-4412-8FA1-E1ACD1542681}"/>
              </a:ext>
            </a:extLst>
          </p:cNvPr>
          <p:cNvCxnSpPr>
            <a:cxnSpLocks/>
          </p:cNvCxnSpPr>
          <p:nvPr/>
        </p:nvCxnSpPr>
        <p:spPr>
          <a:xfrm flipV="1">
            <a:off x="4562341" y="2008532"/>
            <a:ext cx="0" cy="30480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883E5B9-62D1-40FA-A8A0-EC026A8D77F4}"/>
              </a:ext>
            </a:extLst>
          </p:cNvPr>
          <p:cNvCxnSpPr>
            <a:cxnSpLocks/>
          </p:cNvCxnSpPr>
          <p:nvPr/>
        </p:nvCxnSpPr>
        <p:spPr>
          <a:xfrm>
            <a:off x="4376807" y="4910756"/>
            <a:ext cx="365760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7" name="Arrow: Quad 36">
            <a:extLst>
              <a:ext uri="{FF2B5EF4-FFF2-40B4-BE49-F238E27FC236}">
                <a16:creationId xmlns:a16="http://schemas.microsoft.com/office/drawing/2014/main" id="{C3188969-758C-4CED-AEF2-542FCE420AAA}"/>
              </a:ext>
            </a:extLst>
          </p:cNvPr>
          <p:cNvSpPr/>
          <p:nvPr/>
        </p:nvSpPr>
        <p:spPr>
          <a:xfrm>
            <a:off x="4774377" y="3838572"/>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8" name="Arrow: Quad 37">
            <a:extLst>
              <a:ext uri="{FF2B5EF4-FFF2-40B4-BE49-F238E27FC236}">
                <a16:creationId xmlns:a16="http://schemas.microsoft.com/office/drawing/2014/main" id="{4B2B6B3D-CD4D-4FBA-9F26-AE34712DDCA0}"/>
              </a:ext>
            </a:extLst>
          </p:cNvPr>
          <p:cNvSpPr/>
          <p:nvPr/>
        </p:nvSpPr>
        <p:spPr>
          <a:xfrm>
            <a:off x="5350863" y="4229719"/>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Quad 38">
            <a:extLst>
              <a:ext uri="{FF2B5EF4-FFF2-40B4-BE49-F238E27FC236}">
                <a16:creationId xmlns:a16="http://schemas.microsoft.com/office/drawing/2014/main" id="{C4D7C5E2-A35A-475B-AB82-228AFA57CCD9}"/>
              </a:ext>
            </a:extLst>
          </p:cNvPr>
          <p:cNvSpPr/>
          <p:nvPr/>
        </p:nvSpPr>
        <p:spPr>
          <a:xfrm>
            <a:off x="5032809" y="4110345"/>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40" name="Arrow: Quad 39">
            <a:extLst>
              <a:ext uri="{FF2B5EF4-FFF2-40B4-BE49-F238E27FC236}">
                <a16:creationId xmlns:a16="http://schemas.microsoft.com/office/drawing/2014/main" id="{883B24B3-37B7-478C-B8B5-10D5991540D4}"/>
              </a:ext>
            </a:extLst>
          </p:cNvPr>
          <p:cNvSpPr/>
          <p:nvPr/>
        </p:nvSpPr>
        <p:spPr>
          <a:xfrm>
            <a:off x="5122255" y="3777485"/>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Arrow: Quad 40">
            <a:extLst>
              <a:ext uri="{FF2B5EF4-FFF2-40B4-BE49-F238E27FC236}">
                <a16:creationId xmlns:a16="http://schemas.microsoft.com/office/drawing/2014/main" id="{005F1BA9-1871-4B6F-8817-1423EA77F284}"/>
              </a:ext>
            </a:extLst>
          </p:cNvPr>
          <p:cNvSpPr/>
          <p:nvPr/>
        </p:nvSpPr>
        <p:spPr>
          <a:xfrm>
            <a:off x="5470133" y="3665045"/>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42" name="Arrow: Quad 41">
            <a:extLst>
              <a:ext uri="{FF2B5EF4-FFF2-40B4-BE49-F238E27FC236}">
                <a16:creationId xmlns:a16="http://schemas.microsoft.com/office/drawing/2014/main" id="{5701309C-58CA-46B0-B7AC-9AEDA4598588}"/>
              </a:ext>
            </a:extLst>
          </p:cNvPr>
          <p:cNvSpPr/>
          <p:nvPr/>
        </p:nvSpPr>
        <p:spPr>
          <a:xfrm>
            <a:off x="5099062" y="4507708"/>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43" name="Arrow: Quad 42">
            <a:extLst>
              <a:ext uri="{FF2B5EF4-FFF2-40B4-BE49-F238E27FC236}">
                <a16:creationId xmlns:a16="http://schemas.microsoft.com/office/drawing/2014/main" id="{B49DFC1D-5157-4042-9A87-09D3C31A7CA1}"/>
              </a:ext>
            </a:extLst>
          </p:cNvPr>
          <p:cNvSpPr/>
          <p:nvPr/>
        </p:nvSpPr>
        <p:spPr>
          <a:xfrm>
            <a:off x="5579456" y="3990350"/>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44" name="Arrow: Quad 43">
            <a:extLst>
              <a:ext uri="{FF2B5EF4-FFF2-40B4-BE49-F238E27FC236}">
                <a16:creationId xmlns:a16="http://schemas.microsoft.com/office/drawing/2014/main" id="{C82F2CDF-EF86-43AE-B577-A5A74505CCE2}"/>
              </a:ext>
            </a:extLst>
          </p:cNvPr>
          <p:cNvSpPr/>
          <p:nvPr/>
        </p:nvSpPr>
        <p:spPr>
          <a:xfrm>
            <a:off x="5731856" y="4256118"/>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45" name="Arrow: Quad 44">
            <a:extLst>
              <a:ext uri="{FF2B5EF4-FFF2-40B4-BE49-F238E27FC236}">
                <a16:creationId xmlns:a16="http://schemas.microsoft.com/office/drawing/2014/main" id="{E8787EAF-11CE-4E25-AB97-E54971AC99B9}"/>
              </a:ext>
            </a:extLst>
          </p:cNvPr>
          <p:cNvSpPr/>
          <p:nvPr/>
        </p:nvSpPr>
        <p:spPr>
          <a:xfrm>
            <a:off x="5824636" y="2631141"/>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46" name="Arrow: Quad 45">
            <a:extLst>
              <a:ext uri="{FF2B5EF4-FFF2-40B4-BE49-F238E27FC236}">
                <a16:creationId xmlns:a16="http://schemas.microsoft.com/office/drawing/2014/main" id="{6F7163A7-25BA-49E2-8C5B-DADB2CDA8CDA}"/>
              </a:ext>
            </a:extLst>
          </p:cNvPr>
          <p:cNvSpPr/>
          <p:nvPr/>
        </p:nvSpPr>
        <p:spPr>
          <a:xfrm>
            <a:off x="6401122" y="3022288"/>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Arrow: Quad 46">
            <a:extLst>
              <a:ext uri="{FF2B5EF4-FFF2-40B4-BE49-F238E27FC236}">
                <a16:creationId xmlns:a16="http://schemas.microsoft.com/office/drawing/2014/main" id="{7F299906-6AC3-4061-A341-2C32EA3A7049}"/>
              </a:ext>
            </a:extLst>
          </p:cNvPr>
          <p:cNvSpPr/>
          <p:nvPr/>
        </p:nvSpPr>
        <p:spPr>
          <a:xfrm>
            <a:off x="6083068" y="2902914"/>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48" name="Arrow: Quad 47">
            <a:extLst>
              <a:ext uri="{FF2B5EF4-FFF2-40B4-BE49-F238E27FC236}">
                <a16:creationId xmlns:a16="http://schemas.microsoft.com/office/drawing/2014/main" id="{8E02FC28-5132-4805-8C4F-06E38CE766C8}"/>
              </a:ext>
            </a:extLst>
          </p:cNvPr>
          <p:cNvSpPr/>
          <p:nvPr/>
        </p:nvSpPr>
        <p:spPr>
          <a:xfrm>
            <a:off x="6172514" y="2570054"/>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Arrow: Quad 48">
            <a:extLst>
              <a:ext uri="{FF2B5EF4-FFF2-40B4-BE49-F238E27FC236}">
                <a16:creationId xmlns:a16="http://schemas.microsoft.com/office/drawing/2014/main" id="{EDE2EB6C-880F-4FC8-8464-99458C77170C}"/>
              </a:ext>
            </a:extLst>
          </p:cNvPr>
          <p:cNvSpPr/>
          <p:nvPr/>
        </p:nvSpPr>
        <p:spPr>
          <a:xfrm>
            <a:off x="6520392" y="2457614"/>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50" name="Arrow: Quad 49">
            <a:extLst>
              <a:ext uri="{FF2B5EF4-FFF2-40B4-BE49-F238E27FC236}">
                <a16:creationId xmlns:a16="http://schemas.microsoft.com/office/drawing/2014/main" id="{75156294-20B5-48FC-84EF-CAEB9ECC2301}"/>
              </a:ext>
            </a:extLst>
          </p:cNvPr>
          <p:cNvSpPr/>
          <p:nvPr/>
        </p:nvSpPr>
        <p:spPr>
          <a:xfrm>
            <a:off x="6149321" y="3300277"/>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51" name="Arrow: Quad 50">
            <a:extLst>
              <a:ext uri="{FF2B5EF4-FFF2-40B4-BE49-F238E27FC236}">
                <a16:creationId xmlns:a16="http://schemas.microsoft.com/office/drawing/2014/main" id="{47F10B7A-3A8C-40AE-B9AD-815C52801733}"/>
              </a:ext>
            </a:extLst>
          </p:cNvPr>
          <p:cNvSpPr/>
          <p:nvPr/>
        </p:nvSpPr>
        <p:spPr>
          <a:xfrm>
            <a:off x="6629715" y="2782919"/>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52" name="Arrow: Quad 51">
            <a:extLst>
              <a:ext uri="{FF2B5EF4-FFF2-40B4-BE49-F238E27FC236}">
                <a16:creationId xmlns:a16="http://schemas.microsoft.com/office/drawing/2014/main" id="{DB797DCF-FA5F-4E43-A4AC-7E9B3763501C}"/>
              </a:ext>
            </a:extLst>
          </p:cNvPr>
          <p:cNvSpPr/>
          <p:nvPr/>
        </p:nvSpPr>
        <p:spPr>
          <a:xfrm>
            <a:off x="6782115" y="3048687"/>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88E592B9-D620-475C-8700-4B0FF65C09B4}"/>
                  </a:ext>
                </a:extLst>
              </p:cNvPr>
              <p:cNvSpPr txBox="1"/>
              <p:nvPr/>
            </p:nvSpPr>
            <p:spPr>
              <a:xfrm>
                <a:off x="7759646" y="4928364"/>
                <a:ext cx="5035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𝑥</m:t>
                          </m:r>
                        </m:e>
                        <m:sub>
                          <m:r>
                            <a:rPr lang="en-IN" i="0">
                              <a:latin typeface="Cambria Math" panose="02040503050406030204" pitchFamily="18" charset="0"/>
                            </a:rPr>
                            <m:t>1</m:t>
                          </m:r>
                        </m:sub>
                      </m:sSub>
                    </m:oMath>
                  </m:oMathPara>
                </a14:m>
                <a:endParaRPr lang="en-IN" dirty="0"/>
              </a:p>
            </p:txBody>
          </p:sp>
        </mc:Choice>
        <mc:Fallback xmlns="">
          <p:sp>
            <p:nvSpPr>
              <p:cNvPr id="53" name="TextBox 52">
                <a:extLst>
                  <a:ext uri="{FF2B5EF4-FFF2-40B4-BE49-F238E27FC236}">
                    <a16:creationId xmlns:a16="http://schemas.microsoft.com/office/drawing/2014/main" id="{88E592B9-D620-475C-8700-4B0FF65C09B4}"/>
                  </a:ext>
                </a:extLst>
              </p:cNvPr>
              <p:cNvSpPr txBox="1">
                <a:spLocks noRot="1" noChangeAspect="1" noMove="1" noResize="1" noEditPoints="1" noAdjustHandles="1" noChangeArrowheads="1" noChangeShapeType="1" noTextEdit="1"/>
              </p:cNvSpPr>
              <p:nvPr/>
            </p:nvSpPr>
            <p:spPr>
              <a:xfrm>
                <a:off x="7759646" y="4928364"/>
                <a:ext cx="503576" cy="369332"/>
              </a:xfrm>
              <a:prstGeom prst="rect">
                <a:avLst/>
              </a:prstGeom>
              <a:blipFill>
                <a:blip r:embed="rId2"/>
                <a:stretch>
                  <a:fillRect/>
                </a:stretch>
              </a:blipFill>
            </p:spPr>
            <p:txBody>
              <a:bodyPr/>
              <a:lstStyle/>
              <a:p>
                <a:r>
                  <a:rPr lang="en-IN">
                    <a:noFill/>
                  </a:rPr>
                  <a:t> </a:t>
                </a:r>
              </a:p>
            </p:txBody>
          </p:sp>
        </mc:Fallback>
      </mc:AlternateContent>
      <p:sp>
        <p:nvSpPr>
          <p:cNvPr id="54" name="Arrow: Quad 53">
            <a:extLst>
              <a:ext uri="{FF2B5EF4-FFF2-40B4-BE49-F238E27FC236}">
                <a16:creationId xmlns:a16="http://schemas.microsoft.com/office/drawing/2014/main" id="{57FD29EF-2752-4C85-AFBE-DA14258549E0}"/>
              </a:ext>
            </a:extLst>
          </p:cNvPr>
          <p:cNvSpPr/>
          <p:nvPr/>
        </p:nvSpPr>
        <p:spPr>
          <a:xfrm>
            <a:off x="6427606" y="3923230"/>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55" name="Arrow: Quad 54">
            <a:extLst>
              <a:ext uri="{FF2B5EF4-FFF2-40B4-BE49-F238E27FC236}">
                <a16:creationId xmlns:a16="http://schemas.microsoft.com/office/drawing/2014/main" id="{E0AD8FC9-D2B5-4AE9-AB6B-ECBD6F878C2B}"/>
              </a:ext>
            </a:extLst>
          </p:cNvPr>
          <p:cNvSpPr/>
          <p:nvPr/>
        </p:nvSpPr>
        <p:spPr>
          <a:xfrm>
            <a:off x="7004092" y="4314377"/>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Arrow: Quad 55">
            <a:extLst>
              <a:ext uri="{FF2B5EF4-FFF2-40B4-BE49-F238E27FC236}">
                <a16:creationId xmlns:a16="http://schemas.microsoft.com/office/drawing/2014/main" id="{0EB0A3FD-0DE5-4219-BD09-58CF6D7CA2DB}"/>
              </a:ext>
            </a:extLst>
          </p:cNvPr>
          <p:cNvSpPr/>
          <p:nvPr/>
        </p:nvSpPr>
        <p:spPr>
          <a:xfrm>
            <a:off x="6686038" y="4195003"/>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57" name="Arrow: Quad 56">
            <a:extLst>
              <a:ext uri="{FF2B5EF4-FFF2-40B4-BE49-F238E27FC236}">
                <a16:creationId xmlns:a16="http://schemas.microsoft.com/office/drawing/2014/main" id="{9978F870-F655-41CC-8B14-F60A6A074F7B}"/>
              </a:ext>
            </a:extLst>
          </p:cNvPr>
          <p:cNvSpPr/>
          <p:nvPr/>
        </p:nvSpPr>
        <p:spPr>
          <a:xfrm>
            <a:off x="6775484" y="3862143"/>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Arrow: Quad 57">
            <a:extLst>
              <a:ext uri="{FF2B5EF4-FFF2-40B4-BE49-F238E27FC236}">
                <a16:creationId xmlns:a16="http://schemas.microsoft.com/office/drawing/2014/main" id="{9483A45C-7375-4CFA-AD0F-5ADC020DF922}"/>
              </a:ext>
            </a:extLst>
          </p:cNvPr>
          <p:cNvSpPr/>
          <p:nvPr/>
        </p:nvSpPr>
        <p:spPr>
          <a:xfrm>
            <a:off x="7123362" y="3749703"/>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59" name="Arrow: Quad 58">
            <a:extLst>
              <a:ext uri="{FF2B5EF4-FFF2-40B4-BE49-F238E27FC236}">
                <a16:creationId xmlns:a16="http://schemas.microsoft.com/office/drawing/2014/main" id="{78A1A33F-4AA9-452F-AAE8-41A8BC54BBF8}"/>
              </a:ext>
            </a:extLst>
          </p:cNvPr>
          <p:cNvSpPr/>
          <p:nvPr/>
        </p:nvSpPr>
        <p:spPr>
          <a:xfrm>
            <a:off x="6752291" y="4592366"/>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60" name="Arrow: Quad 59">
            <a:extLst>
              <a:ext uri="{FF2B5EF4-FFF2-40B4-BE49-F238E27FC236}">
                <a16:creationId xmlns:a16="http://schemas.microsoft.com/office/drawing/2014/main" id="{C5AC3001-63B1-4643-8E0F-DF87AA057379}"/>
              </a:ext>
            </a:extLst>
          </p:cNvPr>
          <p:cNvSpPr/>
          <p:nvPr/>
        </p:nvSpPr>
        <p:spPr>
          <a:xfrm>
            <a:off x="7232685" y="4075008"/>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61" name="Arrow: Quad 60">
            <a:extLst>
              <a:ext uri="{FF2B5EF4-FFF2-40B4-BE49-F238E27FC236}">
                <a16:creationId xmlns:a16="http://schemas.microsoft.com/office/drawing/2014/main" id="{01C20118-BE35-428D-8BC1-51B28C43073C}"/>
              </a:ext>
            </a:extLst>
          </p:cNvPr>
          <p:cNvSpPr/>
          <p:nvPr/>
        </p:nvSpPr>
        <p:spPr>
          <a:xfrm>
            <a:off x="7385085" y="4340776"/>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62" name="Oval 61">
            <a:extLst>
              <a:ext uri="{FF2B5EF4-FFF2-40B4-BE49-F238E27FC236}">
                <a16:creationId xmlns:a16="http://schemas.microsoft.com/office/drawing/2014/main" id="{D5020104-5BBC-4133-867D-0DCD97D97ED3}"/>
              </a:ext>
            </a:extLst>
          </p:cNvPr>
          <p:cNvSpPr/>
          <p:nvPr/>
        </p:nvSpPr>
        <p:spPr>
          <a:xfrm>
            <a:off x="4376807" y="2440010"/>
            <a:ext cx="4066551" cy="2616521"/>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DACC6BF6-23F7-481A-8815-90DF2A676A8B}"/>
                  </a:ext>
                </a:extLst>
              </p:cNvPr>
              <p:cNvSpPr txBox="1"/>
              <p:nvPr/>
            </p:nvSpPr>
            <p:spPr>
              <a:xfrm>
                <a:off x="4463173" y="5366509"/>
                <a:ext cx="3829673" cy="369332"/>
              </a:xfrm>
              <a:prstGeom prst="rect">
                <a:avLst/>
              </a:prstGeom>
              <a:noFill/>
            </p:spPr>
            <p:txBody>
              <a:bodyPr wrap="square" lIns="0" tIns="0" rIns="0" bIns="0" rtlCol="0">
                <a:spAutoFit/>
              </a:bodyPr>
              <a:lstStyle/>
              <a:p>
                <a:r>
                  <a:rPr lang="en-IN" sz="2400" dirty="0"/>
                  <a:t>WCSS</a:t>
                </a:r>
                <a14:m>
                  <m:oMath xmlns:m="http://schemas.openxmlformats.org/officeDocument/2006/math">
                    <m:r>
                      <a:rPr lang="en-IN" sz="2400" i="1" smtClean="0">
                        <a:latin typeface="Cambria Math" panose="02040503050406030204" pitchFamily="18" charset="0"/>
                      </a:rPr>
                      <m:t>=</m:t>
                    </m:r>
                    <m:r>
                      <a:rPr lang="en-IN" sz="2400" i="1" smtClean="0">
                        <a:latin typeface="Cambria Math" panose="02040503050406030204" pitchFamily="18" charset="0"/>
                      </a:rPr>
                      <m:t>𝛴</m:t>
                    </m:r>
                    <m:r>
                      <a:rPr lang="en-IN" sz="2400" b="0" i="1" smtClean="0">
                        <a:latin typeface="Cambria Math" panose="02040503050406030204" pitchFamily="18" charset="0"/>
                      </a:rPr>
                      <m:t> </m:t>
                    </m:r>
                    <m:r>
                      <a:rPr lang="en-IN" sz="2400" b="0" i="1" smtClean="0">
                        <a:latin typeface="Cambria Math" panose="02040503050406030204" pitchFamily="18" charset="0"/>
                      </a:rPr>
                      <m:t>𝑑𝑖𝑠𝑡𝑎𝑛𝑐𝑒</m:t>
                    </m:r>
                    <m:r>
                      <a:rPr lang="en-IN" sz="2400" b="0" i="1" smtClean="0">
                        <a:latin typeface="Cambria Math" panose="02040503050406030204" pitchFamily="18" charset="0"/>
                      </a:rPr>
                      <m:t>(</m:t>
                    </m:r>
                    <m:sSub>
                      <m:sSubPr>
                        <m:ctrlPr>
                          <a:rPr lang="en-IN" sz="2400" i="1" dirty="0" smtClean="0">
                            <a:latin typeface="Cambria Math" panose="02040503050406030204" pitchFamily="18" charset="0"/>
                          </a:rPr>
                        </m:ctrlPr>
                      </m:sSubPr>
                      <m:e>
                        <m:r>
                          <a:rPr lang="en-IN" sz="2400" i="1" dirty="0">
                            <a:latin typeface="Cambria Math" panose="02040503050406030204" pitchFamily="18" charset="0"/>
                          </a:rPr>
                          <m:t>𝑃</m:t>
                        </m:r>
                      </m:e>
                      <m:sub>
                        <m:r>
                          <a:rPr lang="en-IN" sz="2400" i="1" dirty="0">
                            <a:latin typeface="Cambria Math" panose="02040503050406030204" pitchFamily="18" charset="0"/>
                          </a:rPr>
                          <m:t>𝑖</m:t>
                        </m:r>
                      </m:sub>
                    </m:sSub>
                    <m:r>
                      <a:rPr lang="en-IN" sz="2400" b="0" i="1" dirty="0" smtClean="0">
                        <a:latin typeface="Cambria Math" panose="02040503050406030204" pitchFamily="18" charset="0"/>
                      </a:rPr>
                      <m:t>,</m:t>
                    </m:r>
                    <m:sSub>
                      <m:sSubPr>
                        <m:ctrlPr>
                          <a:rPr lang="en-IN" sz="2400" i="1" dirty="0" smtClean="0">
                            <a:latin typeface="Cambria Math" panose="02040503050406030204" pitchFamily="18" charset="0"/>
                          </a:rPr>
                        </m:ctrlPr>
                      </m:sSubPr>
                      <m:e>
                        <m:r>
                          <a:rPr lang="en-IN" sz="2400" i="1" dirty="0">
                            <a:latin typeface="Cambria Math" panose="02040503050406030204" pitchFamily="18" charset="0"/>
                          </a:rPr>
                          <m:t>𝐶</m:t>
                        </m:r>
                      </m:e>
                      <m:sub>
                        <m:r>
                          <a:rPr lang="en-IN" sz="2400" i="0" dirty="0">
                            <a:latin typeface="Cambria Math" panose="02040503050406030204" pitchFamily="18" charset="0"/>
                          </a:rPr>
                          <m:t>1</m:t>
                        </m:r>
                      </m:sub>
                    </m:sSub>
                    <m:sSup>
                      <m:sSupPr>
                        <m:ctrlPr>
                          <a:rPr lang="en-IN" sz="2400" b="0" i="1" dirty="0" smtClean="0">
                            <a:latin typeface="Cambria Math" panose="02040503050406030204" pitchFamily="18" charset="0"/>
                          </a:rPr>
                        </m:ctrlPr>
                      </m:sSupPr>
                      <m:e>
                        <m:r>
                          <a:rPr lang="en-IN" sz="2400" b="0" i="1" dirty="0" smtClean="0">
                            <a:latin typeface="Cambria Math" panose="02040503050406030204" pitchFamily="18" charset="0"/>
                          </a:rPr>
                          <m:t>)</m:t>
                        </m:r>
                      </m:e>
                      <m:sup>
                        <m:r>
                          <a:rPr lang="en-IN" sz="2400" b="0" i="1" dirty="0" smtClean="0">
                            <a:latin typeface="Cambria Math" panose="02040503050406030204" pitchFamily="18" charset="0"/>
                          </a:rPr>
                          <m:t>2</m:t>
                        </m:r>
                      </m:sup>
                    </m:sSup>
                  </m:oMath>
                </a14:m>
                <a:endParaRPr lang="en-IN" sz="2400" dirty="0"/>
              </a:p>
            </p:txBody>
          </p:sp>
        </mc:Choice>
        <mc:Fallback xmlns="">
          <p:sp>
            <p:nvSpPr>
              <p:cNvPr id="65" name="TextBox 64">
                <a:extLst>
                  <a:ext uri="{FF2B5EF4-FFF2-40B4-BE49-F238E27FC236}">
                    <a16:creationId xmlns:a16="http://schemas.microsoft.com/office/drawing/2014/main" id="{DACC6BF6-23F7-481A-8815-90DF2A676A8B}"/>
                  </a:ext>
                </a:extLst>
              </p:cNvPr>
              <p:cNvSpPr txBox="1">
                <a:spLocks noRot="1" noChangeAspect="1" noMove="1" noResize="1" noEditPoints="1" noAdjustHandles="1" noChangeArrowheads="1" noChangeShapeType="1" noTextEdit="1"/>
              </p:cNvSpPr>
              <p:nvPr/>
            </p:nvSpPr>
            <p:spPr>
              <a:xfrm>
                <a:off x="4463173" y="5366509"/>
                <a:ext cx="3829673" cy="369332"/>
              </a:xfrm>
              <a:prstGeom prst="rect">
                <a:avLst/>
              </a:prstGeom>
              <a:blipFill>
                <a:blip r:embed="rId4"/>
                <a:stretch>
                  <a:fillRect l="-4777" t="-24590" b="-4918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3F54BB52-3C18-448E-B215-7CC0EB8B5A9B}"/>
                  </a:ext>
                </a:extLst>
              </p:cNvPr>
              <p:cNvSpPr txBox="1"/>
              <p:nvPr/>
            </p:nvSpPr>
            <p:spPr>
              <a:xfrm>
                <a:off x="5105529" y="5735841"/>
                <a:ext cx="1060173"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1200" i="1" dirty="0" smtClean="0">
                              <a:latin typeface="Cambria Math" panose="02040503050406030204" pitchFamily="18" charset="0"/>
                            </a:rPr>
                          </m:ctrlPr>
                        </m:sSubPr>
                        <m:e>
                          <m:r>
                            <a:rPr lang="en-IN" sz="1200" i="1" dirty="0">
                              <a:latin typeface="Cambria Math" panose="02040503050406030204" pitchFamily="18" charset="0"/>
                            </a:rPr>
                            <m:t>𝑃</m:t>
                          </m:r>
                        </m:e>
                        <m:sub>
                          <m:r>
                            <a:rPr lang="en-IN" sz="1200" i="1" dirty="0">
                              <a:latin typeface="Cambria Math" panose="02040503050406030204" pitchFamily="18" charset="0"/>
                            </a:rPr>
                            <m:t>𝑖</m:t>
                          </m:r>
                          <m:r>
                            <a:rPr lang="en-IN" sz="1200" b="0" i="1" dirty="0" smtClean="0">
                              <a:latin typeface="Cambria Math" panose="02040503050406030204" pitchFamily="18" charset="0"/>
                            </a:rPr>
                            <m:t> </m:t>
                          </m:r>
                        </m:sub>
                      </m:sSub>
                      <m:r>
                        <a:rPr lang="en-IN" sz="1200" b="0" i="1" dirty="0" smtClean="0">
                          <a:latin typeface="Cambria Math" panose="02040503050406030204" pitchFamily="18" charset="0"/>
                        </a:rPr>
                        <m:t>𝑖𝑛</m:t>
                      </m:r>
                      <m:r>
                        <a:rPr lang="en-IN" sz="1200" b="0" i="1" dirty="0" smtClean="0">
                          <a:latin typeface="Cambria Math" panose="02040503050406030204" pitchFamily="18" charset="0"/>
                        </a:rPr>
                        <m:t> </m:t>
                      </m:r>
                      <m:r>
                        <a:rPr lang="en-IN" sz="1200" b="0" i="1" dirty="0" smtClean="0">
                          <a:latin typeface="Cambria Math" panose="02040503050406030204" pitchFamily="18" charset="0"/>
                        </a:rPr>
                        <m:t>𝑐𝑙𝑢𝑠𝑡𝑒𝑟</m:t>
                      </m:r>
                      <m:r>
                        <a:rPr lang="en-IN" sz="1200" b="0" i="1" dirty="0" smtClean="0">
                          <a:latin typeface="Cambria Math" panose="02040503050406030204" pitchFamily="18" charset="0"/>
                        </a:rPr>
                        <m:t> 1</m:t>
                      </m:r>
                    </m:oMath>
                  </m:oMathPara>
                </a14:m>
                <a:endParaRPr lang="en-IN" sz="1200" dirty="0"/>
              </a:p>
            </p:txBody>
          </p:sp>
        </mc:Choice>
        <mc:Fallback xmlns="">
          <p:sp>
            <p:nvSpPr>
              <p:cNvPr id="66" name="TextBox 65">
                <a:extLst>
                  <a:ext uri="{FF2B5EF4-FFF2-40B4-BE49-F238E27FC236}">
                    <a16:creationId xmlns:a16="http://schemas.microsoft.com/office/drawing/2014/main" id="{3F54BB52-3C18-448E-B215-7CC0EB8B5A9B}"/>
                  </a:ext>
                </a:extLst>
              </p:cNvPr>
              <p:cNvSpPr txBox="1">
                <a:spLocks noRot="1" noChangeAspect="1" noMove="1" noResize="1" noEditPoints="1" noAdjustHandles="1" noChangeArrowheads="1" noChangeShapeType="1" noTextEdit="1"/>
              </p:cNvSpPr>
              <p:nvPr/>
            </p:nvSpPr>
            <p:spPr>
              <a:xfrm>
                <a:off x="5105529" y="5735841"/>
                <a:ext cx="1060173" cy="276999"/>
              </a:xfrm>
              <a:prstGeom prst="rect">
                <a:avLst/>
              </a:prstGeom>
              <a:blipFill>
                <a:blip r:embed="rId5"/>
                <a:stretch>
                  <a:fillRect r="-2312"/>
                </a:stretch>
              </a:blipFill>
            </p:spPr>
            <p:txBody>
              <a:bodyPr/>
              <a:lstStyle/>
              <a:p>
                <a:r>
                  <a:rPr lang="en-IN">
                    <a:noFill/>
                  </a:rPr>
                  <a:t> </a:t>
                </a:r>
              </a:p>
            </p:txBody>
          </p:sp>
        </mc:Fallback>
      </mc:AlternateContent>
    </p:spTree>
    <p:extLst>
      <p:ext uri="{BB962C8B-B14F-4D97-AF65-F5344CB8AC3E}">
        <p14:creationId xmlns:p14="http://schemas.microsoft.com/office/powerpoint/2010/main" val="330543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4"/>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5"/>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8"/>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9"/>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0"/>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p:bldP spid="23" grpId="0"/>
      <p:bldP spid="24" grpId="0" animBg="1"/>
      <p:bldP spid="25" grpId="0" animBg="1"/>
      <p:bldP spid="26" grpId="0" animBg="1"/>
      <p:bldP spid="27" grpId="0" animBg="1"/>
      <p:bldP spid="28" grpId="0" animBg="1"/>
      <p:bldP spid="29" grpId="0" animBg="1"/>
      <p:bldP spid="30" grpId="0" animBg="1"/>
      <p:bldP spid="31" grpId="0" animBg="1"/>
      <p:bldP spid="32"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p:bldP spid="54" grpId="0" animBg="1"/>
      <p:bldP spid="55" grpId="0" animBg="1"/>
      <p:bldP spid="56" grpId="0" animBg="1"/>
      <p:bldP spid="57" grpId="0" animBg="1"/>
      <p:bldP spid="58" grpId="0" animBg="1"/>
      <p:bldP spid="59" grpId="0" animBg="1"/>
      <p:bldP spid="60" grpId="0" animBg="1"/>
      <p:bldP spid="61" grpId="0" animBg="1"/>
      <p:bldP spid="6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90B2C500-384A-49AF-97AB-64CD875F7024}"/>
              </a:ext>
            </a:extLst>
          </p:cNvPr>
          <p:cNvCxnSpPr>
            <a:cxnSpLocks/>
          </p:cNvCxnSpPr>
          <p:nvPr/>
        </p:nvCxnSpPr>
        <p:spPr>
          <a:xfrm flipV="1">
            <a:off x="4562341" y="2008532"/>
            <a:ext cx="0" cy="30480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49C043E3-B0B2-46E4-B1A1-DF269E78D880}"/>
              </a:ext>
            </a:extLst>
          </p:cNvPr>
          <p:cNvCxnSpPr>
            <a:cxnSpLocks/>
          </p:cNvCxnSpPr>
          <p:nvPr/>
        </p:nvCxnSpPr>
        <p:spPr>
          <a:xfrm>
            <a:off x="4376807" y="4910756"/>
            <a:ext cx="365760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 name="Arrow: Quad 5">
            <a:extLst>
              <a:ext uri="{FF2B5EF4-FFF2-40B4-BE49-F238E27FC236}">
                <a16:creationId xmlns:a16="http://schemas.microsoft.com/office/drawing/2014/main" id="{075195D8-B7FA-4CFB-BC88-998401C062D4}"/>
              </a:ext>
            </a:extLst>
          </p:cNvPr>
          <p:cNvSpPr/>
          <p:nvPr/>
        </p:nvSpPr>
        <p:spPr>
          <a:xfrm>
            <a:off x="4774377" y="3838572"/>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7" name="Arrow: Quad 6">
            <a:extLst>
              <a:ext uri="{FF2B5EF4-FFF2-40B4-BE49-F238E27FC236}">
                <a16:creationId xmlns:a16="http://schemas.microsoft.com/office/drawing/2014/main" id="{2B43B505-7B7E-451C-80C3-DDB1A9B82329}"/>
              </a:ext>
            </a:extLst>
          </p:cNvPr>
          <p:cNvSpPr/>
          <p:nvPr/>
        </p:nvSpPr>
        <p:spPr>
          <a:xfrm>
            <a:off x="5350863" y="4229719"/>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Quad 7">
            <a:extLst>
              <a:ext uri="{FF2B5EF4-FFF2-40B4-BE49-F238E27FC236}">
                <a16:creationId xmlns:a16="http://schemas.microsoft.com/office/drawing/2014/main" id="{9C065DB1-5257-4A58-B1AC-E60F98C452D0}"/>
              </a:ext>
            </a:extLst>
          </p:cNvPr>
          <p:cNvSpPr/>
          <p:nvPr/>
        </p:nvSpPr>
        <p:spPr>
          <a:xfrm>
            <a:off x="5032809" y="4110345"/>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9" name="Arrow: Quad 8">
            <a:extLst>
              <a:ext uri="{FF2B5EF4-FFF2-40B4-BE49-F238E27FC236}">
                <a16:creationId xmlns:a16="http://schemas.microsoft.com/office/drawing/2014/main" id="{52327F21-5058-44E8-AD95-394A1218C036}"/>
              </a:ext>
            </a:extLst>
          </p:cNvPr>
          <p:cNvSpPr/>
          <p:nvPr/>
        </p:nvSpPr>
        <p:spPr>
          <a:xfrm>
            <a:off x="5122255" y="3777485"/>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Quad 9">
            <a:extLst>
              <a:ext uri="{FF2B5EF4-FFF2-40B4-BE49-F238E27FC236}">
                <a16:creationId xmlns:a16="http://schemas.microsoft.com/office/drawing/2014/main" id="{BDDA3E43-1896-49D8-AEF7-2433C16B91DB}"/>
              </a:ext>
            </a:extLst>
          </p:cNvPr>
          <p:cNvSpPr/>
          <p:nvPr/>
        </p:nvSpPr>
        <p:spPr>
          <a:xfrm>
            <a:off x="5470133" y="3665045"/>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1" name="Arrow: Quad 10">
            <a:extLst>
              <a:ext uri="{FF2B5EF4-FFF2-40B4-BE49-F238E27FC236}">
                <a16:creationId xmlns:a16="http://schemas.microsoft.com/office/drawing/2014/main" id="{3DA28BD7-1D80-428B-B523-B1EACFC2F96B}"/>
              </a:ext>
            </a:extLst>
          </p:cNvPr>
          <p:cNvSpPr/>
          <p:nvPr/>
        </p:nvSpPr>
        <p:spPr>
          <a:xfrm>
            <a:off x="5099062" y="4507708"/>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2" name="Arrow: Quad 11">
            <a:extLst>
              <a:ext uri="{FF2B5EF4-FFF2-40B4-BE49-F238E27FC236}">
                <a16:creationId xmlns:a16="http://schemas.microsoft.com/office/drawing/2014/main" id="{B6443D6E-F088-4775-BE1C-05BC62C19991}"/>
              </a:ext>
            </a:extLst>
          </p:cNvPr>
          <p:cNvSpPr/>
          <p:nvPr/>
        </p:nvSpPr>
        <p:spPr>
          <a:xfrm>
            <a:off x="5579456" y="3990350"/>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3" name="Arrow: Quad 12">
            <a:extLst>
              <a:ext uri="{FF2B5EF4-FFF2-40B4-BE49-F238E27FC236}">
                <a16:creationId xmlns:a16="http://schemas.microsoft.com/office/drawing/2014/main" id="{37B808E7-46E6-4D49-9B35-C4854B7CDD52}"/>
              </a:ext>
            </a:extLst>
          </p:cNvPr>
          <p:cNvSpPr/>
          <p:nvPr/>
        </p:nvSpPr>
        <p:spPr>
          <a:xfrm>
            <a:off x="5731856" y="4256118"/>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5" name="Arrow: Quad 14">
            <a:extLst>
              <a:ext uri="{FF2B5EF4-FFF2-40B4-BE49-F238E27FC236}">
                <a16:creationId xmlns:a16="http://schemas.microsoft.com/office/drawing/2014/main" id="{0EBFCD88-DC9F-4E65-925B-BAEC309955BA}"/>
              </a:ext>
            </a:extLst>
          </p:cNvPr>
          <p:cNvSpPr/>
          <p:nvPr/>
        </p:nvSpPr>
        <p:spPr>
          <a:xfrm>
            <a:off x="6401122" y="3022288"/>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Quad 15">
            <a:extLst>
              <a:ext uri="{FF2B5EF4-FFF2-40B4-BE49-F238E27FC236}">
                <a16:creationId xmlns:a16="http://schemas.microsoft.com/office/drawing/2014/main" id="{F3A13E23-88EB-4CAB-9E8F-80612AA64E1A}"/>
              </a:ext>
            </a:extLst>
          </p:cNvPr>
          <p:cNvSpPr/>
          <p:nvPr/>
        </p:nvSpPr>
        <p:spPr>
          <a:xfrm>
            <a:off x="6083068" y="2902914"/>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7" name="Arrow: Quad 16">
            <a:extLst>
              <a:ext uri="{FF2B5EF4-FFF2-40B4-BE49-F238E27FC236}">
                <a16:creationId xmlns:a16="http://schemas.microsoft.com/office/drawing/2014/main" id="{848EB028-B970-4756-AA19-B1067ECFE8BE}"/>
              </a:ext>
            </a:extLst>
          </p:cNvPr>
          <p:cNvSpPr/>
          <p:nvPr/>
        </p:nvSpPr>
        <p:spPr>
          <a:xfrm>
            <a:off x="6172514" y="2570054"/>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Quad 17">
            <a:extLst>
              <a:ext uri="{FF2B5EF4-FFF2-40B4-BE49-F238E27FC236}">
                <a16:creationId xmlns:a16="http://schemas.microsoft.com/office/drawing/2014/main" id="{E9D28853-2386-4192-A6D9-344A456DC07B}"/>
              </a:ext>
            </a:extLst>
          </p:cNvPr>
          <p:cNvSpPr/>
          <p:nvPr/>
        </p:nvSpPr>
        <p:spPr>
          <a:xfrm>
            <a:off x="6520392" y="2457614"/>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9" name="Arrow: Quad 18">
            <a:extLst>
              <a:ext uri="{FF2B5EF4-FFF2-40B4-BE49-F238E27FC236}">
                <a16:creationId xmlns:a16="http://schemas.microsoft.com/office/drawing/2014/main" id="{4AB76CB0-5E38-401B-9CF5-FCB02DB7FA27}"/>
              </a:ext>
            </a:extLst>
          </p:cNvPr>
          <p:cNvSpPr/>
          <p:nvPr/>
        </p:nvSpPr>
        <p:spPr>
          <a:xfrm>
            <a:off x="6149321" y="3300277"/>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0" name="Arrow: Quad 19">
            <a:extLst>
              <a:ext uri="{FF2B5EF4-FFF2-40B4-BE49-F238E27FC236}">
                <a16:creationId xmlns:a16="http://schemas.microsoft.com/office/drawing/2014/main" id="{ED16B322-75FD-44E6-AFC4-D0B1566DEFFE}"/>
              </a:ext>
            </a:extLst>
          </p:cNvPr>
          <p:cNvSpPr/>
          <p:nvPr/>
        </p:nvSpPr>
        <p:spPr>
          <a:xfrm>
            <a:off x="6629715" y="2782919"/>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1" name="Arrow: Quad 20">
            <a:extLst>
              <a:ext uri="{FF2B5EF4-FFF2-40B4-BE49-F238E27FC236}">
                <a16:creationId xmlns:a16="http://schemas.microsoft.com/office/drawing/2014/main" id="{0867A25C-34A7-4B9F-A533-42B1A53BA01C}"/>
              </a:ext>
            </a:extLst>
          </p:cNvPr>
          <p:cNvSpPr/>
          <p:nvPr/>
        </p:nvSpPr>
        <p:spPr>
          <a:xfrm>
            <a:off x="6782115" y="3048687"/>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3737FED-B540-434D-9736-045BC1D46EB6}"/>
                  </a:ext>
                </a:extLst>
              </p:cNvPr>
              <p:cNvSpPr txBox="1"/>
              <p:nvPr/>
            </p:nvSpPr>
            <p:spPr>
              <a:xfrm>
                <a:off x="7759646" y="4928364"/>
                <a:ext cx="5035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𝑥</m:t>
                          </m:r>
                        </m:e>
                        <m:sub>
                          <m:r>
                            <a:rPr lang="en-IN" i="0">
                              <a:latin typeface="Cambria Math" panose="02040503050406030204" pitchFamily="18" charset="0"/>
                            </a:rPr>
                            <m:t>1</m:t>
                          </m:r>
                        </m:sub>
                      </m:sSub>
                    </m:oMath>
                  </m:oMathPara>
                </a14:m>
                <a:endParaRPr lang="en-IN" dirty="0"/>
              </a:p>
            </p:txBody>
          </p:sp>
        </mc:Choice>
        <mc:Fallback xmlns="">
          <p:sp>
            <p:nvSpPr>
              <p:cNvPr id="22" name="TextBox 21">
                <a:extLst>
                  <a:ext uri="{FF2B5EF4-FFF2-40B4-BE49-F238E27FC236}">
                    <a16:creationId xmlns:a16="http://schemas.microsoft.com/office/drawing/2014/main" id="{73737FED-B540-434D-9736-045BC1D46EB6}"/>
                  </a:ext>
                </a:extLst>
              </p:cNvPr>
              <p:cNvSpPr txBox="1">
                <a:spLocks noRot="1" noChangeAspect="1" noMove="1" noResize="1" noEditPoints="1" noAdjustHandles="1" noChangeArrowheads="1" noChangeShapeType="1" noTextEdit="1"/>
              </p:cNvSpPr>
              <p:nvPr/>
            </p:nvSpPr>
            <p:spPr>
              <a:xfrm>
                <a:off x="7759646" y="4928364"/>
                <a:ext cx="503576" cy="369332"/>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8A0FAF9-5659-432B-8B98-83B3D982C94A}"/>
                  </a:ext>
                </a:extLst>
              </p:cNvPr>
              <p:cNvSpPr txBox="1"/>
              <p:nvPr/>
            </p:nvSpPr>
            <p:spPr>
              <a:xfrm>
                <a:off x="4079105" y="1853754"/>
                <a:ext cx="5035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𝑥</m:t>
                          </m:r>
                        </m:e>
                        <m:sub>
                          <m:r>
                            <a:rPr lang="en-IN" b="0" i="0" smtClean="0">
                              <a:latin typeface="Cambria Math" panose="02040503050406030204" pitchFamily="18" charset="0"/>
                            </a:rPr>
                            <m:t>2</m:t>
                          </m:r>
                        </m:sub>
                      </m:sSub>
                    </m:oMath>
                  </m:oMathPara>
                </a14:m>
                <a:endParaRPr lang="en-IN" dirty="0"/>
              </a:p>
            </p:txBody>
          </p:sp>
        </mc:Choice>
        <mc:Fallback xmlns="">
          <p:sp>
            <p:nvSpPr>
              <p:cNvPr id="23" name="TextBox 22">
                <a:extLst>
                  <a:ext uri="{FF2B5EF4-FFF2-40B4-BE49-F238E27FC236}">
                    <a16:creationId xmlns:a16="http://schemas.microsoft.com/office/drawing/2014/main" id="{88A0FAF9-5659-432B-8B98-83B3D982C94A}"/>
                  </a:ext>
                </a:extLst>
              </p:cNvPr>
              <p:cNvSpPr txBox="1">
                <a:spLocks noRot="1" noChangeAspect="1" noMove="1" noResize="1" noEditPoints="1" noAdjustHandles="1" noChangeArrowheads="1" noChangeShapeType="1" noTextEdit="1"/>
              </p:cNvSpPr>
              <p:nvPr/>
            </p:nvSpPr>
            <p:spPr>
              <a:xfrm>
                <a:off x="4079105" y="1853754"/>
                <a:ext cx="503576" cy="369332"/>
              </a:xfrm>
              <a:prstGeom prst="rect">
                <a:avLst/>
              </a:prstGeom>
              <a:blipFill>
                <a:blip r:embed="rId3"/>
                <a:stretch>
                  <a:fillRect/>
                </a:stretch>
              </a:blipFill>
            </p:spPr>
            <p:txBody>
              <a:bodyPr/>
              <a:lstStyle/>
              <a:p>
                <a:r>
                  <a:rPr lang="en-IN">
                    <a:noFill/>
                  </a:rPr>
                  <a:t> </a:t>
                </a:r>
              </a:p>
            </p:txBody>
          </p:sp>
        </mc:Fallback>
      </mc:AlternateContent>
      <p:sp>
        <p:nvSpPr>
          <p:cNvPr id="24" name="Arrow: Quad 23">
            <a:extLst>
              <a:ext uri="{FF2B5EF4-FFF2-40B4-BE49-F238E27FC236}">
                <a16:creationId xmlns:a16="http://schemas.microsoft.com/office/drawing/2014/main" id="{5379842D-995F-40CB-BA27-2DDB20CD671C}"/>
              </a:ext>
            </a:extLst>
          </p:cNvPr>
          <p:cNvSpPr/>
          <p:nvPr/>
        </p:nvSpPr>
        <p:spPr>
          <a:xfrm>
            <a:off x="6427606" y="3923230"/>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5" name="Arrow: Quad 24">
            <a:extLst>
              <a:ext uri="{FF2B5EF4-FFF2-40B4-BE49-F238E27FC236}">
                <a16:creationId xmlns:a16="http://schemas.microsoft.com/office/drawing/2014/main" id="{FB997EEC-9813-4302-AD68-2B2FEB8F5A8F}"/>
              </a:ext>
            </a:extLst>
          </p:cNvPr>
          <p:cNvSpPr/>
          <p:nvPr/>
        </p:nvSpPr>
        <p:spPr>
          <a:xfrm>
            <a:off x="7004092" y="4314377"/>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Quad 25">
            <a:extLst>
              <a:ext uri="{FF2B5EF4-FFF2-40B4-BE49-F238E27FC236}">
                <a16:creationId xmlns:a16="http://schemas.microsoft.com/office/drawing/2014/main" id="{859EEA14-F204-4BF3-BA05-D191E92C3A70}"/>
              </a:ext>
            </a:extLst>
          </p:cNvPr>
          <p:cNvSpPr/>
          <p:nvPr/>
        </p:nvSpPr>
        <p:spPr>
          <a:xfrm>
            <a:off x="6686038" y="4195003"/>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7" name="Arrow: Quad 26">
            <a:extLst>
              <a:ext uri="{FF2B5EF4-FFF2-40B4-BE49-F238E27FC236}">
                <a16:creationId xmlns:a16="http://schemas.microsoft.com/office/drawing/2014/main" id="{CDE56A8D-6FC6-46AE-B4E0-3F64470D986A}"/>
              </a:ext>
            </a:extLst>
          </p:cNvPr>
          <p:cNvSpPr/>
          <p:nvPr/>
        </p:nvSpPr>
        <p:spPr>
          <a:xfrm>
            <a:off x="6775484" y="3862143"/>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Quad 27">
            <a:extLst>
              <a:ext uri="{FF2B5EF4-FFF2-40B4-BE49-F238E27FC236}">
                <a16:creationId xmlns:a16="http://schemas.microsoft.com/office/drawing/2014/main" id="{E45408CD-5201-4A81-BC29-EB716E46C5DE}"/>
              </a:ext>
            </a:extLst>
          </p:cNvPr>
          <p:cNvSpPr/>
          <p:nvPr/>
        </p:nvSpPr>
        <p:spPr>
          <a:xfrm>
            <a:off x="7123362" y="3749703"/>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0" name="Arrow: Quad 29">
            <a:extLst>
              <a:ext uri="{FF2B5EF4-FFF2-40B4-BE49-F238E27FC236}">
                <a16:creationId xmlns:a16="http://schemas.microsoft.com/office/drawing/2014/main" id="{926271ED-C98D-4377-B919-A029EA105361}"/>
              </a:ext>
            </a:extLst>
          </p:cNvPr>
          <p:cNvSpPr/>
          <p:nvPr/>
        </p:nvSpPr>
        <p:spPr>
          <a:xfrm>
            <a:off x="7232685" y="4075008"/>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1" name="Arrow: Quad 30">
            <a:extLst>
              <a:ext uri="{FF2B5EF4-FFF2-40B4-BE49-F238E27FC236}">
                <a16:creationId xmlns:a16="http://schemas.microsoft.com/office/drawing/2014/main" id="{0BDEE58E-6A7F-4C94-9531-63D46F570B43}"/>
              </a:ext>
            </a:extLst>
          </p:cNvPr>
          <p:cNvSpPr/>
          <p:nvPr/>
        </p:nvSpPr>
        <p:spPr>
          <a:xfrm>
            <a:off x="7385085" y="4340776"/>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2" name="Rectangle 31">
            <a:extLst>
              <a:ext uri="{FF2B5EF4-FFF2-40B4-BE49-F238E27FC236}">
                <a16:creationId xmlns:a16="http://schemas.microsoft.com/office/drawing/2014/main" id="{2C2AD2B9-528A-4068-ACB5-918B6BC07E08}"/>
              </a:ext>
            </a:extLst>
          </p:cNvPr>
          <p:cNvSpPr/>
          <p:nvPr/>
        </p:nvSpPr>
        <p:spPr>
          <a:xfrm>
            <a:off x="5309617" y="4049230"/>
            <a:ext cx="278293" cy="18048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33">
            <a:extLst>
              <a:ext uri="{FF2B5EF4-FFF2-40B4-BE49-F238E27FC236}">
                <a16:creationId xmlns:a16="http://schemas.microsoft.com/office/drawing/2014/main" id="{9BC7E3DE-EC83-4B83-95DF-9B6ADF539056}"/>
              </a:ext>
            </a:extLst>
          </p:cNvPr>
          <p:cNvSpPr/>
          <p:nvPr/>
        </p:nvSpPr>
        <p:spPr>
          <a:xfrm>
            <a:off x="6681050" y="3449777"/>
            <a:ext cx="278293" cy="180489"/>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5" name="Straight Arrow Connector 34">
            <a:extLst>
              <a:ext uri="{FF2B5EF4-FFF2-40B4-BE49-F238E27FC236}">
                <a16:creationId xmlns:a16="http://schemas.microsoft.com/office/drawing/2014/main" id="{E9D8009C-7DC0-4CAA-A512-2702B594EC14}"/>
              </a:ext>
            </a:extLst>
          </p:cNvPr>
          <p:cNvCxnSpPr>
            <a:cxnSpLocks/>
          </p:cNvCxnSpPr>
          <p:nvPr/>
        </p:nvCxnSpPr>
        <p:spPr>
          <a:xfrm flipV="1">
            <a:off x="4562341" y="2008532"/>
            <a:ext cx="0" cy="30480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D68C2F9-9A99-4CBC-9B23-098511813FD5}"/>
              </a:ext>
            </a:extLst>
          </p:cNvPr>
          <p:cNvCxnSpPr>
            <a:cxnSpLocks/>
          </p:cNvCxnSpPr>
          <p:nvPr/>
        </p:nvCxnSpPr>
        <p:spPr>
          <a:xfrm>
            <a:off x="4376807" y="4910756"/>
            <a:ext cx="365760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7" name="Arrow: Quad 36">
            <a:extLst>
              <a:ext uri="{FF2B5EF4-FFF2-40B4-BE49-F238E27FC236}">
                <a16:creationId xmlns:a16="http://schemas.microsoft.com/office/drawing/2014/main" id="{4934AB33-09E2-46C2-871F-5BDAB15AC778}"/>
              </a:ext>
            </a:extLst>
          </p:cNvPr>
          <p:cNvSpPr/>
          <p:nvPr/>
        </p:nvSpPr>
        <p:spPr>
          <a:xfrm>
            <a:off x="4774377" y="3838572"/>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8" name="Arrow: Quad 37">
            <a:extLst>
              <a:ext uri="{FF2B5EF4-FFF2-40B4-BE49-F238E27FC236}">
                <a16:creationId xmlns:a16="http://schemas.microsoft.com/office/drawing/2014/main" id="{77F6DBD3-5146-4F40-8F51-D3B000F407B1}"/>
              </a:ext>
            </a:extLst>
          </p:cNvPr>
          <p:cNvSpPr/>
          <p:nvPr/>
        </p:nvSpPr>
        <p:spPr>
          <a:xfrm>
            <a:off x="5350863" y="4229719"/>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Quad 38">
            <a:extLst>
              <a:ext uri="{FF2B5EF4-FFF2-40B4-BE49-F238E27FC236}">
                <a16:creationId xmlns:a16="http://schemas.microsoft.com/office/drawing/2014/main" id="{44669FD3-A07F-47BC-A19D-A710BB6B7CF6}"/>
              </a:ext>
            </a:extLst>
          </p:cNvPr>
          <p:cNvSpPr/>
          <p:nvPr/>
        </p:nvSpPr>
        <p:spPr>
          <a:xfrm>
            <a:off x="5032809" y="4110345"/>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40" name="Arrow: Quad 39">
            <a:extLst>
              <a:ext uri="{FF2B5EF4-FFF2-40B4-BE49-F238E27FC236}">
                <a16:creationId xmlns:a16="http://schemas.microsoft.com/office/drawing/2014/main" id="{19A84730-4451-4F2B-A21B-EFC67513802D}"/>
              </a:ext>
            </a:extLst>
          </p:cNvPr>
          <p:cNvSpPr/>
          <p:nvPr/>
        </p:nvSpPr>
        <p:spPr>
          <a:xfrm>
            <a:off x="5122255" y="3777485"/>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Arrow: Quad 40">
            <a:extLst>
              <a:ext uri="{FF2B5EF4-FFF2-40B4-BE49-F238E27FC236}">
                <a16:creationId xmlns:a16="http://schemas.microsoft.com/office/drawing/2014/main" id="{7B32B77A-52C2-4EE1-8EDC-1E0890715E1A}"/>
              </a:ext>
            </a:extLst>
          </p:cNvPr>
          <p:cNvSpPr/>
          <p:nvPr/>
        </p:nvSpPr>
        <p:spPr>
          <a:xfrm>
            <a:off x="5470133" y="3665045"/>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42" name="Arrow: Quad 41">
            <a:extLst>
              <a:ext uri="{FF2B5EF4-FFF2-40B4-BE49-F238E27FC236}">
                <a16:creationId xmlns:a16="http://schemas.microsoft.com/office/drawing/2014/main" id="{33DBC15D-96E9-42DC-99D3-8F4C069E4248}"/>
              </a:ext>
            </a:extLst>
          </p:cNvPr>
          <p:cNvSpPr/>
          <p:nvPr/>
        </p:nvSpPr>
        <p:spPr>
          <a:xfrm>
            <a:off x="5099062" y="4507708"/>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43" name="Arrow: Quad 42">
            <a:extLst>
              <a:ext uri="{FF2B5EF4-FFF2-40B4-BE49-F238E27FC236}">
                <a16:creationId xmlns:a16="http://schemas.microsoft.com/office/drawing/2014/main" id="{1235D520-A14A-491B-8F70-0F6FAC380A6C}"/>
              </a:ext>
            </a:extLst>
          </p:cNvPr>
          <p:cNvSpPr/>
          <p:nvPr/>
        </p:nvSpPr>
        <p:spPr>
          <a:xfrm>
            <a:off x="5579456" y="3990350"/>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44" name="Arrow: Quad 43">
            <a:extLst>
              <a:ext uri="{FF2B5EF4-FFF2-40B4-BE49-F238E27FC236}">
                <a16:creationId xmlns:a16="http://schemas.microsoft.com/office/drawing/2014/main" id="{46DD157E-B59B-448D-83DC-7AA918015914}"/>
              </a:ext>
            </a:extLst>
          </p:cNvPr>
          <p:cNvSpPr/>
          <p:nvPr/>
        </p:nvSpPr>
        <p:spPr>
          <a:xfrm>
            <a:off x="5731856" y="4256118"/>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45" name="Arrow: Quad 44">
            <a:extLst>
              <a:ext uri="{FF2B5EF4-FFF2-40B4-BE49-F238E27FC236}">
                <a16:creationId xmlns:a16="http://schemas.microsoft.com/office/drawing/2014/main" id="{0DCB298A-0EA1-4AD6-A9A7-62BFD30F19FF}"/>
              </a:ext>
            </a:extLst>
          </p:cNvPr>
          <p:cNvSpPr/>
          <p:nvPr/>
        </p:nvSpPr>
        <p:spPr>
          <a:xfrm>
            <a:off x="6010174" y="2366147"/>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46" name="Arrow: Quad 45">
            <a:extLst>
              <a:ext uri="{FF2B5EF4-FFF2-40B4-BE49-F238E27FC236}">
                <a16:creationId xmlns:a16="http://schemas.microsoft.com/office/drawing/2014/main" id="{51BF640F-CBCD-4E4C-BB8E-825C0741E911}"/>
              </a:ext>
            </a:extLst>
          </p:cNvPr>
          <p:cNvSpPr/>
          <p:nvPr/>
        </p:nvSpPr>
        <p:spPr>
          <a:xfrm>
            <a:off x="6401122" y="3022288"/>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Arrow: Quad 46">
            <a:extLst>
              <a:ext uri="{FF2B5EF4-FFF2-40B4-BE49-F238E27FC236}">
                <a16:creationId xmlns:a16="http://schemas.microsoft.com/office/drawing/2014/main" id="{2900D8FE-E720-4EC3-82C4-F5F16F29DE2A}"/>
              </a:ext>
            </a:extLst>
          </p:cNvPr>
          <p:cNvSpPr/>
          <p:nvPr/>
        </p:nvSpPr>
        <p:spPr>
          <a:xfrm>
            <a:off x="6083068" y="2902914"/>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48" name="Arrow: Quad 47">
            <a:extLst>
              <a:ext uri="{FF2B5EF4-FFF2-40B4-BE49-F238E27FC236}">
                <a16:creationId xmlns:a16="http://schemas.microsoft.com/office/drawing/2014/main" id="{974D5DE0-4771-4391-BC08-EE3BBDFE60C0}"/>
              </a:ext>
            </a:extLst>
          </p:cNvPr>
          <p:cNvSpPr/>
          <p:nvPr/>
        </p:nvSpPr>
        <p:spPr>
          <a:xfrm>
            <a:off x="6172514" y="2570054"/>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Arrow: Quad 48">
            <a:extLst>
              <a:ext uri="{FF2B5EF4-FFF2-40B4-BE49-F238E27FC236}">
                <a16:creationId xmlns:a16="http://schemas.microsoft.com/office/drawing/2014/main" id="{BB40431E-A41F-48B8-84D2-C3E9DB22685E}"/>
              </a:ext>
            </a:extLst>
          </p:cNvPr>
          <p:cNvSpPr/>
          <p:nvPr/>
        </p:nvSpPr>
        <p:spPr>
          <a:xfrm>
            <a:off x="6520392" y="2457614"/>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50" name="Arrow: Quad 49">
            <a:extLst>
              <a:ext uri="{FF2B5EF4-FFF2-40B4-BE49-F238E27FC236}">
                <a16:creationId xmlns:a16="http://schemas.microsoft.com/office/drawing/2014/main" id="{E30AAFCE-17AA-4856-9BDF-5888AE408E6B}"/>
              </a:ext>
            </a:extLst>
          </p:cNvPr>
          <p:cNvSpPr/>
          <p:nvPr/>
        </p:nvSpPr>
        <p:spPr>
          <a:xfrm>
            <a:off x="6149321" y="3300277"/>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51" name="Arrow: Quad 50">
            <a:extLst>
              <a:ext uri="{FF2B5EF4-FFF2-40B4-BE49-F238E27FC236}">
                <a16:creationId xmlns:a16="http://schemas.microsoft.com/office/drawing/2014/main" id="{095C7951-6D9D-4130-AA50-71E024D50B45}"/>
              </a:ext>
            </a:extLst>
          </p:cNvPr>
          <p:cNvSpPr/>
          <p:nvPr/>
        </p:nvSpPr>
        <p:spPr>
          <a:xfrm>
            <a:off x="6629715" y="2782919"/>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52" name="Arrow: Quad 51">
            <a:extLst>
              <a:ext uri="{FF2B5EF4-FFF2-40B4-BE49-F238E27FC236}">
                <a16:creationId xmlns:a16="http://schemas.microsoft.com/office/drawing/2014/main" id="{98D28278-20CD-40D7-A686-6DF3957F3A02}"/>
              </a:ext>
            </a:extLst>
          </p:cNvPr>
          <p:cNvSpPr/>
          <p:nvPr/>
        </p:nvSpPr>
        <p:spPr>
          <a:xfrm>
            <a:off x="6782115" y="3048687"/>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E465409C-5AF4-41CA-9F44-8A6357B6BE70}"/>
                  </a:ext>
                </a:extLst>
              </p:cNvPr>
              <p:cNvSpPr txBox="1"/>
              <p:nvPr/>
            </p:nvSpPr>
            <p:spPr>
              <a:xfrm>
                <a:off x="7759646" y="4928364"/>
                <a:ext cx="5035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𝑥</m:t>
                          </m:r>
                        </m:e>
                        <m:sub>
                          <m:r>
                            <a:rPr lang="en-IN" i="0">
                              <a:latin typeface="Cambria Math" panose="02040503050406030204" pitchFamily="18" charset="0"/>
                            </a:rPr>
                            <m:t>1</m:t>
                          </m:r>
                        </m:sub>
                      </m:sSub>
                    </m:oMath>
                  </m:oMathPara>
                </a14:m>
                <a:endParaRPr lang="en-IN" dirty="0"/>
              </a:p>
            </p:txBody>
          </p:sp>
        </mc:Choice>
        <mc:Fallback xmlns="">
          <p:sp>
            <p:nvSpPr>
              <p:cNvPr id="53" name="TextBox 52">
                <a:extLst>
                  <a:ext uri="{FF2B5EF4-FFF2-40B4-BE49-F238E27FC236}">
                    <a16:creationId xmlns:a16="http://schemas.microsoft.com/office/drawing/2014/main" id="{E465409C-5AF4-41CA-9F44-8A6357B6BE70}"/>
                  </a:ext>
                </a:extLst>
              </p:cNvPr>
              <p:cNvSpPr txBox="1">
                <a:spLocks noRot="1" noChangeAspect="1" noMove="1" noResize="1" noEditPoints="1" noAdjustHandles="1" noChangeArrowheads="1" noChangeShapeType="1" noTextEdit="1"/>
              </p:cNvSpPr>
              <p:nvPr/>
            </p:nvSpPr>
            <p:spPr>
              <a:xfrm>
                <a:off x="7759646" y="4928364"/>
                <a:ext cx="503576" cy="369332"/>
              </a:xfrm>
              <a:prstGeom prst="rect">
                <a:avLst/>
              </a:prstGeom>
              <a:blipFill>
                <a:blip r:embed="rId2"/>
                <a:stretch>
                  <a:fillRect/>
                </a:stretch>
              </a:blipFill>
            </p:spPr>
            <p:txBody>
              <a:bodyPr/>
              <a:lstStyle/>
              <a:p>
                <a:r>
                  <a:rPr lang="en-IN">
                    <a:noFill/>
                  </a:rPr>
                  <a:t> </a:t>
                </a:r>
              </a:p>
            </p:txBody>
          </p:sp>
        </mc:Fallback>
      </mc:AlternateContent>
      <p:sp>
        <p:nvSpPr>
          <p:cNvPr id="54" name="Arrow: Quad 53">
            <a:extLst>
              <a:ext uri="{FF2B5EF4-FFF2-40B4-BE49-F238E27FC236}">
                <a16:creationId xmlns:a16="http://schemas.microsoft.com/office/drawing/2014/main" id="{5D2C1F0C-A74D-4C00-946B-F1813F659D22}"/>
              </a:ext>
            </a:extLst>
          </p:cNvPr>
          <p:cNvSpPr/>
          <p:nvPr/>
        </p:nvSpPr>
        <p:spPr>
          <a:xfrm>
            <a:off x="6427606" y="3923230"/>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55" name="Arrow: Quad 54">
            <a:extLst>
              <a:ext uri="{FF2B5EF4-FFF2-40B4-BE49-F238E27FC236}">
                <a16:creationId xmlns:a16="http://schemas.microsoft.com/office/drawing/2014/main" id="{7F3420D6-829E-467C-8D62-97D3F032B745}"/>
              </a:ext>
            </a:extLst>
          </p:cNvPr>
          <p:cNvSpPr/>
          <p:nvPr/>
        </p:nvSpPr>
        <p:spPr>
          <a:xfrm>
            <a:off x="7004092" y="4314377"/>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Arrow: Quad 55">
            <a:extLst>
              <a:ext uri="{FF2B5EF4-FFF2-40B4-BE49-F238E27FC236}">
                <a16:creationId xmlns:a16="http://schemas.microsoft.com/office/drawing/2014/main" id="{86AF0C18-A2A8-4854-9C4B-624B138727CA}"/>
              </a:ext>
            </a:extLst>
          </p:cNvPr>
          <p:cNvSpPr/>
          <p:nvPr/>
        </p:nvSpPr>
        <p:spPr>
          <a:xfrm>
            <a:off x="6686038" y="4195003"/>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57" name="Arrow: Quad 56">
            <a:extLst>
              <a:ext uri="{FF2B5EF4-FFF2-40B4-BE49-F238E27FC236}">
                <a16:creationId xmlns:a16="http://schemas.microsoft.com/office/drawing/2014/main" id="{0D945AEE-95D6-4CD5-AE29-256EC1733C06}"/>
              </a:ext>
            </a:extLst>
          </p:cNvPr>
          <p:cNvSpPr/>
          <p:nvPr/>
        </p:nvSpPr>
        <p:spPr>
          <a:xfrm>
            <a:off x="6775484" y="3862143"/>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Arrow: Quad 57">
            <a:extLst>
              <a:ext uri="{FF2B5EF4-FFF2-40B4-BE49-F238E27FC236}">
                <a16:creationId xmlns:a16="http://schemas.microsoft.com/office/drawing/2014/main" id="{64BC48F4-F991-4B01-91B6-D438567AF230}"/>
              </a:ext>
            </a:extLst>
          </p:cNvPr>
          <p:cNvSpPr/>
          <p:nvPr/>
        </p:nvSpPr>
        <p:spPr>
          <a:xfrm>
            <a:off x="7123362" y="3749703"/>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59" name="Arrow: Quad 58">
            <a:extLst>
              <a:ext uri="{FF2B5EF4-FFF2-40B4-BE49-F238E27FC236}">
                <a16:creationId xmlns:a16="http://schemas.microsoft.com/office/drawing/2014/main" id="{60928323-D859-4104-887A-D458147146AB}"/>
              </a:ext>
            </a:extLst>
          </p:cNvPr>
          <p:cNvSpPr/>
          <p:nvPr/>
        </p:nvSpPr>
        <p:spPr>
          <a:xfrm>
            <a:off x="7198905" y="4592366"/>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60" name="Arrow: Quad 59">
            <a:extLst>
              <a:ext uri="{FF2B5EF4-FFF2-40B4-BE49-F238E27FC236}">
                <a16:creationId xmlns:a16="http://schemas.microsoft.com/office/drawing/2014/main" id="{DFFB0602-8DC5-479F-92BE-D30EC127E14F}"/>
              </a:ext>
            </a:extLst>
          </p:cNvPr>
          <p:cNvSpPr/>
          <p:nvPr/>
        </p:nvSpPr>
        <p:spPr>
          <a:xfrm>
            <a:off x="7232685" y="4075008"/>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61" name="Arrow: Quad 60">
            <a:extLst>
              <a:ext uri="{FF2B5EF4-FFF2-40B4-BE49-F238E27FC236}">
                <a16:creationId xmlns:a16="http://schemas.microsoft.com/office/drawing/2014/main" id="{57B86809-F265-4754-95F0-B10EE72CC297}"/>
              </a:ext>
            </a:extLst>
          </p:cNvPr>
          <p:cNvSpPr/>
          <p:nvPr/>
        </p:nvSpPr>
        <p:spPr>
          <a:xfrm>
            <a:off x="7385085" y="4340776"/>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62" name="Oval 61">
            <a:extLst>
              <a:ext uri="{FF2B5EF4-FFF2-40B4-BE49-F238E27FC236}">
                <a16:creationId xmlns:a16="http://schemas.microsoft.com/office/drawing/2014/main" id="{13FFAFB5-9E3C-44C0-BDED-FB3AC4598F6D}"/>
              </a:ext>
            </a:extLst>
          </p:cNvPr>
          <p:cNvSpPr/>
          <p:nvPr/>
        </p:nvSpPr>
        <p:spPr>
          <a:xfrm>
            <a:off x="4613698" y="3551547"/>
            <a:ext cx="1550516" cy="1246441"/>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4" name="Oval 63">
            <a:extLst>
              <a:ext uri="{FF2B5EF4-FFF2-40B4-BE49-F238E27FC236}">
                <a16:creationId xmlns:a16="http://schemas.microsoft.com/office/drawing/2014/main" id="{40722BB2-6F4E-4846-AC7C-1A0AAD9B6B78}"/>
              </a:ext>
            </a:extLst>
          </p:cNvPr>
          <p:cNvSpPr/>
          <p:nvPr/>
        </p:nvSpPr>
        <p:spPr>
          <a:xfrm rot="19770959">
            <a:off x="6043985" y="1906329"/>
            <a:ext cx="1918698" cy="3149174"/>
          </a:xfrm>
          <a:prstGeom prst="ellipse">
            <a:avLst/>
          </a:prstGeom>
          <a:no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7D3A5336-6AE0-470E-A2D6-D9240B8A4F74}"/>
                  </a:ext>
                </a:extLst>
              </p:cNvPr>
              <p:cNvSpPr txBox="1"/>
              <p:nvPr/>
            </p:nvSpPr>
            <p:spPr>
              <a:xfrm>
                <a:off x="3257220" y="5353257"/>
                <a:ext cx="6628901" cy="369332"/>
              </a:xfrm>
              <a:prstGeom prst="rect">
                <a:avLst/>
              </a:prstGeom>
              <a:noFill/>
            </p:spPr>
            <p:txBody>
              <a:bodyPr wrap="square" lIns="0" tIns="0" rIns="0" bIns="0" rtlCol="0">
                <a:spAutoFit/>
              </a:bodyPr>
              <a:lstStyle/>
              <a:p>
                <a:r>
                  <a:rPr lang="en-IN" sz="2400" dirty="0"/>
                  <a:t>WCSS</a:t>
                </a:r>
                <a14:m>
                  <m:oMath xmlns:m="http://schemas.openxmlformats.org/officeDocument/2006/math">
                    <m:r>
                      <a:rPr lang="en-IN" sz="2400" i="1" smtClean="0">
                        <a:latin typeface="Cambria Math" panose="02040503050406030204" pitchFamily="18" charset="0"/>
                      </a:rPr>
                      <m:t>=</m:t>
                    </m:r>
                    <m:r>
                      <a:rPr lang="en-IN" sz="2400" i="1" smtClean="0">
                        <a:latin typeface="Cambria Math" panose="02040503050406030204" pitchFamily="18" charset="0"/>
                      </a:rPr>
                      <m:t>𝛴</m:t>
                    </m:r>
                    <m:r>
                      <a:rPr lang="en-IN" sz="2400" b="0" i="1" smtClean="0">
                        <a:latin typeface="Cambria Math" panose="02040503050406030204" pitchFamily="18" charset="0"/>
                      </a:rPr>
                      <m:t> </m:t>
                    </m:r>
                    <m:r>
                      <a:rPr lang="en-IN" sz="2400" b="0" i="1" smtClean="0">
                        <a:latin typeface="Cambria Math" panose="02040503050406030204" pitchFamily="18" charset="0"/>
                      </a:rPr>
                      <m:t>𝑑𝑖𝑠𝑡𝑎𝑛𝑐𝑒</m:t>
                    </m:r>
                    <m:r>
                      <a:rPr lang="en-IN" sz="2400" b="0" i="1" smtClean="0">
                        <a:latin typeface="Cambria Math" panose="02040503050406030204" pitchFamily="18" charset="0"/>
                      </a:rPr>
                      <m:t>(</m:t>
                    </m:r>
                    <m:sSub>
                      <m:sSubPr>
                        <m:ctrlPr>
                          <a:rPr lang="en-IN" sz="2400" i="1" dirty="0" smtClean="0">
                            <a:latin typeface="Cambria Math" panose="02040503050406030204" pitchFamily="18" charset="0"/>
                          </a:rPr>
                        </m:ctrlPr>
                      </m:sSubPr>
                      <m:e>
                        <m:r>
                          <a:rPr lang="en-IN" sz="2400" i="1" dirty="0">
                            <a:latin typeface="Cambria Math" panose="02040503050406030204" pitchFamily="18" charset="0"/>
                          </a:rPr>
                          <m:t>𝑃</m:t>
                        </m:r>
                      </m:e>
                      <m:sub>
                        <m:r>
                          <a:rPr lang="en-IN" sz="2400" i="1" dirty="0">
                            <a:latin typeface="Cambria Math" panose="02040503050406030204" pitchFamily="18" charset="0"/>
                          </a:rPr>
                          <m:t>𝑖</m:t>
                        </m:r>
                      </m:sub>
                    </m:sSub>
                    <m:r>
                      <a:rPr lang="en-IN" sz="2400" b="0" i="1" dirty="0" smtClean="0">
                        <a:latin typeface="Cambria Math" panose="02040503050406030204" pitchFamily="18" charset="0"/>
                      </a:rPr>
                      <m:t>,</m:t>
                    </m:r>
                    <m:sSub>
                      <m:sSubPr>
                        <m:ctrlPr>
                          <a:rPr lang="en-IN" sz="2400" i="1" dirty="0" smtClean="0">
                            <a:latin typeface="Cambria Math" panose="02040503050406030204" pitchFamily="18" charset="0"/>
                          </a:rPr>
                        </m:ctrlPr>
                      </m:sSubPr>
                      <m:e>
                        <m:r>
                          <a:rPr lang="en-IN" sz="2400" i="1" dirty="0">
                            <a:latin typeface="Cambria Math" panose="02040503050406030204" pitchFamily="18" charset="0"/>
                          </a:rPr>
                          <m:t>𝐶</m:t>
                        </m:r>
                      </m:e>
                      <m:sub>
                        <m:r>
                          <a:rPr lang="en-IN" sz="2400" i="0" dirty="0">
                            <a:latin typeface="Cambria Math" panose="02040503050406030204" pitchFamily="18" charset="0"/>
                          </a:rPr>
                          <m:t>1</m:t>
                        </m:r>
                      </m:sub>
                    </m:sSub>
                    <m:sSup>
                      <m:sSupPr>
                        <m:ctrlPr>
                          <a:rPr lang="en-IN" sz="2400" b="0" i="1" dirty="0" smtClean="0">
                            <a:latin typeface="Cambria Math" panose="02040503050406030204" pitchFamily="18" charset="0"/>
                          </a:rPr>
                        </m:ctrlPr>
                      </m:sSupPr>
                      <m:e>
                        <m:r>
                          <a:rPr lang="en-IN" sz="2400" b="0" i="1" dirty="0" smtClean="0">
                            <a:latin typeface="Cambria Math" panose="02040503050406030204" pitchFamily="18" charset="0"/>
                          </a:rPr>
                          <m:t>)</m:t>
                        </m:r>
                      </m:e>
                      <m:sup>
                        <m:r>
                          <a:rPr lang="en-IN" sz="2400" b="0" i="1" dirty="0" smtClean="0">
                            <a:latin typeface="Cambria Math" panose="02040503050406030204" pitchFamily="18" charset="0"/>
                          </a:rPr>
                          <m:t>2</m:t>
                        </m:r>
                      </m:sup>
                    </m:sSup>
                    <m:r>
                      <a:rPr lang="en-IN" sz="2400" b="0" i="1" dirty="0" smtClean="0">
                        <a:latin typeface="Cambria Math" panose="02040503050406030204" pitchFamily="18" charset="0"/>
                      </a:rPr>
                      <m:t>+</m:t>
                    </m:r>
                    <m:r>
                      <a:rPr lang="en-IN" sz="2400" i="1">
                        <a:latin typeface="Cambria Math" panose="02040503050406030204" pitchFamily="18" charset="0"/>
                      </a:rPr>
                      <m:t>𝛴</m:t>
                    </m:r>
                    <m:r>
                      <a:rPr lang="en-IN" sz="2400" i="1">
                        <a:latin typeface="Cambria Math" panose="02040503050406030204" pitchFamily="18" charset="0"/>
                      </a:rPr>
                      <m:t> </m:t>
                    </m:r>
                    <m:r>
                      <a:rPr lang="en-IN" sz="2400" i="1">
                        <a:latin typeface="Cambria Math" panose="02040503050406030204" pitchFamily="18" charset="0"/>
                      </a:rPr>
                      <m:t>𝑑𝑖𝑠𝑡𝑎𝑛𝑐𝑒</m:t>
                    </m:r>
                    <m:r>
                      <a:rPr lang="en-IN" sz="2400" i="1">
                        <a:latin typeface="Cambria Math" panose="02040503050406030204" pitchFamily="18" charset="0"/>
                      </a:rPr>
                      <m:t>(</m:t>
                    </m:r>
                    <m:sSub>
                      <m:sSubPr>
                        <m:ctrlPr>
                          <a:rPr lang="en-IN" sz="2400" i="1" dirty="0">
                            <a:latin typeface="Cambria Math" panose="02040503050406030204" pitchFamily="18" charset="0"/>
                          </a:rPr>
                        </m:ctrlPr>
                      </m:sSubPr>
                      <m:e>
                        <m:r>
                          <a:rPr lang="en-IN" sz="2400" i="1" dirty="0">
                            <a:latin typeface="Cambria Math" panose="02040503050406030204" pitchFamily="18" charset="0"/>
                          </a:rPr>
                          <m:t>𝑃</m:t>
                        </m:r>
                      </m:e>
                      <m:sub>
                        <m:r>
                          <a:rPr lang="en-IN" sz="2400" i="1" dirty="0">
                            <a:latin typeface="Cambria Math" panose="02040503050406030204" pitchFamily="18" charset="0"/>
                          </a:rPr>
                          <m:t>𝑖</m:t>
                        </m:r>
                      </m:sub>
                    </m:sSub>
                    <m:r>
                      <a:rPr lang="en-IN" sz="2400" i="1" dirty="0">
                        <a:latin typeface="Cambria Math" panose="02040503050406030204" pitchFamily="18" charset="0"/>
                      </a:rPr>
                      <m:t>,</m:t>
                    </m:r>
                    <m:sSub>
                      <m:sSubPr>
                        <m:ctrlPr>
                          <a:rPr lang="en-IN" sz="2400" i="1" dirty="0">
                            <a:latin typeface="Cambria Math" panose="02040503050406030204" pitchFamily="18" charset="0"/>
                          </a:rPr>
                        </m:ctrlPr>
                      </m:sSubPr>
                      <m:e>
                        <m:r>
                          <a:rPr lang="en-IN" sz="2400" i="1" dirty="0">
                            <a:latin typeface="Cambria Math" panose="02040503050406030204" pitchFamily="18" charset="0"/>
                          </a:rPr>
                          <m:t>𝐶</m:t>
                        </m:r>
                      </m:e>
                      <m:sub>
                        <m:r>
                          <a:rPr lang="en-IN" sz="2400" b="0" i="0" dirty="0" smtClean="0">
                            <a:latin typeface="Cambria Math" panose="02040503050406030204" pitchFamily="18" charset="0"/>
                          </a:rPr>
                          <m:t>2</m:t>
                        </m:r>
                      </m:sub>
                    </m:sSub>
                    <m:sSup>
                      <m:sSupPr>
                        <m:ctrlPr>
                          <a:rPr lang="en-IN" sz="2400" i="1" dirty="0">
                            <a:latin typeface="Cambria Math" panose="02040503050406030204" pitchFamily="18" charset="0"/>
                          </a:rPr>
                        </m:ctrlPr>
                      </m:sSupPr>
                      <m:e>
                        <m:r>
                          <a:rPr lang="en-IN" sz="2400" i="1" dirty="0">
                            <a:latin typeface="Cambria Math" panose="02040503050406030204" pitchFamily="18" charset="0"/>
                          </a:rPr>
                          <m:t>)</m:t>
                        </m:r>
                      </m:e>
                      <m:sup>
                        <m:r>
                          <a:rPr lang="en-IN" sz="2400" i="1" dirty="0">
                            <a:latin typeface="Cambria Math" panose="02040503050406030204" pitchFamily="18" charset="0"/>
                          </a:rPr>
                          <m:t>2</m:t>
                        </m:r>
                      </m:sup>
                    </m:sSup>
                  </m:oMath>
                </a14:m>
                <a:endParaRPr lang="en-IN" sz="2400" dirty="0"/>
              </a:p>
            </p:txBody>
          </p:sp>
        </mc:Choice>
        <mc:Fallback xmlns="">
          <p:sp>
            <p:nvSpPr>
              <p:cNvPr id="65" name="TextBox 64">
                <a:extLst>
                  <a:ext uri="{FF2B5EF4-FFF2-40B4-BE49-F238E27FC236}">
                    <a16:creationId xmlns:a16="http://schemas.microsoft.com/office/drawing/2014/main" id="{7D3A5336-6AE0-470E-A2D6-D9240B8A4F74}"/>
                  </a:ext>
                </a:extLst>
              </p:cNvPr>
              <p:cNvSpPr txBox="1">
                <a:spLocks noRot="1" noChangeAspect="1" noMove="1" noResize="1" noEditPoints="1" noAdjustHandles="1" noChangeArrowheads="1" noChangeShapeType="1" noTextEdit="1"/>
              </p:cNvSpPr>
              <p:nvPr/>
            </p:nvSpPr>
            <p:spPr>
              <a:xfrm>
                <a:off x="3257220" y="5353257"/>
                <a:ext cx="6628901" cy="369332"/>
              </a:xfrm>
              <a:prstGeom prst="rect">
                <a:avLst/>
              </a:prstGeom>
              <a:blipFill>
                <a:blip r:embed="rId4"/>
                <a:stretch>
                  <a:fillRect l="-2757" t="-24590" b="-4918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8F50AEAC-D87E-4E2A-A2C3-AC60E6A045FA}"/>
                  </a:ext>
                </a:extLst>
              </p:cNvPr>
              <p:cNvSpPr txBox="1"/>
              <p:nvPr/>
            </p:nvSpPr>
            <p:spPr>
              <a:xfrm>
                <a:off x="3899576" y="5722589"/>
                <a:ext cx="1060173"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1200" i="1" dirty="0" smtClean="0">
                              <a:latin typeface="Cambria Math" panose="02040503050406030204" pitchFamily="18" charset="0"/>
                            </a:rPr>
                          </m:ctrlPr>
                        </m:sSubPr>
                        <m:e>
                          <m:r>
                            <a:rPr lang="en-IN" sz="1200" i="1" dirty="0">
                              <a:latin typeface="Cambria Math" panose="02040503050406030204" pitchFamily="18" charset="0"/>
                            </a:rPr>
                            <m:t>𝑃</m:t>
                          </m:r>
                        </m:e>
                        <m:sub>
                          <m:r>
                            <a:rPr lang="en-IN" sz="1200" i="1" dirty="0">
                              <a:latin typeface="Cambria Math" panose="02040503050406030204" pitchFamily="18" charset="0"/>
                            </a:rPr>
                            <m:t>𝑖</m:t>
                          </m:r>
                          <m:r>
                            <a:rPr lang="en-IN" sz="1200" b="0" i="1" dirty="0" smtClean="0">
                              <a:latin typeface="Cambria Math" panose="02040503050406030204" pitchFamily="18" charset="0"/>
                            </a:rPr>
                            <m:t> </m:t>
                          </m:r>
                        </m:sub>
                      </m:sSub>
                      <m:r>
                        <a:rPr lang="en-IN" sz="1200" b="0" i="1" dirty="0" smtClean="0">
                          <a:latin typeface="Cambria Math" panose="02040503050406030204" pitchFamily="18" charset="0"/>
                        </a:rPr>
                        <m:t>𝑖𝑛</m:t>
                      </m:r>
                      <m:r>
                        <a:rPr lang="en-IN" sz="1200" b="0" i="1" dirty="0" smtClean="0">
                          <a:latin typeface="Cambria Math" panose="02040503050406030204" pitchFamily="18" charset="0"/>
                        </a:rPr>
                        <m:t> </m:t>
                      </m:r>
                      <m:r>
                        <a:rPr lang="en-IN" sz="1200" b="0" i="1" dirty="0" smtClean="0">
                          <a:latin typeface="Cambria Math" panose="02040503050406030204" pitchFamily="18" charset="0"/>
                        </a:rPr>
                        <m:t>𝑐𝑙𝑢𝑠𝑡𝑒𝑟</m:t>
                      </m:r>
                      <m:r>
                        <a:rPr lang="en-IN" sz="1200" b="0" i="1" dirty="0" smtClean="0">
                          <a:latin typeface="Cambria Math" panose="02040503050406030204" pitchFamily="18" charset="0"/>
                        </a:rPr>
                        <m:t> 1</m:t>
                      </m:r>
                    </m:oMath>
                  </m:oMathPara>
                </a14:m>
                <a:endParaRPr lang="en-IN" sz="1200" dirty="0"/>
              </a:p>
            </p:txBody>
          </p:sp>
        </mc:Choice>
        <mc:Fallback xmlns="">
          <p:sp>
            <p:nvSpPr>
              <p:cNvPr id="66" name="TextBox 65">
                <a:extLst>
                  <a:ext uri="{FF2B5EF4-FFF2-40B4-BE49-F238E27FC236}">
                    <a16:creationId xmlns:a16="http://schemas.microsoft.com/office/drawing/2014/main" id="{8F50AEAC-D87E-4E2A-A2C3-AC60E6A045FA}"/>
                  </a:ext>
                </a:extLst>
              </p:cNvPr>
              <p:cNvSpPr txBox="1">
                <a:spLocks noRot="1" noChangeAspect="1" noMove="1" noResize="1" noEditPoints="1" noAdjustHandles="1" noChangeArrowheads="1" noChangeShapeType="1" noTextEdit="1"/>
              </p:cNvSpPr>
              <p:nvPr/>
            </p:nvSpPr>
            <p:spPr>
              <a:xfrm>
                <a:off x="3899576" y="5722589"/>
                <a:ext cx="1060173" cy="276999"/>
              </a:xfrm>
              <a:prstGeom prst="rect">
                <a:avLst/>
              </a:prstGeom>
              <a:blipFill>
                <a:blip r:embed="rId5"/>
                <a:stretch>
                  <a:fillRect r="-172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B773EF22-A67E-4C43-8272-4A4B34237C73}"/>
                  </a:ext>
                </a:extLst>
              </p:cNvPr>
              <p:cNvSpPr txBox="1"/>
              <p:nvPr/>
            </p:nvSpPr>
            <p:spPr>
              <a:xfrm>
                <a:off x="6874689" y="5664538"/>
                <a:ext cx="1060173"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1200" i="1" dirty="0" smtClean="0">
                              <a:latin typeface="Cambria Math" panose="02040503050406030204" pitchFamily="18" charset="0"/>
                            </a:rPr>
                          </m:ctrlPr>
                        </m:sSubPr>
                        <m:e>
                          <m:r>
                            <a:rPr lang="en-IN" sz="1200" i="1" dirty="0">
                              <a:latin typeface="Cambria Math" panose="02040503050406030204" pitchFamily="18" charset="0"/>
                            </a:rPr>
                            <m:t>𝑃</m:t>
                          </m:r>
                        </m:e>
                        <m:sub>
                          <m:r>
                            <a:rPr lang="en-IN" sz="1200" i="1" dirty="0">
                              <a:latin typeface="Cambria Math" panose="02040503050406030204" pitchFamily="18" charset="0"/>
                            </a:rPr>
                            <m:t>𝑖</m:t>
                          </m:r>
                          <m:r>
                            <a:rPr lang="en-IN" sz="1200" b="0" i="1" dirty="0" smtClean="0">
                              <a:latin typeface="Cambria Math" panose="02040503050406030204" pitchFamily="18" charset="0"/>
                            </a:rPr>
                            <m:t> </m:t>
                          </m:r>
                        </m:sub>
                      </m:sSub>
                      <m:r>
                        <a:rPr lang="en-IN" sz="1200" b="0" i="1" dirty="0" smtClean="0">
                          <a:latin typeface="Cambria Math" panose="02040503050406030204" pitchFamily="18" charset="0"/>
                        </a:rPr>
                        <m:t>𝑖𝑛</m:t>
                      </m:r>
                      <m:r>
                        <a:rPr lang="en-IN" sz="1200" b="0" i="1" dirty="0" smtClean="0">
                          <a:latin typeface="Cambria Math" panose="02040503050406030204" pitchFamily="18" charset="0"/>
                        </a:rPr>
                        <m:t> </m:t>
                      </m:r>
                      <m:r>
                        <a:rPr lang="en-IN" sz="1200" b="0" i="1" dirty="0" smtClean="0">
                          <a:latin typeface="Cambria Math" panose="02040503050406030204" pitchFamily="18" charset="0"/>
                        </a:rPr>
                        <m:t>𝑐𝑙𝑢𝑠𝑡𝑒𝑟</m:t>
                      </m:r>
                      <m:r>
                        <a:rPr lang="en-IN" sz="1200" b="0" i="1" dirty="0" smtClean="0">
                          <a:latin typeface="Cambria Math" panose="02040503050406030204" pitchFamily="18" charset="0"/>
                        </a:rPr>
                        <m:t> 2</m:t>
                      </m:r>
                    </m:oMath>
                  </m:oMathPara>
                </a14:m>
                <a:endParaRPr lang="en-IN" sz="1200" dirty="0"/>
              </a:p>
            </p:txBody>
          </p:sp>
        </mc:Choice>
        <mc:Fallback xmlns="">
          <p:sp>
            <p:nvSpPr>
              <p:cNvPr id="67" name="TextBox 66">
                <a:extLst>
                  <a:ext uri="{FF2B5EF4-FFF2-40B4-BE49-F238E27FC236}">
                    <a16:creationId xmlns:a16="http://schemas.microsoft.com/office/drawing/2014/main" id="{B773EF22-A67E-4C43-8272-4A4B34237C73}"/>
                  </a:ext>
                </a:extLst>
              </p:cNvPr>
              <p:cNvSpPr txBox="1">
                <a:spLocks noRot="1" noChangeAspect="1" noMove="1" noResize="1" noEditPoints="1" noAdjustHandles="1" noChangeArrowheads="1" noChangeShapeType="1" noTextEdit="1"/>
              </p:cNvSpPr>
              <p:nvPr/>
            </p:nvSpPr>
            <p:spPr>
              <a:xfrm>
                <a:off x="6874689" y="5664538"/>
                <a:ext cx="1060173" cy="276999"/>
              </a:xfrm>
              <a:prstGeom prst="rect">
                <a:avLst/>
              </a:prstGeom>
              <a:blipFill>
                <a:blip r:embed="rId6"/>
                <a:stretch>
                  <a:fillRect r="-1724"/>
                </a:stretch>
              </a:blipFill>
            </p:spPr>
            <p:txBody>
              <a:bodyPr/>
              <a:lstStyle/>
              <a:p>
                <a:r>
                  <a:rPr lang="en-IN">
                    <a:noFill/>
                  </a:rPr>
                  <a:t> </a:t>
                </a:r>
              </a:p>
            </p:txBody>
          </p:sp>
        </mc:Fallback>
      </mc:AlternateContent>
    </p:spTree>
    <p:extLst>
      <p:ext uri="{BB962C8B-B14F-4D97-AF65-F5344CB8AC3E}">
        <p14:creationId xmlns:p14="http://schemas.microsoft.com/office/powerpoint/2010/main" val="231817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0"/>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5" grpId="0" animBg="1"/>
      <p:bldP spid="16" grpId="0" animBg="1"/>
      <p:bldP spid="17" grpId="0" animBg="1"/>
      <p:bldP spid="18" grpId="0" animBg="1"/>
      <p:bldP spid="19" grpId="0" animBg="1"/>
      <p:bldP spid="20" grpId="0" animBg="1"/>
      <p:bldP spid="21" grpId="0" animBg="1"/>
      <p:bldP spid="22" grpId="0"/>
      <p:bldP spid="23" grpId="0"/>
      <p:bldP spid="24" grpId="0" animBg="1"/>
      <p:bldP spid="25" grpId="0" animBg="1"/>
      <p:bldP spid="26" grpId="0" animBg="1"/>
      <p:bldP spid="27" grpId="0" animBg="1"/>
      <p:bldP spid="28" grpId="0" animBg="1"/>
      <p:bldP spid="30" grpId="0" animBg="1"/>
      <p:bldP spid="31" grpId="0" animBg="1"/>
      <p:bldP spid="32" grpId="0" animBg="1"/>
      <p:bldP spid="34"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p:bldP spid="54" grpId="0" animBg="1"/>
      <p:bldP spid="55" grpId="0" animBg="1"/>
      <p:bldP spid="56" grpId="0" animBg="1"/>
      <p:bldP spid="57" grpId="0" animBg="1"/>
      <p:bldP spid="58" grpId="0" animBg="1"/>
      <p:bldP spid="59" grpId="0" animBg="1"/>
      <p:bldP spid="60" grpId="0" animBg="1"/>
      <p:bldP spid="61" grpId="0" animBg="1"/>
      <p:bldP spid="62" grpId="0" animBg="1"/>
      <p:bldP spid="6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A0EFDAA3-A707-4404-A203-46B6BEA04905}"/>
              </a:ext>
            </a:extLst>
          </p:cNvPr>
          <p:cNvCxnSpPr>
            <a:cxnSpLocks/>
          </p:cNvCxnSpPr>
          <p:nvPr/>
        </p:nvCxnSpPr>
        <p:spPr>
          <a:xfrm flipV="1">
            <a:off x="4562341" y="2008532"/>
            <a:ext cx="0" cy="30480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F00FFA0E-9CD6-4C57-B6AB-818BB1AF90AC}"/>
              </a:ext>
            </a:extLst>
          </p:cNvPr>
          <p:cNvCxnSpPr>
            <a:cxnSpLocks/>
          </p:cNvCxnSpPr>
          <p:nvPr/>
        </p:nvCxnSpPr>
        <p:spPr>
          <a:xfrm>
            <a:off x="4376807" y="4910756"/>
            <a:ext cx="365760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 name="Arrow: Quad 5">
            <a:extLst>
              <a:ext uri="{FF2B5EF4-FFF2-40B4-BE49-F238E27FC236}">
                <a16:creationId xmlns:a16="http://schemas.microsoft.com/office/drawing/2014/main" id="{B5751077-8AA5-4B01-BBD3-877EA602776A}"/>
              </a:ext>
            </a:extLst>
          </p:cNvPr>
          <p:cNvSpPr/>
          <p:nvPr/>
        </p:nvSpPr>
        <p:spPr>
          <a:xfrm>
            <a:off x="4774377" y="3838572"/>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7" name="Arrow: Quad 6">
            <a:extLst>
              <a:ext uri="{FF2B5EF4-FFF2-40B4-BE49-F238E27FC236}">
                <a16:creationId xmlns:a16="http://schemas.microsoft.com/office/drawing/2014/main" id="{D5C34CFD-D033-406C-8237-C544035B1A1F}"/>
              </a:ext>
            </a:extLst>
          </p:cNvPr>
          <p:cNvSpPr/>
          <p:nvPr/>
        </p:nvSpPr>
        <p:spPr>
          <a:xfrm>
            <a:off x="5350863" y="4229719"/>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Quad 7">
            <a:extLst>
              <a:ext uri="{FF2B5EF4-FFF2-40B4-BE49-F238E27FC236}">
                <a16:creationId xmlns:a16="http://schemas.microsoft.com/office/drawing/2014/main" id="{7A8D2BA7-FB35-4765-8A60-E96873AE905F}"/>
              </a:ext>
            </a:extLst>
          </p:cNvPr>
          <p:cNvSpPr/>
          <p:nvPr/>
        </p:nvSpPr>
        <p:spPr>
          <a:xfrm>
            <a:off x="5032809" y="4110345"/>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9" name="Arrow: Quad 8">
            <a:extLst>
              <a:ext uri="{FF2B5EF4-FFF2-40B4-BE49-F238E27FC236}">
                <a16:creationId xmlns:a16="http://schemas.microsoft.com/office/drawing/2014/main" id="{F9CBCC86-85FD-4EE6-A83A-84FA7253B6C6}"/>
              </a:ext>
            </a:extLst>
          </p:cNvPr>
          <p:cNvSpPr/>
          <p:nvPr/>
        </p:nvSpPr>
        <p:spPr>
          <a:xfrm>
            <a:off x="5122255" y="3777485"/>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Quad 9">
            <a:extLst>
              <a:ext uri="{FF2B5EF4-FFF2-40B4-BE49-F238E27FC236}">
                <a16:creationId xmlns:a16="http://schemas.microsoft.com/office/drawing/2014/main" id="{4AE7B079-FAF1-4D02-A0A9-D1F4AC01F135}"/>
              </a:ext>
            </a:extLst>
          </p:cNvPr>
          <p:cNvSpPr/>
          <p:nvPr/>
        </p:nvSpPr>
        <p:spPr>
          <a:xfrm>
            <a:off x="5470133" y="3665045"/>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1" name="Arrow: Quad 10">
            <a:extLst>
              <a:ext uri="{FF2B5EF4-FFF2-40B4-BE49-F238E27FC236}">
                <a16:creationId xmlns:a16="http://schemas.microsoft.com/office/drawing/2014/main" id="{C993D03E-30FB-45F2-AEDD-0EA59DFC1A28}"/>
              </a:ext>
            </a:extLst>
          </p:cNvPr>
          <p:cNvSpPr/>
          <p:nvPr/>
        </p:nvSpPr>
        <p:spPr>
          <a:xfrm>
            <a:off x="5099062" y="4507708"/>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2" name="Arrow: Quad 11">
            <a:extLst>
              <a:ext uri="{FF2B5EF4-FFF2-40B4-BE49-F238E27FC236}">
                <a16:creationId xmlns:a16="http://schemas.microsoft.com/office/drawing/2014/main" id="{FB9B2FCF-C4A1-4313-8FF2-6D11423BC6AC}"/>
              </a:ext>
            </a:extLst>
          </p:cNvPr>
          <p:cNvSpPr/>
          <p:nvPr/>
        </p:nvSpPr>
        <p:spPr>
          <a:xfrm>
            <a:off x="5579456" y="3990350"/>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3" name="Arrow: Quad 12">
            <a:extLst>
              <a:ext uri="{FF2B5EF4-FFF2-40B4-BE49-F238E27FC236}">
                <a16:creationId xmlns:a16="http://schemas.microsoft.com/office/drawing/2014/main" id="{A4994E2F-C9FC-420E-996D-DB48E1D4AF0D}"/>
              </a:ext>
            </a:extLst>
          </p:cNvPr>
          <p:cNvSpPr/>
          <p:nvPr/>
        </p:nvSpPr>
        <p:spPr>
          <a:xfrm>
            <a:off x="5731856" y="4256118"/>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4" name="Arrow: Quad 13">
            <a:extLst>
              <a:ext uri="{FF2B5EF4-FFF2-40B4-BE49-F238E27FC236}">
                <a16:creationId xmlns:a16="http://schemas.microsoft.com/office/drawing/2014/main" id="{106AAAD4-C068-4123-860C-F0BB94A1115D}"/>
              </a:ext>
            </a:extLst>
          </p:cNvPr>
          <p:cNvSpPr/>
          <p:nvPr/>
        </p:nvSpPr>
        <p:spPr>
          <a:xfrm>
            <a:off x="5824636" y="2631141"/>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5" name="Arrow: Quad 14">
            <a:extLst>
              <a:ext uri="{FF2B5EF4-FFF2-40B4-BE49-F238E27FC236}">
                <a16:creationId xmlns:a16="http://schemas.microsoft.com/office/drawing/2014/main" id="{6D439026-8764-4786-AAC9-4FB59DE7CBD9}"/>
              </a:ext>
            </a:extLst>
          </p:cNvPr>
          <p:cNvSpPr/>
          <p:nvPr/>
        </p:nvSpPr>
        <p:spPr>
          <a:xfrm>
            <a:off x="6401122" y="3022288"/>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Quad 15">
            <a:extLst>
              <a:ext uri="{FF2B5EF4-FFF2-40B4-BE49-F238E27FC236}">
                <a16:creationId xmlns:a16="http://schemas.microsoft.com/office/drawing/2014/main" id="{03DD2DD5-6B5D-4109-A36E-7D7B4905EDBC}"/>
              </a:ext>
            </a:extLst>
          </p:cNvPr>
          <p:cNvSpPr/>
          <p:nvPr/>
        </p:nvSpPr>
        <p:spPr>
          <a:xfrm>
            <a:off x="6083068" y="2902914"/>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7" name="Arrow: Quad 16">
            <a:extLst>
              <a:ext uri="{FF2B5EF4-FFF2-40B4-BE49-F238E27FC236}">
                <a16:creationId xmlns:a16="http://schemas.microsoft.com/office/drawing/2014/main" id="{4CC2B291-747A-4FED-AE9E-89EBEA234698}"/>
              </a:ext>
            </a:extLst>
          </p:cNvPr>
          <p:cNvSpPr/>
          <p:nvPr/>
        </p:nvSpPr>
        <p:spPr>
          <a:xfrm>
            <a:off x="6172514" y="2570054"/>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Quad 17">
            <a:extLst>
              <a:ext uri="{FF2B5EF4-FFF2-40B4-BE49-F238E27FC236}">
                <a16:creationId xmlns:a16="http://schemas.microsoft.com/office/drawing/2014/main" id="{473784E5-A462-4EB0-BD6A-861C8E803711}"/>
              </a:ext>
            </a:extLst>
          </p:cNvPr>
          <p:cNvSpPr/>
          <p:nvPr/>
        </p:nvSpPr>
        <p:spPr>
          <a:xfrm>
            <a:off x="6520392" y="2457614"/>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9" name="Arrow: Quad 18">
            <a:extLst>
              <a:ext uri="{FF2B5EF4-FFF2-40B4-BE49-F238E27FC236}">
                <a16:creationId xmlns:a16="http://schemas.microsoft.com/office/drawing/2014/main" id="{07C4013D-C0A8-4C1E-9369-34D977071C21}"/>
              </a:ext>
            </a:extLst>
          </p:cNvPr>
          <p:cNvSpPr/>
          <p:nvPr/>
        </p:nvSpPr>
        <p:spPr>
          <a:xfrm>
            <a:off x="6149321" y="3300277"/>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0" name="Arrow: Quad 19">
            <a:extLst>
              <a:ext uri="{FF2B5EF4-FFF2-40B4-BE49-F238E27FC236}">
                <a16:creationId xmlns:a16="http://schemas.microsoft.com/office/drawing/2014/main" id="{D32B280F-2883-46FC-8171-D54535E648C4}"/>
              </a:ext>
            </a:extLst>
          </p:cNvPr>
          <p:cNvSpPr/>
          <p:nvPr/>
        </p:nvSpPr>
        <p:spPr>
          <a:xfrm>
            <a:off x="6629715" y="2782919"/>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1" name="Arrow: Quad 20">
            <a:extLst>
              <a:ext uri="{FF2B5EF4-FFF2-40B4-BE49-F238E27FC236}">
                <a16:creationId xmlns:a16="http://schemas.microsoft.com/office/drawing/2014/main" id="{9C17E690-5E08-44E7-987C-267A41B90F10}"/>
              </a:ext>
            </a:extLst>
          </p:cNvPr>
          <p:cNvSpPr/>
          <p:nvPr/>
        </p:nvSpPr>
        <p:spPr>
          <a:xfrm>
            <a:off x="6782115" y="3048687"/>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981C6B4-B6F5-465C-9946-3952BDF70919}"/>
                  </a:ext>
                </a:extLst>
              </p:cNvPr>
              <p:cNvSpPr txBox="1"/>
              <p:nvPr/>
            </p:nvSpPr>
            <p:spPr>
              <a:xfrm>
                <a:off x="7759646" y="4928364"/>
                <a:ext cx="5035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𝑥</m:t>
                          </m:r>
                        </m:e>
                        <m:sub>
                          <m:r>
                            <a:rPr lang="en-IN" i="0">
                              <a:latin typeface="Cambria Math" panose="02040503050406030204" pitchFamily="18" charset="0"/>
                            </a:rPr>
                            <m:t>1</m:t>
                          </m:r>
                        </m:sub>
                      </m:sSub>
                    </m:oMath>
                  </m:oMathPara>
                </a14:m>
                <a:endParaRPr lang="en-IN" dirty="0"/>
              </a:p>
            </p:txBody>
          </p:sp>
        </mc:Choice>
        <mc:Fallback xmlns="">
          <p:sp>
            <p:nvSpPr>
              <p:cNvPr id="22" name="TextBox 21">
                <a:extLst>
                  <a:ext uri="{FF2B5EF4-FFF2-40B4-BE49-F238E27FC236}">
                    <a16:creationId xmlns:a16="http://schemas.microsoft.com/office/drawing/2014/main" id="{1981C6B4-B6F5-465C-9946-3952BDF70919}"/>
                  </a:ext>
                </a:extLst>
              </p:cNvPr>
              <p:cNvSpPr txBox="1">
                <a:spLocks noRot="1" noChangeAspect="1" noMove="1" noResize="1" noEditPoints="1" noAdjustHandles="1" noChangeArrowheads="1" noChangeShapeType="1" noTextEdit="1"/>
              </p:cNvSpPr>
              <p:nvPr/>
            </p:nvSpPr>
            <p:spPr>
              <a:xfrm>
                <a:off x="7759646" y="4928364"/>
                <a:ext cx="503576" cy="369332"/>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07FE98B-9F4D-41EF-9AB1-636AB735B44C}"/>
                  </a:ext>
                </a:extLst>
              </p:cNvPr>
              <p:cNvSpPr txBox="1"/>
              <p:nvPr/>
            </p:nvSpPr>
            <p:spPr>
              <a:xfrm>
                <a:off x="4079105" y="1853754"/>
                <a:ext cx="5035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𝑥</m:t>
                          </m:r>
                        </m:e>
                        <m:sub>
                          <m:r>
                            <a:rPr lang="en-IN" b="0" i="0" smtClean="0">
                              <a:latin typeface="Cambria Math" panose="02040503050406030204" pitchFamily="18" charset="0"/>
                            </a:rPr>
                            <m:t>2</m:t>
                          </m:r>
                        </m:sub>
                      </m:sSub>
                    </m:oMath>
                  </m:oMathPara>
                </a14:m>
                <a:endParaRPr lang="en-IN" dirty="0"/>
              </a:p>
            </p:txBody>
          </p:sp>
        </mc:Choice>
        <mc:Fallback xmlns="">
          <p:sp>
            <p:nvSpPr>
              <p:cNvPr id="23" name="TextBox 22">
                <a:extLst>
                  <a:ext uri="{FF2B5EF4-FFF2-40B4-BE49-F238E27FC236}">
                    <a16:creationId xmlns:a16="http://schemas.microsoft.com/office/drawing/2014/main" id="{A07FE98B-9F4D-41EF-9AB1-636AB735B44C}"/>
                  </a:ext>
                </a:extLst>
              </p:cNvPr>
              <p:cNvSpPr txBox="1">
                <a:spLocks noRot="1" noChangeAspect="1" noMove="1" noResize="1" noEditPoints="1" noAdjustHandles="1" noChangeArrowheads="1" noChangeShapeType="1" noTextEdit="1"/>
              </p:cNvSpPr>
              <p:nvPr/>
            </p:nvSpPr>
            <p:spPr>
              <a:xfrm>
                <a:off x="4079105" y="1853754"/>
                <a:ext cx="503576" cy="369332"/>
              </a:xfrm>
              <a:prstGeom prst="rect">
                <a:avLst/>
              </a:prstGeom>
              <a:blipFill>
                <a:blip r:embed="rId3"/>
                <a:stretch>
                  <a:fillRect/>
                </a:stretch>
              </a:blipFill>
            </p:spPr>
            <p:txBody>
              <a:bodyPr/>
              <a:lstStyle/>
              <a:p>
                <a:r>
                  <a:rPr lang="en-IN">
                    <a:noFill/>
                  </a:rPr>
                  <a:t> </a:t>
                </a:r>
              </a:p>
            </p:txBody>
          </p:sp>
        </mc:Fallback>
      </mc:AlternateContent>
      <p:sp>
        <p:nvSpPr>
          <p:cNvPr id="24" name="Arrow: Quad 23">
            <a:extLst>
              <a:ext uri="{FF2B5EF4-FFF2-40B4-BE49-F238E27FC236}">
                <a16:creationId xmlns:a16="http://schemas.microsoft.com/office/drawing/2014/main" id="{9F734020-7130-4AC1-A385-630FB422BDCD}"/>
              </a:ext>
            </a:extLst>
          </p:cNvPr>
          <p:cNvSpPr/>
          <p:nvPr/>
        </p:nvSpPr>
        <p:spPr>
          <a:xfrm>
            <a:off x="6427606" y="3923230"/>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5" name="Arrow: Quad 24">
            <a:extLst>
              <a:ext uri="{FF2B5EF4-FFF2-40B4-BE49-F238E27FC236}">
                <a16:creationId xmlns:a16="http://schemas.microsoft.com/office/drawing/2014/main" id="{45C137E6-9414-4F95-BC08-3DD8381EEC8C}"/>
              </a:ext>
            </a:extLst>
          </p:cNvPr>
          <p:cNvSpPr/>
          <p:nvPr/>
        </p:nvSpPr>
        <p:spPr>
          <a:xfrm>
            <a:off x="7004092" y="4314377"/>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Quad 25">
            <a:extLst>
              <a:ext uri="{FF2B5EF4-FFF2-40B4-BE49-F238E27FC236}">
                <a16:creationId xmlns:a16="http://schemas.microsoft.com/office/drawing/2014/main" id="{5C9784B9-14DA-4B87-8109-54D3F76EA961}"/>
              </a:ext>
            </a:extLst>
          </p:cNvPr>
          <p:cNvSpPr/>
          <p:nvPr/>
        </p:nvSpPr>
        <p:spPr>
          <a:xfrm>
            <a:off x="6686038" y="4195003"/>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7" name="Arrow: Quad 26">
            <a:extLst>
              <a:ext uri="{FF2B5EF4-FFF2-40B4-BE49-F238E27FC236}">
                <a16:creationId xmlns:a16="http://schemas.microsoft.com/office/drawing/2014/main" id="{1A0F1D35-215A-41F7-AAAC-23933FC2E38C}"/>
              </a:ext>
            </a:extLst>
          </p:cNvPr>
          <p:cNvSpPr/>
          <p:nvPr/>
        </p:nvSpPr>
        <p:spPr>
          <a:xfrm>
            <a:off x="6775484" y="3862143"/>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Quad 27">
            <a:extLst>
              <a:ext uri="{FF2B5EF4-FFF2-40B4-BE49-F238E27FC236}">
                <a16:creationId xmlns:a16="http://schemas.microsoft.com/office/drawing/2014/main" id="{E452C865-9C16-4EFB-9D2E-543F0CF7DC04}"/>
              </a:ext>
            </a:extLst>
          </p:cNvPr>
          <p:cNvSpPr/>
          <p:nvPr/>
        </p:nvSpPr>
        <p:spPr>
          <a:xfrm>
            <a:off x="7123362" y="3749703"/>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9" name="Arrow: Quad 28">
            <a:extLst>
              <a:ext uri="{FF2B5EF4-FFF2-40B4-BE49-F238E27FC236}">
                <a16:creationId xmlns:a16="http://schemas.microsoft.com/office/drawing/2014/main" id="{01C11D1A-CD47-4BF1-A88E-A0E9B606D145}"/>
              </a:ext>
            </a:extLst>
          </p:cNvPr>
          <p:cNvSpPr/>
          <p:nvPr/>
        </p:nvSpPr>
        <p:spPr>
          <a:xfrm>
            <a:off x="6752291" y="4592366"/>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0" name="Arrow: Quad 29">
            <a:extLst>
              <a:ext uri="{FF2B5EF4-FFF2-40B4-BE49-F238E27FC236}">
                <a16:creationId xmlns:a16="http://schemas.microsoft.com/office/drawing/2014/main" id="{132DAC53-F51B-4ADD-9E1F-344D6253E66F}"/>
              </a:ext>
            </a:extLst>
          </p:cNvPr>
          <p:cNvSpPr/>
          <p:nvPr/>
        </p:nvSpPr>
        <p:spPr>
          <a:xfrm>
            <a:off x="7232685" y="4075008"/>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1" name="Arrow: Quad 30">
            <a:extLst>
              <a:ext uri="{FF2B5EF4-FFF2-40B4-BE49-F238E27FC236}">
                <a16:creationId xmlns:a16="http://schemas.microsoft.com/office/drawing/2014/main" id="{816481F7-2B93-4CFA-8EC2-C4FBFA35BC6C}"/>
              </a:ext>
            </a:extLst>
          </p:cNvPr>
          <p:cNvSpPr/>
          <p:nvPr/>
        </p:nvSpPr>
        <p:spPr>
          <a:xfrm>
            <a:off x="7385085" y="4340776"/>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2" name="Rectangle 31">
            <a:extLst>
              <a:ext uri="{FF2B5EF4-FFF2-40B4-BE49-F238E27FC236}">
                <a16:creationId xmlns:a16="http://schemas.microsoft.com/office/drawing/2014/main" id="{ABB1144D-E5D9-4375-B128-92EA42148118}"/>
              </a:ext>
            </a:extLst>
          </p:cNvPr>
          <p:cNvSpPr/>
          <p:nvPr/>
        </p:nvSpPr>
        <p:spPr>
          <a:xfrm>
            <a:off x="5309617" y="4049230"/>
            <a:ext cx="278293" cy="18048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7AC8974A-594E-4431-AEA5-2A5E02081CDD}"/>
              </a:ext>
            </a:extLst>
          </p:cNvPr>
          <p:cNvSpPr/>
          <p:nvPr/>
        </p:nvSpPr>
        <p:spPr>
          <a:xfrm>
            <a:off x="6351422" y="2809360"/>
            <a:ext cx="278293" cy="18048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33">
            <a:extLst>
              <a:ext uri="{FF2B5EF4-FFF2-40B4-BE49-F238E27FC236}">
                <a16:creationId xmlns:a16="http://schemas.microsoft.com/office/drawing/2014/main" id="{7509F4D5-36F8-4701-AB1E-ECBD2257C9E2}"/>
              </a:ext>
            </a:extLst>
          </p:cNvPr>
          <p:cNvSpPr/>
          <p:nvPr/>
        </p:nvSpPr>
        <p:spPr>
          <a:xfrm>
            <a:off x="6959362" y="4110345"/>
            <a:ext cx="278293" cy="180489"/>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5" name="Straight Arrow Connector 34">
            <a:extLst>
              <a:ext uri="{FF2B5EF4-FFF2-40B4-BE49-F238E27FC236}">
                <a16:creationId xmlns:a16="http://schemas.microsoft.com/office/drawing/2014/main" id="{3F90EA32-55C4-4F13-B3A3-4008C9F7AA21}"/>
              </a:ext>
            </a:extLst>
          </p:cNvPr>
          <p:cNvCxnSpPr>
            <a:cxnSpLocks/>
          </p:cNvCxnSpPr>
          <p:nvPr/>
        </p:nvCxnSpPr>
        <p:spPr>
          <a:xfrm flipV="1">
            <a:off x="4562341" y="2008532"/>
            <a:ext cx="0" cy="30480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BC9C447-F31E-47CF-9DE9-CF2030A124E3}"/>
              </a:ext>
            </a:extLst>
          </p:cNvPr>
          <p:cNvCxnSpPr>
            <a:cxnSpLocks/>
          </p:cNvCxnSpPr>
          <p:nvPr/>
        </p:nvCxnSpPr>
        <p:spPr>
          <a:xfrm>
            <a:off x="4376807" y="4910756"/>
            <a:ext cx="365760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7" name="Arrow: Quad 36">
            <a:extLst>
              <a:ext uri="{FF2B5EF4-FFF2-40B4-BE49-F238E27FC236}">
                <a16:creationId xmlns:a16="http://schemas.microsoft.com/office/drawing/2014/main" id="{63D98BA1-8703-480B-858A-46DDDD004D02}"/>
              </a:ext>
            </a:extLst>
          </p:cNvPr>
          <p:cNvSpPr/>
          <p:nvPr/>
        </p:nvSpPr>
        <p:spPr>
          <a:xfrm>
            <a:off x="4774377" y="3838572"/>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8" name="Arrow: Quad 37">
            <a:extLst>
              <a:ext uri="{FF2B5EF4-FFF2-40B4-BE49-F238E27FC236}">
                <a16:creationId xmlns:a16="http://schemas.microsoft.com/office/drawing/2014/main" id="{8C48B382-48F8-401E-A8E3-58E6FB9E9CA9}"/>
              </a:ext>
            </a:extLst>
          </p:cNvPr>
          <p:cNvSpPr/>
          <p:nvPr/>
        </p:nvSpPr>
        <p:spPr>
          <a:xfrm>
            <a:off x="5350863" y="4229719"/>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Quad 38">
            <a:extLst>
              <a:ext uri="{FF2B5EF4-FFF2-40B4-BE49-F238E27FC236}">
                <a16:creationId xmlns:a16="http://schemas.microsoft.com/office/drawing/2014/main" id="{227E8DCC-16D5-4DEB-850B-9490B7AC0F67}"/>
              </a:ext>
            </a:extLst>
          </p:cNvPr>
          <p:cNvSpPr/>
          <p:nvPr/>
        </p:nvSpPr>
        <p:spPr>
          <a:xfrm>
            <a:off x="5032809" y="4110345"/>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40" name="Arrow: Quad 39">
            <a:extLst>
              <a:ext uri="{FF2B5EF4-FFF2-40B4-BE49-F238E27FC236}">
                <a16:creationId xmlns:a16="http://schemas.microsoft.com/office/drawing/2014/main" id="{8832D60F-62A0-4F32-885B-417D3FBE143E}"/>
              </a:ext>
            </a:extLst>
          </p:cNvPr>
          <p:cNvSpPr/>
          <p:nvPr/>
        </p:nvSpPr>
        <p:spPr>
          <a:xfrm>
            <a:off x="5122255" y="3777485"/>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Arrow: Quad 40">
            <a:extLst>
              <a:ext uri="{FF2B5EF4-FFF2-40B4-BE49-F238E27FC236}">
                <a16:creationId xmlns:a16="http://schemas.microsoft.com/office/drawing/2014/main" id="{D96663E3-9E9D-4E29-B37E-8A0D17B90A36}"/>
              </a:ext>
            </a:extLst>
          </p:cNvPr>
          <p:cNvSpPr/>
          <p:nvPr/>
        </p:nvSpPr>
        <p:spPr>
          <a:xfrm>
            <a:off x="5470133" y="3665045"/>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42" name="Arrow: Quad 41">
            <a:extLst>
              <a:ext uri="{FF2B5EF4-FFF2-40B4-BE49-F238E27FC236}">
                <a16:creationId xmlns:a16="http://schemas.microsoft.com/office/drawing/2014/main" id="{257E4EBC-FFF6-4A54-B433-222A400B00E5}"/>
              </a:ext>
            </a:extLst>
          </p:cNvPr>
          <p:cNvSpPr/>
          <p:nvPr/>
        </p:nvSpPr>
        <p:spPr>
          <a:xfrm>
            <a:off x="5099062" y="4507708"/>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43" name="Arrow: Quad 42">
            <a:extLst>
              <a:ext uri="{FF2B5EF4-FFF2-40B4-BE49-F238E27FC236}">
                <a16:creationId xmlns:a16="http://schemas.microsoft.com/office/drawing/2014/main" id="{E58F1B88-0C11-4E59-9E64-6962972F859F}"/>
              </a:ext>
            </a:extLst>
          </p:cNvPr>
          <p:cNvSpPr/>
          <p:nvPr/>
        </p:nvSpPr>
        <p:spPr>
          <a:xfrm>
            <a:off x="5579456" y="3990350"/>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44" name="Arrow: Quad 43">
            <a:extLst>
              <a:ext uri="{FF2B5EF4-FFF2-40B4-BE49-F238E27FC236}">
                <a16:creationId xmlns:a16="http://schemas.microsoft.com/office/drawing/2014/main" id="{24AB29EF-CC24-45DE-A24D-06306FA744EC}"/>
              </a:ext>
            </a:extLst>
          </p:cNvPr>
          <p:cNvSpPr/>
          <p:nvPr/>
        </p:nvSpPr>
        <p:spPr>
          <a:xfrm>
            <a:off x="5731856" y="4256118"/>
            <a:ext cx="278294" cy="252000"/>
          </a:xfrm>
          <a:prstGeom prst="quad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45" name="Arrow: Quad 44">
            <a:extLst>
              <a:ext uri="{FF2B5EF4-FFF2-40B4-BE49-F238E27FC236}">
                <a16:creationId xmlns:a16="http://schemas.microsoft.com/office/drawing/2014/main" id="{2D36E2D0-5EE6-4903-A4FB-5537C213D0C1}"/>
              </a:ext>
            </a:extLst>
          </p:cNvPr>
          <p:cNvSpPr/>
          <p:nvPr/>
        </p:nvSpPr>
        <p:spPr>
          <a:xfrm>
            <a:off x="5824636" y="2631141"/>
            <a:ext cx="278294" cy="252000"/>
          </a:xfrm>
          <a:prstGeom prst="quad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46" name="Arrow: Quad 45">
            <a:extLst>
              <a:ext uri="{FF2B5EF4-FFF2-40B4-BE49-F238E27FC236}">
                <a16:creationId xmlns:a16="http://schemas.microsoft.com/office/drawing/2014/main" id="{8EC7F7F0-C6E4-45D5-9E53-32F7B209565C}"/>
              </a:ext>
            </a:extLst>
          </p:cNvPr>
          <p:cNvSpPr/>
          <p:nvPr/>
        </p:nvSpPr>
        <p:spPr>
          <a:xfrm>
            <a:off x="6401122" y="3022288"/>
            <a:ext cx="278294" cy="252000"/>
          </a:xfrm>
          <a:prstGeom prst="quad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Arrow: Quad 46">
            <a:extLst>
              <a:ext uri="{FF2B5EF4-FFF2-40B4-BE49-F238E27FC236}">
                <a16:creationId xmlns:a16="http://schemas.microsoft.com/office/drawing/2014/main" id="{9E24E9C6-B560-4B1E-97E3-A53ECD19762A}"/>
              </a:ext>
            </a:extLst>
          </p:cNvPr>
          <p:cNvSpPr/>
          <p:nvPr/>
        </p:nvSpPr>
        <p:spPr>
          <a:xfrm>
            <a:off x="6083068" y="2902914"/>
            <a:ext cx="278294" cy="252000"/>
          </a:xfrm>
          <a:prstGeom prst="quad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48" name="Arrow: Quad 47">
            <a:extLst>
              <a:ext uri="{FF2B5EF4-FFF2-40B4-BE49-F238E27FC236}">
                <a16:creationId xmlns:a16="http://schemas.microsoft.com/office/drawing/2014/main" id="{F9B1C5EF-2294-4F53-A0CA-A25D422DB442}"/>
              </a:ext>
            </a:extLst>
          </p:cNvPr>
          <p:cNvSpPr/>
          <p:nvPr/>
        </p:nvSpPr>
        <p:spPr>
          <a:xfrm>
            <a:off x="6172514" y="2570054"/>
            <a:ext cx="278294" cy="252000"/>
          </a:xfrm>
          <a:prstGeom prst="quad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Arrow: Quad 48">
            <a:extLst>
              <a:ext uri="{FF2B5EF4-FFF2-40B4-BE49-F238E27FC236}">
                <a16:creationId xmlns:a16="http://schemas.microsoft.com/office/drawing/2014/main" id="{D9826385-B624-432F-B61F-ED6479EC8F06}"/>
              </a:ext>
            </a:extLst>
          </p:cNvPr>
          <p:cNvSpPr/>
          <p:nvPr/>
        </p:nvSpPr>
        <p:spPr>
          <a:xfrm>
            <a:off x="6520392" y="2457614"/>
            <a:ext cx="278294" cy="252000"/>
          </a:xfrm>
          <a:prstGeom prst="quad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50" name="Arrow: Quad 49">
            <a:extLst>
              <a:ext uri="{FF2B5EF4-FFF2-40B4-BE49-F238E27FC236}">
                <a16:creationId xmlns:a16="http://schemas.microsoft.com/office/drawing/2014/main" id="{02A1FC96-5D3A-492A-AAB8-2910F632A1B0}"/>
              </a:ext>
            </a:extLst>
          </p:cNvPr>
          <p:cNvSpPr/>
          <p:nvPr/>
        </p:nvSpPr>
        <p:spPr>
          <a:xfrm>
            <a:off x="6149321" y="3300277"/>
            <a:ext cx="278294" cy="252000"/>
          </a:xfrm>
          <a:prstGeom prst="quad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51" name="Arrow: Quad 50">
            <a:extLst>
              <a:ext uri="{FF2B5EF4-FFF2-40B4-BE49-F238E27FC236}">
                <a16:creationId xmlns:a16="http://schemas.microsoft.com/office/drawing/2014/main" id="{293D1650-B12D-4B7E-A4CF-2C9086B777C5}"/>
              </a:ext>
            </a:extLst>
          </p:cNvPr>
          <p:cNvSpPr/>
          <p:nvPr/>
        </p:nvSpPr>
        <p:spPr>
          <a:xfrm>
            <a:off x="6629715" y="2782919"/>
            <a:ext cx="278294" cy="252000"/>
          </a:xfrm>
          <a:prstGeom prst="quad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52" name="Arrow: Quad 51">
            <a:extLst>
              <a:ext uri="{FF2B5EF4-FFF2-40B4-BE49-F238E27FC236}">
                <a16:creationId xmlns:a16="http://schemas.microsoft.com/office/drawing/2014/main" id="{9B606112-0DFB-48E9-9CBB-F939CC81440C}"/>
              </a:ext>
            </a:extLst>
          </p:cNvPr>
          <p:cNvSpPr/>
          <p:nvPr/>
        </p:nvSpPr>
        <p:spPr>
          <a:xfrm>
            <a:off x="6782115" y="3048687"/>
            <a:ext cx="278294" cy="252000"/>
          </a:xfrm>
          <a:prstGeom prst="quad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AEC8F68E-3C21-4314-B1D7-A19A6153CE35}"/>
                  </a:ext>
                </a:extLst>
              </p:cNvPr>
              <p:cNvSpPr txBox="1"/>
              <p:nvPr/>
            </p:nvSpPr>
            <p:spPr>
              <a:xfrm>
                <a:off x="7759646" y="4928364"/>
                <a:ext cx="5035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𝑥</m:t>
                          </m:r>
                        </m:e>
                        <m:sub>
                          <m:r>
                            <a:rPr lang="en-IN" i="0">
                              <a:latin typeface="Cambria Math" panose="02040503050406030204" pitchFamily="18" charset="0"/>
                            </a:rPr>
                            <m:t>1</m:t>
                          </m:r>
                        </m:sub>
                      </m:sSub>
                    </m:oMath>
                  </m:oMathPara>
                </a14:m>
                <a:endParaRPr lang="en-IN" dirty="0"/>
              </a:p>
            </p:txBody>
          </p:sp>
        </mc:Choice>
        <mc:Fallback xmlns="">
          <p:sp>
            <p:nvSpPr>
              <p:cNvPr id="53" name="TextBox 52">
                <a:extLst>
                  <a:ext uri="{FF2B5EF4-FFF2-40B4-BE49-F238E27FC236}">
                    <a16:creationId xmlns:a16="http://schemas.microsoft.com/office/drawing/2014/main" id="{AEC8F68E-3C21-4314-B1D7-A19A6153CE35}"/>
                  </a:ext>
                </a:extLst>
              </p:cNvPr>
              <p:cNvSpPr txBox="1">
                <a:spLocks noRot="1" noChangeAspect="1" noMove="1" noResize="1" noEditPoints="1" noAdjustHandles="1" noChangeArrowheads="1" noChangeShapeType="1" noTextEdit="1"/>
              </p:cNvSpPr>
              <p:nvPr/>
            </p:nvSpPr>
            <p:spPr>
              <a:xfrm>
                <a:off x="7759646" y="4928364"/>
                <a:ext cx="503576" cy="369332"/>
              </a:xfrm>
              <a:prstGeom prst="rect">
                <a:avLst/>
              </a:prstGeom>
              <a:blipFill>
                <a:blip r:embed="rId2"/>
                <a:stretch>
                  <a:fillRect/>
                </a:stretch>
              </a:blipFill>
            </p:spPr>
            <p:txBody>
              <a:bodyPr/>
              <a:lstStyle/>
              <a:p>
                <a:r>
                  <a:rPr lang="en-IN">
                    <a:noFill/>
                  </a:rPr>
                  <a:t> </a:t>
                </a:r>
              </a:p>
            </p:txBody>
          </p:sp>
        </mc:Fallback>
      </mc:AlternateContent>
      <p:sp>
        <p:nvSpPr>
          <p:cNvPr id="54" name="Arrow: Quad 53">
            <a:extLst>
              <a:ext uri="{FF2B5EF4-FFF2-40B4-BE49-F238E27FC236}">
                <a16:creationId xmlns:a16="http://schemas.microsoft.com/office/drawing/2014/main" id="{F4798233-6F24-4CB1-B717-45ECB6C8BFC2}"/>
              </a:ext>
            </a:extLst>
          </p:cNvPr>
          <p:cNvSpPr/>
          <p:nvPr/>
        </p:nvSpPr>
        <p:spPr>
          <a:xfrm>
            <a:off x="6427606" y="3923230"/>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55" name="Arrow: Quad 54">
            <a:extLst>
              <a:ext uri="{FF2B5EF4-FFF2-40B4-BE49-F238E27FC236}">
                <a16:creationId xmlns:a16="http://schemas.microsoft.com/office/drawing/2014/main" id="{F9794833-3F34-4262-8533-0F8144DAB38F}"/>
              </a:ext>
            </a:extLst>
          </p:cNvPr>
          <p:cNvSpPr/>
          <p:nvPr/>
        </p:nvSpPr>
        <p:spPr>
          <a:xfrm>
            <a:off x="7004092" y="4314377"/>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Arrow: Quad 55">
            <a:extLst>
              <a:ext uri="{FF2B5EF4-FFF2-40B4-BE49-F238E27FC236}">
                <a16:creationId xmlns:a16="http://schemas.microsoft.com/office/drawing/2014/main" id="{70A6D2E5-A655-4A37-83EF-3B82D105C1CC}"/>
              </a:ext>
            </a:extLst>
          </p:cNvPr>
          <p:cNvSpPr/>
          <p:nvPr/>
        </p:nvSpPr>
        <p:spPr>
          <a:xfrm>
            <a:off x="6686038" y="4195003"/>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57" name="Arrow: Quad 56">
            <a:extLst>
              <a:ext uri="{FF2B5EF4-FFF2-40B4-BE49-F238E27FC236}">
                <a16:creationId xmlns:a16="http://schemas.microsoft.com/office/drawing/2014/main" id="{DB05BF4F-2CFE-4907-B432-08ED12B5975F}"/>
              </a:ext>
            </a:extLst>
          </p:cNvPr>
          <p:cNvSpPr/>
          <p:nvPr/>
        </p:nvSpPr>
        <p:spPr>
          <a:xfrm>
            <a:off x="6775484" y="3862143"/>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Arrow: Quad 57">
            <a:extLst>
              <a:ext uri="{FF2B5EF4-FFF2-40B4-BE49-F238E27FC236}">
                <a16:creationId xmlns:a16="http://schemas.microsoft.com/office/drawing/2014/main" id="{86A7B0D0-DECB-4FE9-B655-26B30BB81D73}"/>
              </a:ext>
            </a:extLst>
          </p:cNvPr>
          <p:cNvSpPr/>
          <p:nvPr/>
        </p:nvSpPr>
        <p:spPr>
          <a:xfrm>
            <a:off x="7123362" y="3749703"/>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59" name="Arrow: Quad 58">
            <a:extLst>
              <a:ext uri="{FF2B5EF4-FFF2-40B4-BE49-F238E27FC236}">
                <a16:creationId xmlns:a16="http://schemas.microsoft.com/office/drawing/2014/main" id="{D777FC2B-0006-482F-811B-6F2DE6AF7BCB}"/>
              </a:ext>
            </a:extLst>
          </p:cNvPr>
          <p:cNvSpPr/>
          <p:nvPr/>
        </p:nvSpPr>
        <p:spPr>
          <a:xfrm>
            <a:off x="6752291" y="4592366"/>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60" name="Arrow: Quad 59">
            <a:extLst>
              <a:ext uri="{FF2B5EF4-FFF2-40B4-BE49-F238E27FC236}">
                <a16:creationId xmlns:a16="http://schemas.microsoft.com/office/drawing/2014/main" id="{0BE089ED-FB08-45EA-8D1E-7A5A2DEC171D}"/>
              </a:ext>
            </a:extLst>
          </p:cNvPr>
          <p:cNvSpPr/>
          <p:nvPr/>
        </p:nvSpPr>
        <p:spPr>
          <a:xfrm>
            <a:off x="7232685" y="4075008"/>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61" name="Arrow: Quad 60">
            <a:extLst>
              <a:ext uri="{FF2B5EF4-FFF2-40B4-BE49-F238E27FC236}">
                <a16:creationId xmlns:a16="http://schemas.microsoft.com/office/drawing/2014/main" id="{249CCF7E-37AC-4A76-9B3F-FB11F57EE465}"/>
              </a:ext>
            </a:extLst>
          </p:cNvPr>
          <p:cNvSpPr/>
          <p:nvPr/>
        </p:nvSpPr>
        <p:spPr>
          <a:xfrm>
            <a:off x="7385085" y="4340776"/>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62" name="Oval 61">
            <a:extLst>
              <a:ext uri="{FF2B5EF4-FFF2-40B4-BE49-F238E27FC236}">
                <a16:creationId xmlns:a16="http://schemas.microsoft.com/office/drawing/2014/main" id="{77BFE1F9-08CB-4B88-B51F-0CE9AABFF33A}"/>
              </a:ext>
            </a:extLst>
          </p:cNvPr>
          <p:cNvSpPr/>
          <p:nvPr/>
        </p:nvSpPr>
        <p:spPr>
          <a:xfrm>
            <a:off x="4613698" y="3551547"/>
            <a:ext cx="1550516" cy="1246441"/>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3" name="Oval 62">
            <a:extLst>
              <a:ext uri="{FF2B5EF4-FFF2-40B4-BE49-F238E27FC236}">
                <a16:creationId xmlns:a16="http://schemas.microsoft.com/office/drawing/2014/main" id="{2BA24750-F8D5-4AB1-82B6-6A92FFCCC50B}"/>
              </a:ext>
            </a:extLst>
          </p:cNvPr>
          <p:cNvSpPr/>
          <p:nvPr/>
        </p:nvSpPr>
        <p:spPr>
          <a:xfrm>
            <a:off x="5634343" y="2391741"/>
            <a:ext cx="1550516" cy="1246441"/>
          </a:xfrm>
          <a:prstGeom prst="ellipse">
            <a:avLst/>
          </a:prstGeom>
          <a:noFill/>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4" name="Oval 63">
            <a:extLst>
              <a:ext uri="{FF2B5EF4-FFF2-40B4-BE49-F238E27FC236}">
                <a16:creationId xmlns:a16="http://schemas.microsoft.com/office/drawing/2014/main" id="{80341BB5-2EA9-4A08-81FF-F747C6231DF4}"/>
              </a:ext>
            </a:extLst>
          </p:cNvPr>
          <p:cNvSpPr/>
          <p:nvPr/>
        </p:nvSpPr>
        <p:spPr>
          <a:xfrm>
            <a:off x="6288468" y="3618667"/>
            <a:ext cx="1550516" cy="1246441"/>
          </a:xfrm>
          <a:prstGeom prst="ellipse">
            <a:avLst/>
          </a:prstGeom>
          <a:no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C63364E4-2F09-4373-BA02-ECFBF4B3994F}"/>
                  </a:ext>
                </a:extLst>
              </p:cNvPr>
              <p:cNvSpPr txBox="1"/>
              <p:nvPr/>
            </p:nvSpPr>
            <p:spPr>
              <a:xfrm>
                <a:off x="1203135" y="5353257"/>
                <a:ext cx="9892372" cy="369332"/>
              </a:xfrm>
              <a:prstGeom prst="rect">
                <a:avLst/>
              </a:prstGeom>
              <a:noFill/>
            </p:spPr>
            <p:txBody>
              <a:bodyPr wrap="square" lIns="0" tIns="0" rIns="0" bIns="0" rtlCol="0">
                <a:spAutoFit/>
              </a:bodyPr>
              <a:lstStyle/>
              <a:p>
                <a:r>
                  <a:rPr lang="en-IN" sz="2400" dirty="0"/>
                  <a:t>WCSS</a:t>
                </a:r>
                <a14:m>
                  <m:oMath xmlns:m="http://schemas.openxmlformats.org/officeDocument/2006/math">
                    <m:r>
                      <a:rPr lang="en-IN" sz="2400" i="1" smtClean="0">
                        <a:latin typeface="Cambria Math" panose="02040503050406030204" pitchFamily="18" charset="0"/>
                      </a:rPr>
                      <m:t>=</m:t>
                    </m:r>
                    <m:r>
                      <a:rPr lang="en-IN" sz="2400" i="1" smtClean="0">
                        <a:latin typeface="Cambria Math" panose="02040503050406030204" pitchFamily="18" charset="0"/>
                      </a:rPr>
                      <m:t>𝛴</m:t>
                    </m:r>
                    <m:r>
                      <a:rPr lang="en-IN" sz="2400" b="0" i="1" smtClean="0">
                        <a:latin typeface="Cambria Math" panose="02040503050406030204" pitchFamily="18" charset="0"/>
                      </a:rPr>
                      <m:t> </m:t>
                    </m:r>
                    <m:r>
                      <a:rPr lang="en-IN" sz="2400" b="0" i="1" smtClean="0">
                        <a:latin typeface="Cambria Math" panose="02040503050406030204" pitchFamily="18" charset="0"/>
                      </a:rPr>
                      <m:t>𝑑𝑖𝑠𝑡𝑎𝑛𝑐𝑒</m:t>
                    </m:r>
                    <m:r>
                      <a:rPr lang="en-IN" sz="2400" b="0" i="1" smtClean="0">
                        <a:latin typeface="Cambria Math" panose="02040503050406030204" pitchFamily="18" charset="0"/>
                      </a:rPr>
                      <m:t>(</m:t>
                    </m:r>
                    <m:sSub>
                      <m:sSubPr>
                        <m:ctrlPr>
                          <a:rPr lang="en-IN" sz="2400" i="1" dirty="0" smtClean="0">
                            <a:latin typeface="Cambria Math" panose="02040503050406030204" pitchFamily="18" charset="0"/>
                          </a:rPr>
                        </m:ctrlPr>
                      </m:sSubPr>
                      <m:e>
                        <m:r>
                          <a:rPr lang="en-IN" sz="2400" i="1" dirty="0">
                            <a:latin typeface="Cambria Math" panose="02040503050406030204" pitchFamily="18" charset="0"/>
                          </a:rPr>
                          <m:t>𝑃</m:t>
                        </m:r>
                      </m:e>
                      <m:sub>
                        <m:r>
                          <a:rPr lang="en-IN" sz="2400" i="1" dirty="0">
                            <a:latin typeface="Cambria Math" panose="02040503050406030204" pitchFamily="18" charset="0"/>
                          </a:rPr>
                          <m:t>𝑖</m:t>
                        </m:r>
                      </m:sub>
                    </m:sSub>
                    <m:r>
                      <a:rPr lang="en-IN" sz="2400" b="0" i="1" dirty="0" smtClean="0">
                        <a:latin typeface="Cambria Math" panose="02040503050406030204" pitchFamily="18" charset="0"/>
                      </a:rPr>
                      <m:t>,</m:t>
                    </m:r>
                    <m:sSub>
                      <m:sSubPr>
                        <m:ctrlPr>
                          <a:rPr lang="en-IN" sz="2400" i="1" dirty="0" smtClean="0">
                            <a:latin typeface="Cambria Math" panose="02040503050406030204" pitchFamily="18" charset="0"/>
                          </a:rPr>
                        </m:ctrlPr>
                      </m:sSubPr>
                      <m:e>
                        <m:r>
                          <a:rPr lang="en-IN" sz="2400" i="1" dirty="0">
                            <a:latin typeface="Cambria Math" panose="02040503050406030204" pitchFamily="18" charset="0"/>
                          </a:rPr>
                          <m:t>𝐶</m:t>
                        </m:r>
                      </m:e>
                      <m:sub>
                        <m:r>
                          <a:rPr lang="en-IN" sz="2400" i="0" dirty="0">
                            <a:latin typeface="Cambria Math" panose="02040503050406030204" pitchFamily="18" charset="0"/>
                          </a:rPr>
                          <m:t>1</m:t>
                        </m:r>
                      </m:sub>
                    </m:sSub>
                    <m:sSup>
                      <m:sSupPr>
                        <m:ctrlPr>
                          <a:rPr lang="en-IN" sz="2400" b="0" i="1" dirty="0" smtClean="0">
                            <a:latin typeface="Cambria Math" panose="02040503050406030204" pitchFamily="18" charset="0"/>
                          </a:rPr>
                        </m:ctrlPr>
                      </m:sSupPr>
                      <m:e>
                        <m:r>
                          <a:rPr lang="en-IN" sz="2400" b="0" i="1" dirty="0" smtClean="0">
                            <a:latin typeface="Cambria Math" panose="02040503050406030204" pitchFamily="18" charset="0"/>
                          </a:rPr>
                          <m:t>)</m:t>
                        </m:r>
                      </m:e>
                      <m:sup>
                        <m:r>
                          <a:rPr lang="en-IN" sz="2400" b="0" i="1" dirty="0" smtClean="0">
                            <a:latin typeface="Cambria Math" panose="02040503050406030204" pitchFamily="18" charset="0"/>
                          </a:rPr>
                          <m:t>2</m:t>
                        </m:r>
                      </m:sup>
                    </m:sSup>
                    <m:r>
                      <a:rPr lang="en-IN" sz="2400" b="0" i="1" dirty="0" smtClean="0">
                        <a:latin typeface="Cambria Math" panose="02040503050406030204" pitchFamily="18" charset="0"/>
                      </a:rPr>
                      <m:t>+</m:t>
                    </m:r>
                    <m:r>
                      <a:rPr lang="en-IN" sz="2400" i="1">
                        <a:latin typeface="Cambria Math" panose="02040503050406030204" pitchFamily="18" charset="0"/>
                      </a:rPr>
                      <m:t>𝛴</m:t>
                    </m:r>
                    <m:r>
                      <a:rPr lang="en-IN" sz="2400" i="1">
                        <a:latin typeface="Cambria Math" panose="02040503050406030204" pitchFamily="18" charset="0"/>
                      </a:rPr>
                      <m:t> </m:t>
                    </m:r>
                    <m:r>
                      <a:rPr lang="en-IN" sz="2400" i="1">
                        <a:latin typeface="Cambria Math" panose="02040503050406030204" pitchFamily="18" charset="0"/>
                      </a:rPr>
                      <m:t>𝑑𝑖𝑠𝑡𝑎𝑛𝑐𝑒</m:t>
                    </m:r>
                    <m:r>
                      <a:rPr lang="en-IN" sz="2400" i="1">
                        <a:latin typeface="Cambria Math" panose="02040503050406030204" pitchFamily="18" charset="0"/>
                      </a:rPr>
                      <m:t>(</m:t>
                    </m:r>
                    <m:sSub>
                      <m:sSubPr>
                        <m:ctrlPr>
                          <a:rPr lang="en-IN" sz="2400" i="1" dirty="0">
                            <a:latin typeface="Cambria Math" panose="02040503050406030204" pitchFamily="18" charset="0"/>
                          </a:rPr>
                        </m:ctrlPr>
                      </m:sSubPr>
                      <m:e>
                        <m:r>
                          <a:rPr lang="en-IN" sz="2400" i="1" dirty="0">
                            <a:latin typeface="Cambria Math" panose="02040503050406030204" pitchFamily="18" charset="0"/>
                          </a:rPr>
                          <m:t>𝑃</m:t>
                        </m:r>
                      </m:e>
                      <m:sub>
                        <m:r>
                          <a:rPr lang="en-IN" sz="2400" i="1" dirty="0">
                            <a:latin typeface="Cambria Math" panose="02040503050406030204" pitchFamily="18" charset="0"/>
                          </a:rPr>
                          <m:t>𝑖</m:t>
                        </m:r>
                      </m:sub>
                    </m:sSub>
                    <m:r>
                      <a:rPr lang="en-IN" sz="2400" i="1" dirty="0">
                        <a:latin typeface="Cambria Math" panose="02040503050406030204" pitchFamily="18" charset="0"/>
                      </a:rPr>
                      <m:t>,</m:t>
                    </m:r>
                    <m:sSub>
                      <m:sSubPr>
                        <m:ctrlPr>
                          <a:rPr lang="en-IN" sz="2400" i="1" dirty="0">
                            <a:latin typeface="Cambria Math" panose="02040503050406030204" pitchFamily="18" charset="0"/>
                          </a:rPr>
                        </m:ctrlPr>
                      </m:sSubPr>
                      <m:e>
                        <m:r>
                          <a:rPr lang="en-IN" sz="2400" i="1" dirty="0">
                            <a:latin typeface="Cambria Math" panose="02040503050406030204" pitchFamily="18" charset="0"/>
                          </a:rPr>
                          <m:t>𝐶</m:t>
                        </m:r>
                      </m:e>
                      <m:sub>
                        <m:r>
                          <a:rPr lang="en-IN" sz="2400" b="0" i="0" dirty="0" smtClean="0">
                            <a:latin typeface="Cambria Math" panose="02040503050406030204" pitchFamily="18" charset="0"/>
                          </a:rPr>
                          <m:t>2</m:t>
                        </m:r>
                      </m:sub>
                    </m:sSub>
                    <m:sSup>
                      <m:sSupPr>
                        <m:ctrlPr>
                          <a:rPr lang="en-IN" sz="2400" i="1" dirty="0">
                            <a:latin typeface="Cambria Math" panose="02040503050406030204" pitchFamily="18" charset="0"/>
                          </a:rPr>
                        </m:ctrlPr>
                      </m:sSupPr>
                      <m:e>
                        <m:r>
                          <a:rPr lang="en-IN" sz="2400" i="1" dirty="0">
                            <a:latin typeface="Cambria Math" panose="02040503050406030204" pitchFamily="18" charset="0"/>
                          </a:rPr>
                          <m:t>)</m:t>
                        </m:r>
                      </m:e>
                      <m:sup>
                        <m:r>
                          <a:rPr lang="en-IN" sz="2400" i="1" dirty="0">
                            <a:latin typeface="Cambria Math" panose="02040503050406030204" pitchFamily="18" charset="0"/>
                          </a:rPr>
                          <m:t>2</m:t>
                        </m:r>
                      </m:sup>
                    </m:sSup>
                  </m:oMath>
                </a14:m>
                <a:r>
                  <a:rPr lang="en-IN" sz="2400" dirty="0"/>
                  <a:t> + </a:t>
                </a:r>
                <a14:m>
                  <m:oMath xmlns:m="http://schemas.openxmlformats.org/officeDocument/2006/math">
                    <m:r>
                      <a:rPr lang="en-IN" sz="2400" i="1">
                        <a:latin typeface="Cambria Math" panose="02040503050406030204" pitchFamily="18" charset="0"/>
                      </a:rPr>
                      <m:t>𝛴</m:t>
                    </m:r>
                    <m:r>
                      <a:rPr lang="en-IN" sz="2400" i="1">
                        <a:latin typeface="Cambria Math" panose="02040503050406030204" pitchFamily="18" charset="0"/>
                      </a:rPr>
                      <m:t> </m:t>
                    </m:r>
                    <m:r>
                      <a:rPr lang="en-IN" sz="2400" i="1">
                        <a:latin typeface="Cambria Math" panose="02040503050406030204" pitchFamily="18" charset="0"/>
                      </a:rPr>
                      <m:t>𝑑𝑖𝑠𝑡𝑎𝑛𝑐𝑒</m:t>
                    </m:r>
                    <m:r>
                      <a:rPr lang="en-IN" sz="2400" i="1">
                        <a:latin typeface="Cambria Math" panose="02040503050406030204" pitchFamily="18" charset="0"/>
                      </a:rPr>
                      <m:t>(</m:t>
                    </m:r>
                    <m:sSub>
                      <m:sSubPr>
                        <m:ctrlPr>
                          <a:rPr lang="en-IN" sz="2400" i="1" dirty="0">
                            <a:latin typeface="Cambria Math" panose="02040503050406030204" pitchFamily="18" charset="0"/>
                          </a:rPr>
                        </m:ctrlPr>
                      </m:sSubPr>
                      <m:e>
                        <m:r>
                          <a:rPr lang="en-IN" sz="2400" i="1" dirty="0">
                            <a:latin typeface="Cambria Math" panose="02040503050406030204" pitchFamily="18" charset="0"/>
                          </a:rPr>
                          <m:t>𝑃</m:t>
                        </m:r>
                      </m:e>
                      <m:sub>
                        <m:r>
                          <a:rPr lang="en-IN" sz="2400" i="1" dirty="0">
                            <a:latin typeface="Cambria Math" panose="02040503050406030204" pitchFamily="18" charset="0"/>
                          </a:rPr>
                          <m:t>𝑖</m:t>
                        </m:r>
                      </m:sub>
                    </m:sSub>
                    <m:r>
                      <a:rPr lang="en-IN" sz="2400" i="1" dirty="0">
                        <a:latin typeface="Cambria Math" panose="02040503050406030204" pitchFamily="18" charset="0"/>
                      </a:rPr>
                      <m:t>,</m:t>
                    </m:r>
                    <m:sSub>
                      <m:sSubPr>
                        <m:ctrlPr>
                          <a:rPr lang="en-IN" sz="2400" i="1" dirty="0">
                            <a:latin typeface="Cambria Math" panose="02040503050406030204" pitchFamily="18" charset="0"/>
                          </a:rPr>
                        </m:ctrlPr>
                      </m:sSubPr>
                      <m:e>
                        <m:r>
                          <a:rPr lang="en-IN" sz="2400" i="1" dirty="0">
                            <a:latin typeface="Cambria Math" panose="02040503050406030204" pitchFamily="18" charset="0"/>
                          </a:rPr>
                          <m:t>𝐶</m:t>
                        </m:r>
                      </m:e>
                      <m:sub>
                        <m:r>
                          <a:rPr lang="en-IN" sz="2400" b="0" i="0" dirty="0" smtClean="0">
                            <a:latin typeface="Cambria Math" panose="02040503050406030204" pitchFamily="18" charset="0"/>
                          </a:rPr>
                          <m:t>3</m:t>
                        </m:r>
                      </m:sub>
                    </m:sSub>
                    <m:sSup>
                      <m:sSupPr>
                        <m:ctrlPr>
                          <a:rPr lang="en-IN" sz="2400" i="1" dirty="0">
                            <a:latin typeface="Cambria Math" panose="02040503050406030204" pitchFamily="18" charset="0"/>
                          </a:rPr>
                        </m:ctrlPr>
                      </m:sSupPr>
                      <m:e>
                        <m:r>
                          <a:rPr lang="en-IN" sz="2400" i="1" dirty="0">
                            <a:latin typeface="Cambria Math" panose="02040503050406030204" pitchFamily="18" charset="0"/>
                          </a:rPr>
                          <m:t>)</m:t>
                        </m:r>
                      </m:e>
                      <m:sup>
                        <m:r>
                          <a:rPr lang="en-IN" sz="2400" i="1" dirty="0">
                            <a:latin typeface="Cambria Math" panose="02040503050406030204" pitchFamily="18" charset="0"/>
                          </a:rPr>
                          <m:t>2</m:t>
                        </m:r>
                      </m:sup>
                    </m:sSup>
                  </m:oMath>
                </a14:m>
                <a:endParaRPr lang="en-IN" sz="2400" dirty="0"/>
              </a:p>
            </p:txBody>
          </p:sp>
        </mc:Choice>
        <mc:Fallback xmlns="">
          <p:sp>
            <p:nvSpPr>
              <p:cNvPr id="65" name="TextBox 64">
                <a:extLst>
                  <a:ext uri="{FF2B5EF4-FFF2-40B4-BE49-F238E27FC236}">
                    <a16:creationId xmlns:a16="http://schemas.microsoft.com/office/drawing/2014/main" id="{C63364E4-2F09-4373-BA02-ECFBF4B3994F}"/>
                  </a:ext>
                </a:extLst>
              </p:cNvPr>
              <p:cNvSpPr txBox="1">
                <a:spLocks noRot="1" noChangeAspect="1" noMove="1" noResize="1" noEditPoints="1" noAdjustHandles="1" noChangeArrowheads="1" noChangeShapeType="1" noTextEdit="1"/>
              </p:cNvSpPr>
              <p:nvPr/>
            </p:nvSpPr>
            <p:spPr>
              <a:xfrm>
                <a:off x="1203135" y="5353257"/>
                <a:ext cx="9892372" cy="369332"/>
              </a:xfrm>
              <a:prstGeom prst="rect">
                <a:avLst/>
              </a:prstGeom>
              <a:blipFill>
                <a:blip r:embed="rId4"/>
                <a:stretch>
                  <a:fillRect l="-1848" t="-24590" b="-4918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868FD4AD-A9EF-4E7F-9876-86B1616F941C}"/>
                  </a:ext>
                </a:extLst>
              </p:cNvPr>
              <p:cNvSpPr txBox="1"/>
              <p:nvPr/>
            </p:nvSpPr>
            <p:spPr>
              <a:xfrm>
                <a:off x="1845491" y="5722589"/>
                <a:ext cx="1060173"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1200" i="1" dirty="0" smtClean="0">
                              <a:latin typeface="Cambria Math" panose="02040503050406030204" pitchFamily="18" charset="0"/>
                            </a:rPr>
                          </m:ctrlPr>
                        </m:sSubPr>
                        <m:e>
                          <m:r>
                            <a:rPr lang="en-IN" sz="1200" i="1" dirty="0">
                              <a:latin typeface="Cambria Math" panose="02040503050406030204" pitchFamily="18" charset="0"/>
                            </a:rPr>
                            <m:t>𝑃</m:t>
                          </m:r>
                        </m:e>
                        <m:sub>
                          <m:r>
                            <a:rPr lang="en-IN" sz="1200" i="1" dirty="0">
                              <a:latin typeface="Cambria Math" panose="02040503050406030204" pitchFamily="18" charset="0"/>
                            </a:rPr>
                            <m:t>𝑖</m:t>
                          </m:r>
                          <m:r>
                            <a:rPr lang="en-IN" sz="1200" b="0" i="1" dirty="0" smtClean="0">
                              <a:latin typeface="Cambria Math" panose="02040503050406030204" pitchFamily="18" charset="0"/>
                            </a:rPr>
                            <m:t> </m:t>
                          </m:r>
                        </m:sub>
                      </m:sSub>
                      <m:r>
                        <a:rPr lang="en-IN" sz="1200" b="0" i="1" dirty="0" smtClean="0">
                          <a:latin typeface="Cambria Math" panose="02040503050406030204" pitchFamily="18" charset="0"/>
                        </a:rPr>
                        <m:t>𝑖𝑛</m:t>
                      </m:r>
                      <m:r>
                        <a:rPr lang="en-IN" sz="1200" b="0" i="1" dirty="0" smtClean="0">
                          <a:latin typeface="Cambria Math" panose="02040503050406030204" pitchFamily="18" charset="0"/>
                        </a:rPr>
                        <m:t> </m:t>
                      </m:r>
                      <m:r>
                        <a:rPr lang="en-IN" sz="1200" b="0" i="1" dirty="0" smtClean="0">
                          <a:latin typeface="Cambria Math" panose="02040503050406030204" pitchFamily="18" charset="0"/>
                        </a:rPr>
                        <m:t>𝑐𝑙𝑢𝑠𝑡𝑒𝑟</m:t>
                      </m:r>
                      <m:r>
                        <a:rPr lang="en-IN" sz="1200" b="0" i="1" dirty="0" smtClean="0">
                          <a:latin typeface="Cambria Math" panose="02040503050406030204" pitchFamily="18" charset="0"/>
                        </a:rPr>
                        <m:t> 1</m:t>
                      </m:r>
                    </m:oMath>
                  </m:oMathPara>
                </a14:m>
                <a:endParaRPr lang="en-IN" sz="1200" dirty="0"/>
              </a:p>
            </p:txBody>
          </p:sp>
        </mc:Choice>
        <mc:Fallback xmlns="">
          <p:sp>
            <p:nvSpPr>
              <p:cNvPr id="66" name="TextBox 65">
                <a:extLst>
                  <a:ext uri="{FF2B5EF4-FFF2-40B4-BE49-F238E27FC236}">
                    <a16:creationId xmlns:a16="http://schemas.microsoft.com/office/drawing/2014/main" id="{868FD4AD-A9EF-4E7F-9876-86B1616F941C}"/>
                  </a:ext>
                </a:extLst>
              </p:cNvPr>
              <p:cNvSpPr txBox="1">
                <a:spLocks noRot="1" noChangeAspect="1" noMove="1" noResize="1" noEditPoints="1" noAdjustHandles="1" noChangeArrowheads="1" noChangeShapeType="1" noTextEdit="1"/>
              </p:cNvSpPr>
              <p:nvPr/>
            </p:nvSpPr>
            <p:spPr>
              <a:xfrm>
                <a:off x="1845491" y="5722589"/>
                <a:ext cx="1060173" cy="276999"/>
              </a:xfrm>
              <a:prstGeom prst="rect">
                <a:avLst/>
              </a:prstGeom>
              <a:blipFill>
                <a:blip r:embed="rId5"/>
                <a:stretch>
                  <a:fillRect r="-172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510DCFFA-8984-45DD-A4C7-8169D5CBB3D3}"/>
                  </a:ext>
                </a:extLst>
              </p:cNvPr>
              <p:cNvSpPr txBox="1"/>
              <p:nvPr/>
            </p:nvSpPr>
            <p:spPr>
              <a:xfrm>
                <a:off x="4820604" y="5664538"/>
                <a:ext cx="1060173"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1200" i="1" dirty="0" smtClean="0">
                              <a:latin typeface="Cambria Math" panose="02040503050406030204" pitchFamily="18" charset="0"/>
                            </a:rPr>
                          </m:ctrlPr>
                        </m:sSubPr>
                        <m:e>
                          <m:r>
                            <a:rPr lang="en-IN" sz="1200" i="1" dirty="0">
                              <a:latin typeface="Cambria Math" panose="02040503050406030204" pitchFamily="18" charset="0"/>
                            </a:rPr>
                            <m:t>𝑃</m:t>
                          </m:r>
                        </m:e>
                        <m:sub>
                          <m:r>
                            <a:rPr lang="en-IN" sz="1200" i="1" dirty="0">
                              <a:latin typeface="Cambria Math" panose="02040503050406030204" pitchFamily="18" charset="0"/>
                            </a:rPr>
                            <m:t>𝑖</m:t>
                          </m:r>
                          <m:r>
                            <a:rPr lang="en-IN" sz="1200" b="0" i="1" dirty="0" smtClean="0">
                              <a:latin typeface="Cambria Math" panose="02040503050406030204" pitchFamily="18" charset="0"/>
                            </a:rPr>
                            <m:t> </m:t>
                          </m:r>
                        </m:sub>
                      </m:sSub>
                      <m:r>
                        <a:rPr lang="en-IN" sz="1200" b="0" i="1" dirty="0" smtClean="0">
                          <a:latin typeface="Cambria Math" panose="02040503050406030204" pitchFamily="18" charset="0"/>
                        </a:rPr>
                        <m:t>𝑖𝑛</m:t>
                      </m:r>
                      <m:r>
                        <a:rPr lang="en-IN" sz="1200" b="0" i="1" dirty="0" smtClean="0">
                          <a:latin typeface="Cambria Math" panose="02040503050406030204" pitchFamily="18" charset="0"/>
                        </a:rPr>
                        <m:t> </m:t>
                      </m:r>
                      <m:r>
                        <a:rPr lang="en-IN" sz="1200" b="0" i="1" dirty="0" smtClean="0">
                          <a:latin typeface="Cambria Math" panose="02040503050406030204" pitchFamily="18" charset="0"/>
                        </a:rPr>
                        <m:t>𝑐𝑙𝑢𝑠𝑡𝑒𝑟</m:t>
                      </m:r>
                      <m:r>
                        <a:rPr lang="en-IN" sz="1200" b="0" i="1" dirty="0" smtClean="0">
                          <a:latin typeface="Cambria Math" panose="02040503050406030204" pitchFamily="18" charset="0"/>
                        </a:rPr>
                        <m:t> 2</m:t>
                      </m:r>
                    </m:oMath>
                  </m:oMathPara>
                </a14:m>
                <a:endParaRPr lang="en-IN" sz="1200" dirty="0"/>
              </a:p>
            </p:txBody>
          </p:sp>
        </mc:Choice>
        <mc:Fallback xmlns="">
          <p:sp>
            <p:nvSpPr>
              <p:cNvPr id="67" name="TextBox 66">
                <a:extLst>
                  <a:ext uri="{FF2B5EF4-FFF2-40B4-BE49-F238E27FC236}">
                    <a16:creationId xmlns:a16="http://schemas.microsoft.com/office/drawing/2014/main" id="{510DCFFA-8984-45DD-A4C7-8169D5CBB3D3}"/>
                  </a:ext>
                </a:extLst>
              </p:cNvPr>
              <p:cNvSpPr txBox="1">
                <a:spLocks noRot="1" noChangeAspect="1" noMove="1" noResize="1" noEditPoints="1" noAdjustHandles="1" noChangeArrowheads="1" noChangeShapeType="1" noTextEdit="1"/>
              </p:cNvSpPr>
              <p:nvPr/>
            </p:nvSpPr>
            <p:spPr>
              <a:xfrm>
                <a:off x="4820604" y="5664538"/>
                <a:ext cx="1060173" cy="276999"/>
              </a:xfrm>
              <a:prstGeom prst="rect">
                <a:avLst/>
              </a:prstGeom>
              <a:blipFill>
                <a:blip r:embed="rId6"/>
                <a:stretch>
                  <a:fillRect r="-172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A7891FBE-FBD4-461E-A4FF-8568A0A01E3B}"/>
                  </a:ext>
                </a:extLst>
              </p:cNvPr>
              <p:cNvSpPr txBox="1"/>
              <p:nvPr/>
            </p:nvSpPr>
            <p:spPr>
              <a:xfrm>
                <a:off x="7656569" y="5722588"/>
                <a:ext cx="1060173"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1200" i="1" dirty="0" smtClean="0">
                              <a:latin typeface="Cambria Math" panose="02040503050406030204" pitchFamily="18" charset="0"/>
                            </a:rPr>
                          </m:ctrlPr>
                        </m:sSubPr>
                        <m:e>
                          <m:r>
                            <a:rPr lang="en-IN" sz="1200" i="1" dirty="0">
                              <a:latin typeface="Cambria Math" panose="02040503050406030204" pitchFamily="18" charset="0"/>
                            </a:rPr>
                            <m:t>𝑃</m:t>
                          </m:r>
                        </m:e>
                        <m:sub>
                          <m:r>
                            <a:rPr lang="en-IN" sz="1200" i="1" dirty="0">
                              <a:latin typeface="Cambria Math" panose="02040503050406030204" pitchFamily="18" charset="0"/>
                            </a:rPr>
                            <m:t>𝑖</m:t>
                          </m:r>
                          <m:r>
                            <a:rPr lang="en-IN" sz="1200" b="0" i="1" dirty="0" smtClean="0">
                              <a:latin typeface="Cambria Math" panose="02040503050406030204" pitchFamily="18" charset="0"/>
                            </a:rPr>
                            <m:t> </m:t>
                          </m:r>
                        </m:sub>
                      </m:sSub>
                      <m:r>
                        <a:rPr lang="en-IN" sz="1200" b="0" i="1" dirty="0" smtClean="0">
                          <a:latin typeface="Cambria Math" panose="02040503050406030204" pitchFamily="18" charset="0"/>
                        </a:rPr>
                        <m:t>𝑖𝑛</m:t>
                      </m:r>
                      <m:r>
                        <a:rPr lang="en-IN" sz="1200" b="0" i="1" dirty="0" smtClean="0">
                          <a:latin typeface="Cambria Math" panose="02040503050406030204" pitchFamily="18" charset="0"/>
                        </a:rPr>
                        <m:t> </m:t>
                      </m:r>
                      <m:r>
                        <a:rPr lang="en-IN" sz="1200" b="0" i="1" dirty="0" smtClean="0">
                          <a:latin typeface="Cambria Math" panose="02040503050406030204" pitchFamily="18" charset="0"/>
                        </a:rPr>
                        <m:t>𝑐𝑙𝑢𝑠𝑡𝑒𝑟</m:t>
                      </m:r>
                      <m:r>
                        <a:rPr lang="en-IN" sz="1200" b="0" i="1" dirty="0" smtClean="0">
                          <a:latin typeface="Cambria Math" panose="02040503050406030204" pitchFamily="18" charset="0"/>
                        </a:rPr>
                        <m:t> 3</m:t>
                      </m:r>
                    </m:oMath>
                  </m:oMathPara>
                </a14:m>
                <a:endParaRPr lang="en-IN" sz="1200" dirty="0"/>
              </a:p>
            </p:txBody>
          </p:sp>
        </mc:Choice>
        <mc:Fallback xmlns="">
          <p:sp>
            <p:nvSpPr>
              <p:cNvPr id="68" name="TextBox 67">
                <a:extLst>
                  <a:ext uri="{FF2B5EF4-FFF2-40B4-BE49-F238E27FC236}">
                    <a16:creationId xmlns:a16="http://schemas.microsoft.com/office/drawing/2014/main" id="{A7891FBE-FBD4-461E-A4FF-8568A0A01E3B}"/>
                  </a:ext>
                </a:extLst>
              </p:cNvPr>
              <p:cNvSpPr txBox="1">
                <a:spLocks noRot="1" noChangeAspect="1" noMove="1" noResize="1" noEditPoints="1" noAdjustHandles="1" noChangeArrowheads="1" noChangeShapeType="1" noTextEdit="1"/>
              </p:cNvSpPr>
              <p:nvPr/>
            </p:nvSpPr>
            <p:spPr>
              <a:xfrm>
                <a:off x="7656569" y="5722588"/>
                <a:ext cx="1060173" cy="276999"/>
              </a:xfrm>
              <a:prstGeom prst="rect">
                <a:avLst/>
              </a:prstGeom>
              <a:blipFill>
                <a:blip r:embed="rId7"/>
                <a:stretch>
                  <a:fillRect r="-1724"/>
                </a:stretch>
              </a:blipFill>
            </p:spPr>
            <p:txBody>
              <a:bodyPr/>
              <a:lstStyle/>
              <a:p>
                <a:r>
                  <a:rPr lang="en-IN">
                    <a:noFill/>
                  </a:rPr>
                  <a:t> </a:t>
                </a:r>
              </a:p>
            </p:txBody>
          </p:sp>
        </mc:Fallback>
      </mc:AlternateContent>
    </p:spTree>
    <p:extLst>
      <p:ext uri="{BB962C8B-B14F-4D97-AF65-F5344CB8AC3E}">
        <p14:creationId xmlns:p14="http://schemas.microsoft.com/office/powerpoint/2010/main" val="295422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5"/>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9"/>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0"/>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1"/>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2"/>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63"/>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p:bldP spid="23" grpId="0"/>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D4E68-C107-49B0-AFDC-F8AD7340EFA1}"/>
              </a:ext>
            </a:extLst>
          </p:cNvPr>
          <p:cNvSpPr>
            <a:spLocks noGrp="1"/>
          </p:cNvSpPr>
          <p:nvPr>
            <p:ph type="title"/>
          </p:nvPr>
        </p:nvSpPr>
        <p:spPr/>
        <p:txBody>
          <a:bodyPr/>
          <a:lstStyle/>
          <a:p>
            <a:r>
              <a:rPr lang="en-IN" dirty="0"/>
              <a:t>The Elbow Method</a:t>
            </a:r>
          </a:p>
        </p:txBody>
      </p:sp>
      <p:graphicFrame>
        <p:nvGraphicFramePr>
          <p:cNvPr id="7" name="Chart 6">
            <a:extLst>
              <a:ext uri="{FF2B5EF4-FFF2-40B4-BE49-F238E27FC236}">
                <a16:creationId xmlns:a16="http://schemas.microsoft.com/office/drawing/2014/main" id="{18A0518C-1AB3-491D-B89D-51DA79514FF4}"/>
              </a:ext>
            </a:extLst>
          </p:cNvPr>
          <p:cNvGraphicFramePr>
            <a:graphicFrameLocks/>
          </p:cNvGraphicFramePr>
          <p:nvPr>
            <p:extLst>
              <p:ext uri="{D42A27DB-BD31-4B8C-83A1-F6EECF244321}">
                <p14:modId xmlns:p14="http://schemas.microsoft.com/office/powerpoint/2010/main" val="1646206074"/>
              </p:ext>
            </p:extLst>
          </p:nvPr>
        </p:nvGraphicFramePr>
        <p:xfrm>
          <a:off x="2431773" y="1853754"/>
          <a:ext cx="7096539" cy="39904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04958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AC2-9FB7-425C-B544-0BFAB730BAD7}"/>
              </a:ext>
            </a:extLst>
          </p:cNvPr>
          <p:cNvSpPr>
            <a:spLocks noGrp="1"/>
          </p:cNvSpPr>
          <p:nvPr>
            <p:ph type="title"/>
          </p:nvPr>
        </p:nvSpPr>
        <p:spPr>
          <a:xfrm>
            <a:off x="1438327" y="2673076"/>
            <a:ext cx="9603275" cy="1049235"/>
          </a:xfrm>
        </p:spPr>
        <p:txBody>
          <a:bodyPr>
            <a:normAutofit/>
          </a:bodyPr>
          <a:lstStyle/>
          <a:p>
            <a:pPr algn="ctr"/>
            <a:r>
              <a:rPr lang="en-IN" sz="6600" dirty="0">
                <a:solidFill>
                  <a:schemeClr val="accent1">
                    <a:lumMod val="60000"/>
                    <a:lumOff val="40000"/>
                  </a:schemeClr>
                </a:solidFill>
              </a:rPr>
              <a:t>Thank you</a:t>
            </a:r>
          </a:p>
        </p:txBody>
      </p:sp>
    </p:spTree>
    <p:extLst>
      <p:ext uri="{BB962C8B-B14F-4D97-AF65-F5344CB8AC3E}">
        <p14:creationId xmlns:p14="http://schemas.microsoft.com/office/powerpoint/2010/main" val="36367333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CA8F5-9F99-4F91-A158-4FCF74B658CD}"/>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a16="http://schemas.microsoft.com/office/drawing/2014/main" id="{5FBF3FAD-E395-4DBE-AB51-F1118685DCE5}"/>
              </a:ext>
            </a:extLst>
          </p:cNvPr>
          <p:cNvSpPr>
            <a:spLocks noGrp="1"/>
          </p:cNvSpPr>
          <p:nvPr>
            <p:ph idx="1"/>
          </p:nvPr>
        </p:nvSpPr>
        <p:spPr>
          <a:xfrm>
            <a:off x="1451580" y="2015732"/>
            <a:ext cx="5943134" cy="3450613"/>
          </a:xfrm>
        </p:spPr>
        <p:txBody>
          <a:bodyPr>
            <a:normAutofit/>
          </a:bodyPr>
          <a:lstStyle/>
          <a:p>
            <a:pPr fontAlgn="base"/>
            <a:r>
              <a:rPr lang="en-US" b="1" dirty="0"/>
              <a:t>Marketing :</a:t>
            </a:r>
            <a:r>
              <a:rPr lang="en-US" dirty="0"/>
              <a:t> It can be used to characterize &amp; discover customer segments for marketing purposes.</a:t>
            </a:r>
          </a:p>
          <a:p>
            <a:pPr fontAlgn="base"/>
            <a:r>
              <a:rPr lang="en-US" b="1" dirty="0"/>
              <a:t>Biology :</a:t>
            </a:r>
            <a:r>
              <a:rPr lang="en-US" dirty="0"/>
              <a:t> It can be used for classification among different species of plants and animals.</a:t>
            </a:r>
          </a:p>
          <a:p>
            <a:pPr fontAlgn="base"/>
            <a:r>
              <a:rPr lang="en-US" b="1" dirty="0"/>
              <a:t>Libraries :</a:t>
            </a:r>
            <a:r>
              <a:rPr lang="en-US" dirty="0"/>
              <a:t> It is used in clustering different books on the basis of topics and information.</a:t>
            </a:r>
          </a:p>
          <a:p>
            <a:pPr fontAlgn="base"/>
            <a:r>
              <a:rPr lang="en-US" b="1" dirty="0"/>
              <a:t>Insurance :</a:t>
            </a:r>
            <a:r>
              <a:rPr lang="en-US" dirty="0"/>
              <a:t> It is used to acknowledge the customers, their policies and identifying the frauds.</a:t>
            </a:r>
          </a:p>
          <a:p>
            <a:endParaRPr lang="en-US" dirty="0"/>
          </a:p>
        </p:txBody>
      </p:sp>
      <p:pic>
        <p:nvPicPr>
          <p:cNvPr id="2050" name="Picture 2">
            <a:extLst>
              <a:ext uri="{FF2B5EF4-FFF2-40B4-BE49-F238E27FC236}">
                <a16:creationId xmlns:a16="http://schemas.microsoft.com/office/drawing/2014/main" id="{B63B3D22-D42F-464A-A35C-17F5DD7E46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7944" y="2393498"/>
            <a:ext cx="3933330" cy="2665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2204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F7076-D0A2-4728-9854-FEF13DE082F0}"/>
              </a:ext>
            </a:extLst>
          </p:cNvPr>
          <p:cNvSpPr>
            <a:spLocks noGrp="1"/>
          </p:cNvSpPr>
          <p:nvPr>
            <p:ph type="title"/>
          </p:nvPr>
        </p:nvSpPr>
        <p:spPr/>
        <p:txBody>
          <a:bodyPr/>
          <a:lstStyle/>
          <a:p>
            <a:r>
              <a:rPr lang="en-IN" dirty="0"/>
              <a:t>K-means clustering</a:t>
            </a:r>
          </a:p>
        </p:txBody>
      </p:sp>
      <p:sp>
        <p:nvSpPr>
          <p:cNvPr id="3" name="Content Placeholder 2">
            <a:extLst>
              <a:ext uri="{FF2B5EF4-FFF2-40B4-BE49-F238E27FC236}">
                <a16:creationId xmlns:a16="http://schemas.microsoft.com/office/drawing/2014/main" id="{5D88CF74-0853-473D-84F1-2F5F7CEB742C}"/>
              </a:ext>
            </a:extLst>
          </p:cNvPr>
          <p:cNvSpPr>
            <a:spLocks noGrp="1"/>
          </p:cNvSpPr>
          <p:nvPr>
            <p:ph idx="1"/>
          </p:nvPr>
        </p:nvSpPr>
        <p:spPr>
          <a:xfrm>
            <a:off x="1451579" y="2015732"/>
            <a:ext cx="4949221" cy="4037749"/>
          </a:xfrm>
        </p:spPr>
        <p:txBody>
          <a:bodyPr>
            <a:normAutofit/>
          </a:bodyPr>
          <a:lstStyle/>
          <a:p>
            <a:endParaRPr lang="en-IN" dirty="0"/>
          </a:p>
        </p:txBody>
      </p:sp>
    </p:spTree>
    <p:extLst>
      <p:ext uri="{BB962C8B-B14F-4D97-AF65-F5344CB8AC3E}">
        <p14:creationId xmlns:p14="http://schemas.microsoft.com/office/powerpoint/2010/main" val="383632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46F88-5647-4F60-9966-D626865F94F2}"/>
              </a:ext>
            </a:extLst>
          </p:cNvPr>
          <p:cNvSpPr>
            <a:spLocks noGrp="1"/>
          </p:cNvSpPr>
          <p:nvPr>
            <p:ph type="title"/>
          </p:nvPr>
        </p:nvSpPr>
        <p:spPr/>
        <p:txBody>
          <a:bodyPr/>
          <a:lstStyle/>
          <a:p>
            <a:r>
              <a:rPr lang="en-IN" dirty="0"/>
              <a:t>What K-means do for you</a:t>
            </a:r>
          </a:p>
        </p:txBody>
      </p:sp>
      <p:cxnSp>
        <p:nvCxnSpPr>
          <p:cNvPr id="28" name="Straight Arrow Connector 27">
            <a:extLst>
              <a:ext uri="{FF2B5EF4-FFF2-40B4-BE49-F238E27FC236}">
                <a16:creationId xmlns:a16="http://schemas.microsoft.com/office/drawing/2014/main" id="{F3335809-107B-4CD8-94CE-76FBAE28AA2F}"/>
              </a:ext>
            </a:extLst>
          </p:cNvPr>
          <p:cNvCxnSpPr>
            <a:cxnSpLocks/>
          </p:cNvCxnSpPr>
          <p:nvPr/>
        </p:nvCxnSpPr>
        <p:spPr>
          <a:xfrm flipV="1">
            <a:off x="1484241" y="2504661"/>
            <a:ext cx="0" cy="30480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7CC23CD-9504-4BD3-AC62-33519FF58AC9}"/>
              </a:ext>
            </a:extLst>
          </p:cNvPr>
          <p:cNvCxnSpPr>
            <a:cxnSpLocks/>
          </p:cNvCxnSpPr>
          <p:nvPr/>
        </p:nvCxnSpPr>
        <p:spPr>
          <a:xfrm>
            <a:off x="1272206" y="5406885"/>
            <a:ext cx="365760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0" name="Arrow: Quad 29">
            <a:extLst>
              <a:ext uri="{FF2B5EF4-FFF2-40B4-BE49-F238E27FC236}">
                <a16:creationId xmlns:a16="http://schemas.microsoft.com/office/drawing/2014/main" id="{B887A644-BD85-4715-9F57-3DDF16A2AD07}"/>
              </a:ext>
            </a:extLst>
          </p:cNvPr>
          <p:cNvSpPr/>
          <p:nvPr/>
        </p:nvSpPr>
        <p:spPr>
          <a:xfrm>
            <a:off x="1696277" y="4334701"/>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1" name="Arrow: Quad 30">
            <a:extLst>
              <a:ext uri="{FF2B5EF4-FFF2-40B4-BE49-F238E27FC236}">
                <a16:creationId xmlns:a16="http://schemas.microsoft.com/office/drawing/2014/main" id="{C656A0CC-05D7-4FED-BC7A-DDBC947F40C4}"/>
              </a:ext>
            </a:extLst>
          </p:cNvPr>
          <p:cNvSpPr/>
          <p:nvPr/>
        </p:nvSpPr>
        <p:spPr>
          <a:xfrm>
            <a:off x="2272763" y="4725848"/>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Quad 31">
            <a:extLst>
              <a:ext uri="{FF2B5EF4-FFF2-40B4-BE49-F238E27FC236}">
                <a16:creationId xmlns:a16="http://schemas.microsoft.com/office/drawing/2014/main" id="{B21C10C7-DE1A-4EF6-B332-12F037E03EC0}"/>
              </a:ext>
            </a:extLst>
          </p:cNvPr>
          <p:cNvSpPr/>
          <p:nvPr/>
        </p:nvSpPr>
        <p:spPr>
          <a:xfrm>
            <a:off x="1954709" y="4606474"/>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3" name="Arrow: Quad 32">
            <a:extLst>
              <a:ext uri="{FF2B5EF4-FFF2-40B4-BE49-F238E27FC236}">
                <a16:creationId xmlns:a16="http://schemas.microsoft.com/office/drawing/2014/main" id="{5C9C5759-4E4B-4BF7-82DD-E68C0D43E9ED}"/>
              </a:ext>
            </a:extLst>
          </p:cNvPr>
          <p:cNvSpPr/>
          <p:nvPr/>
        </p:nvSpPr>
        <p:spPr>
          <a:xfrm>
            <a:off x="2044155" y="4273614"/>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Arrow: Quad 33">
            <a:extLst>
              <a:ext uri="{FF2B5EF4-FFF2-40B4-BE49-F238E27FC236}">
                <a16:creationId xmlns:a16="http://schemas.microsoft.com/office/drawing/2014/main" id="{EC7557B6-1310-4EB9-9AB2-E8B462603693}"/>
              </a:ext>
            </a:extLst>
          </p:cNvPr>
          <p:cNvSpPr/>
          <p:nvPr/>
        </p:nvSpPr>
        <p:spPr>
          <a:xfrm>
            <a:off x="2392033" y="4161174"/>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5" name="Arrow: Quad 34">
            <a:extLst>
              <a:ext uri="{FF2B5EF4-FFF2-40B4-BE49-F238E27FC236}">
                <a16:creationId xmlns:a16="http://schemas.microsoft.com/office/drawing/2014/main" id="{7DDCC3FF-22ED-42E3-97CD-812DCCA3F706}"/>
              </a:ext>
            </a:extLst>
          </p:cNvPr>
          <p:cNvSpPr/>
          <p:nvPr/>
        </p:nvSpPr>
        <p:spPr>
          <a:xfrm>
            <a:off x="2020962" y="5003837"/>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6" name="Arrow: Quad 35">
            <a:extLst>
              <a:ext uri="{FF2B5EF4-FFF2-40B4-BE49-F238E27FC236}">
                <a16:creationId xmlns:a16="http://schemas.microsoft.com/office/drawing/2014/main" id="{F980BF7E-7FA7-4044-915E-19B6663D5644}"/>
              </a:ext>
            </a:extLst>
          </p:cNvPr>
          <p:cNvSpPr/>
          <p:nvPr/>
        </p:nvSpPr>
        <p:spPr>
          <a:xfrm>
            <a:off x="2501356" y="4486479"/>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7" name="Arrow: Quad 36">
            <a:extLst>
              <a:ext uri="{FF2B5EF4-FFF2-40B4-BE49-F238E27FC236}">
                <a16:creationId xmlns:a16="http://schemas.microsoft.com/office/drawing/2014/main" id="{9CA04459-0659-451C-A9EC-EEB40DC57F3C}"/>
              </a:ext>
            </a:extLst>
          </p:cNvPr>
          <p:cNvSpPr/>
          <p:nvPr/>
        </p:nvSpPr>
        <p:spPr>
          <a:xfrm>
            <a:off x="2653756" y="4752247"/>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8" name="Arrow: Quad 37">
            <a:extLst>
              <a:ext uri="{FF2B5EF4-FFF2-40B4-BE49-F238E27FC236}">
                <a16:creationId xmlns:a16="http://schemas.microsoft.com/office/drawing/2014/main" id="{2CC3AD4B-DF4D-459E-BE53-91941F26FEA1}"/>
              </a:ext>
            </a:extLst>
          </p:cNvPr>
          <p:cNvSpPr/>
          <p:nvPr/>
        </p:nvSpPr>
        <p:spPr>
          <a:xfrm>
            <a:off x="2746536" y="3127270"/>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9" name="Arrow: Quad 38">
            <a:extLst>
              <a:ext uri="{FF2B5EF4-FFF2-40B4-BE49-F238E27FC236}">
                <a16:creationId xmlns:a16="http://schemas.microsoft.com/office/drawing/2014/main" id="{C9661B4D-192B-487A-BE77-CD69F9FC0696}"/>
              </a:ext>
            </a:extLst>
          </p:cNvPr>
          <p:cNvSpPr/>
          <p:nvPr/>
        </p:nvSpPr>
        <p:spPr>
          <a:xfrm>
            <a:off x="3323022" y="3518417"/>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Arrow: Quad 39">
            <a:extLst>
              <a:ext uri="{FF2B5EF4-FFF2-40B4-BE49-F238E27FC236}">
                <a16:creationId xmlns:a16="http://schemas.microsoft.com/office/drawing/2014/main" id="{A09EB121-6535-452B-8A8C-7A086CE05BD6}"/>
              </a:ext>
            </a:extLst>
          </p:cNvPr>
          <p:cNvSpPr/>
          <p:nvPr/>
        </p:nvSpPr>
        <p:spPr>
          <a:xfrm>
            <a:off x="3004968" y="3399043"/>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41" name="Arrow: Quad 40">
            <a:extLst>
              <a:ext uri="{FF2B5EF4-FFF2-40B4-BE49-F238E27FC236}">
                <a16:creationId xmlns:a16="http://schemas.microsoft.com/office/drawing/2014/main" id="{41648DD2-B1ED-4974-93D8-45EB4570EE5F}"/>
              </a:ext>
            </a:extLst>
          </p:cNvPr>
          <p:cNvSpPr/>
          <p:nvPr/>
        </p:nvSpPr>
        <p:spPr>
          <a:xfrm>
            <a:off x="3094414" y="3066183"/>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Arrow: Quad 41">
            <a:extLst>
              <a:ext uri="{FF2B5EF4-FFF2-40B4-BE49-F238E27FC236}">
                <a16:creationId xmlns:a16="http://schemas.microsoft.com/office/drawing/2014/main" id="{03DF4499-FE23-49A4-B857-692CCC403C6E}"/>
              </a:ext>
            </a:extLst>
          </p:cNvPr>
          <p:cNvSpPr/>
          <p:nvPr/>
        </p:nvSpPr>
        <p:spPr>
          <a:xfrm>
            <a:off x="3442292" y="2953743"/>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43" name="Arrow: Quad 42">
            <a:extLst>
              <a:ext uri="{FF2B5EF4-FFF2-40B4-BE49-F238E27FC236}">
                <a16:creationId xmlns:a16="http://schemas.microsoft.com/office/drawing/2014/main" id="{5AFB41CC-8FD3-4CD4-B5D5-D8B2B555FFF9}"/>
              </a:ext>
            </a:extLst>
          </p:cNvPr>
          <p:cNvSpPr/>
          <p:nvPr/>
        </p:nvSpPr>
        <p:spPr>
          <a:xfrm>
            <a:off x="3071221" y="3796406"/>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44" name="Arrow: Quad 43">
            <a:extLst>
              <a:ext uri="{FF2B5EF4-FFF2-40B4-BE49-F238E27FC236}">
                <a16:creationId xmlns:a16="http://schemas.microsoft.com/office/drawing/2014/main" id="{AE09C850-1174-4F3E-830C-1CF8E3BEE9E2}"/>
              </a:ext>
            </a:extLst>
          </p:cNvPr>
          <p:cNvSpPr/>
          <p:nvPr/>
        </p:nvSpPr>
        <p:spPr>
          <a:xfrm>
            <a:off x="3551615" y="3279048"/>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45" name="Arrow: Quad 44">
            <a:extLst>
              <a:ext uri="{FF2B5EF4-FFF2-40B4-BE49-F238E27FC236}">
                <a16:creationId xmlns:a16="http://schemas.microsoft.com/office/drawing/2014/main" id="{C16DF29B-169B-4618-8E26-D0AE4E1052E7}"/>
              </a:ext>
            </a:extLst>
          </p:cNvPr>
          <p:cNvSpPr/>
          <p:nvPr/>
        </p:nvSpPr>
        <p:spPr>
          <a:xfrm>
            <a:off x="3704015" y="3544816"/>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4A0426C3-85AD-47C2-8869-3122937535D5}"/>
                  </a:ext>
                </a:extLst>
              </p:cNvPr>
              <p:cNvSpPr txBox="1"/>
              <p:nvPr/>
            </p:nvSpPr>
            <p:spPr>
              <a:xfrm>
                <a:off x="4704522" y="5406885"/>
                <a:ext cx="5035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𝑥</m:t>
                          </m:r>
                        </m:e>
                        <m:sub>
                          <m:r>
                            <a:rPr lang="en-IN" i="0">
                              <a:latin typeface="Cambria Math" panose="02040503050406030204" pitchFamily="18" charset="0"/>
                            </a:rPr>
                            <m:t>1</m:t>
                          </m:r>
                        </m:sub>
                      </m:sSub>
                    </m:oMath>
                  </m:oMathPara>
                </a14:m>
                <a:endParaRPr lang="en-IN" dirty="0"/>
              </a:p>
            </p:txBody>
          </p:sp>
        </mc:Choice>
        <mc:Fallback xmlns="">
          <p:sp>
            <p:nvSpPr>
              <p:cNvPr id="46" name="TextBox 45">
                <a:extLst>
                  <a:ext uri="{FF2B5EF4-FFF2-40B4-BE49-F238E27FC236}">
                    <a16:creationId xmlns:a16="http://schemas.microsoft.com/office/drawing/2014/main" id="{4A0426C3-85AD-47C2-8869-3122937535D5}"/>
                  </a:ext>
                </a:extLst>
              </p:cNvPr>
              <p:cNvSpPr txBox="1">
                <a:spLocks noRot="1" noChangeAspect="1" noMove="1" noResize="1" noEditPoints="1" noAdjustHandles="1" noChangeArrowheads="1" noChangeShapeType="1" noTextEdit="1"/>
              </p:cNvSpPr>
              <p:nvPr/>
            </p:nvSpPr>
            <p:spPr>
              <a:xfrm>
                <a:off x="4704522" y="5406885"/>
                <a:ext cx="503576" cy="369332"/>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557DEAD-AA38-42A9-A1F2-3E5FA011DF68}"/>
                  </a:ext>
                </a:extLst>
              </p:cNvPr>
              <p:cNvSpPr txBox="1"/>
              <p:nvPr/>
            </p:nvSpPr>
            <p:spPr>
              <a:xfrm>
                <a:off x="1001005" y="2349883"/>
                <a:ext cx="5035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𝑥</m:t>
                          </m:r>
                        </m:e>
                        <m:sub>
                          <m:r>
                            <a:rPr lang="en-IN" b="0" i="0" smtClean="0">
                              <a:latin typeface="Cambria Math" panose="02040503050406030204" pitchFamily="18" charset="0"/>
                            </a:rPr>
                            <m:t>2</m:t>
                          </m:r>
                        </m:sub>
                      </m:sSub>
                    </m:oMath>
                  </m:oMathPara>
                </a14:m>
                <a:endParaRPr lang="en-IN" dirty="0"/>
              </a:p>
            </p:txBody>
          </p:sp>
        </mc:Choice>
        <mc:Fallback xmlns="">
          <p:sp>
            <p:nvSpPr>
              <p:cNvPr id="47" name="TextBox 46">
                <a:extLst>
                  <a:ext uri="{FF2B5EF4-FFF2-40B4-BE49-F238E27FC236}">
                    <a16:creationId xmlns:a16="http://schemas.microsoft.com/office/drawing/2014/main" id="{7557DEAD-AA38-42A9-A1F2-3E5FA011DF68}"/>
                  </a:ext>
                </a:extLst>
              </p:cNvPr>
              <p:cNvSpPr txBox="1">
                <a:spLocks noRot="1" noChangeAspect="1" noMove="1" noResize="1" noEditPoints="1" noAdjustHandles="1" noChangeArrowheads="1" noChangeShapeType="1" noTextEdit="1"/>
              </p:cNvSpPr>
              <p:nvPr/>
            </p:nvSpPr>
            <p:spPr>
              <a:xfrm>
                <a:off x="1001005" y="2349883"/>
                <a:ext cx="503576" cy="369332"/>
              </a:xfrm>
              <a:prstGeom prst="rect">
                <a:avLst/>
              </a:prstGeom>
              <a:blipFill>
                <a:blip r:embed="rId3"/>
                <a:stretch>
                  <a:fillRect/>
                </a:stretch>
              </a:blipFill>
            </p:spPr>
            <p:txBody>
              <a:bodyPr/>
              <a:lstStyle/>
              <a:p>
                <a:r>
                  <a:rPr lang="en-IN">
                    <a:noFill/>
                  </a:rPr>
                  <a:t> </a:t>
                </a:r>
              </a:p>
            </p:txBody>
          </p:sp>
        </mc:Fallback>
      </mc:AlternateContent>
      <p:sp>
        <p:nvSpPr>
          <p:cNvPr id="50" name="TextBox 49">
            <a:extLst>
              <a:ext uri="{FF2B5EF4-FFF2-40B4-BE49-F238E27FC236}">
                <a16:creationId xmlns:a16="http://schemas.microsoft.com/office/drawing/2014/main" id="{08122F31-6A57-4C27-9464-044DBE01DFEE}"/>
              </a:ext>
            </a:extLst>
          </p:cNvPr>
          <p:cNvSpPr txBox="1"/>
          <p:nvPr/>
        </p:nvSpPr>
        <p:spPr>
          <a:xfrm>
            <a:off x="2382110" y="2185061"/>
            <a:ext cx="1205950" cy="276999"/>
          </a:xfrm>
          <a:prstGeom prst="rect">
            <a:avLst/>
          </a:prstGeom>
          <a:solidFill>
            <a:srgbClr val="00B0F0"/>
          </a:solidFill>
        </p:spPr>
        <p:txBody>
          <a:bodyPr wrap="square" rtlCol="0">
            <a:spAutoFit/>
          </a:bodyPr>
          <a:lstStyle/>
          <a:p>
            <a:pPr algn="ctr"/>
            <a:r>
              <a:rPr lang="en-IN" sz="1200" dirty="0"/>
              <a:t>Before K-Means</a:t>
            </a:r>
          </a:p>
        </p:txBody>
      </p:sp>
      <p:sp>
        <p:nvSpPr>
          <p:cNvPr id="54" name="TextBox 53">
            <a:extLst>
              <a:ext uri="{FF2B5EF4-FFF2-40B4-BE49-F238E27FC236}">
                <a16:creationId xmlns:a16="http://schemas.microsoft.com/office/drawing/2014/main" id="{CC1B4AF3-E1D9-4BD6-82C0-8575B929A8DD}"/>
              </a:ext>
            </a:extLst>
          </p:cNvPr>
          <p:cNvSpPr txBox="1"/>
          <p:nvPr/>
        </p:nvSpPr>
        <p:spPr>
          <a:xfrm>
            <a:off x="5473206" y="3387802"/>
            <a:ext cx="1033611" cy="1283910"/>
          </a:xfrm>
          <a:prstGeom prst="rightArrow">
            <a:avLst/>
          </a:prstGeom>
          <a:solidFill>
            <a:srgbClr val="92D050"/>
          </a:solidFill>
          <a:ln>
            <a:solidFill>
              <a:schemeClr val="tx1"/>
            </a:solidFill>
          </a:ln>
        </p:spPr>
        <p:txBody>
          <a:bodyPr wrap="square" rtlCol="0">
            <a:spAutoFit/>
          </a:bodyPr>
          <a:lstStyle/>
          <a:p>
            <a:r>
              <a:rPr lang="en-IN" dirty="0"/>
              <a:t>K-Means</a:t>
            </a:r>
          </a:p>
        </p:txBody>
      </p:sp>
      <p:cxnSp>
        <p:nvCxnSpPr>
          <p:cNvPr id="55" name="Straight Arrow Connector 54">
            <a:extLst>
              <a:ext uri="{FF2B5EF4-FFF2-40B4-BE49-F238E27FC236}">
                <a16:creationId xmlns:a16="http://schemas.microsoft.com/office/drawing/2014/main" id="{494B123C-0E50-4DB2-B782-D7401AB8E4FA}"/>
              </a:ext>
            </a:extLst>
          </p:cNvPr>
          <p:cNvCxnSpPr>
            <a:cxnSpLocks/>
          </p:cNvCxnSpPr>
          <p:nvPr/>
        </p:nvCxnSpPr>
        <p:spPr>
          <a:xfrm flipV="1">
            <a:off x="8090459" y="2524541"/>
            <a:ext cx="0" cy="30480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E433352-DB4F-4989-9ED9-F2B1A5F882B9}"/>
              </a:ext>
            </a:extLst>
          </p:cNvPr>
          <p:cNvCxnSpPr>
            <a:cxnSpLocks/>
          </p:cNvCxnSpPr>
          <p:nvPr/>
        </p:nvCxnSpPr>
        <p:spPr>
          <a:xfrm>
            <a:off x="7878424" y="5426765"/>
            <a:ext cx="365760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7" name="Arrow: Quad 56">
            <a:extLst>
              <a:ext uri="{FF2B5EF4-FFF2-40B4-BE49-F238E27FC236}">
                <a16:creationId xmlns:a16="http://schemas.microsoft.com/office/drawing/2014/main" id="{B7BA4182-9862-4CE4-BA26-E7ED0A39849F}"/>
              </a:ext>
            </a:extLst>
          </p:cNvPr>
          <p:cNvSpPr/>
          <p:nvPr/>
        </p:nvSpPr>
        <p:spPr>
          <a:xfrm>
            <a:off x="8302495" y="4354581"/>
            <a:ext cx="278294" cy="252000"/>
          </a:xfrm>
          <a:prstGeom prst="quad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58" name="Arrow: Quad 57">
            <a:extLst>
              <a:ext uri="{FF2B5EF4-FFF2-40B4-BE49-F238E27FC236}">
                <a16:creationId xmlns:a16="http://schemas.microsoft.com/office/drawing/2014/main" id="{7575CE53-AE73-4A4D-9F2C-7D73BCF2FFD3}"/>
              </a:ext>
            </a:extLst>
          </p:cNvPr>
          <p:cNvSpPr/>
          <p:nvPr/>
        </p:nvSpPr>
        <p:spPr>
          <a:xfrm>
            <a:off x="8878981" y="4745728"/>
            <a:ext cx="278294" cy="252000"/>
          </a:xfrm>
          <a:prstGeom prst="quad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Arrow: Quad 58">
            <a:extLst>
              <a:ext uri="{FF2B5EF4-FFF2-40B4-BE49-F238E27FC236}">
                <a16:creationId xmlns:a16="http://schemas.microsoft.com/office/drawing/2014/main" id="{87DF34CF-79B6-4DBD-BD49-6D7128B7DFAE}"/>
              </a:ext>
            </a:extLst>
          </p:cNvPr>
          <p:cNvSpPr/>
          <p:nvPr/>
        </p:nvSpPr>
        <p:spPr>
          <a:xfrm>
            <a:off x="8560927" y="4626354"/>
            <a:ext cx="278294" cy="252000"/>
          </a:xfrm>
          <a:prstGeom prst="quad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60" name="Arrow: Quad 59">
            <a:extLst>
              <a:ext uri="{FF2B5EF4-FFF2-40B4-BE49-F238E27FC236}">
                <a16:creationId xmlns:a16="http://schemas.microsoft.com/office/drawing/2014/main" id="{F632F228-2DA4-458D-ACB2-D67F825D693B}"/>
              </a:ext>
            </a:extLst>
          </p:cNvPr>
          <p:cNvSpPr/>
          <p:nvPr/>
        </p:nvSpPr>
        <p:spPr>
          <a:xfrm>
            <a:off x="8650373" y="4293494"/>
            <a:ext cx="278294" cy="252000"/>
          </a:xfrm>
          <a:prstGeom prst="quad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Arrow: Quad 60">
            <a:extLst>
              <a:ext uri="{FF2B5EF4-FFF2-40B4-BE49-F238E27FC236}">
                <a16:creationId xmlns:a16="http://schemas.microsoft.com/office/drawing/2014/main" id="{1A3998F9-BF92-4E1B-919C-2015A5EDD535}"/>
              </a:ext>
            </a:extLst>
          </p:cNvPr>
          <p:cNvSpPr/>
          <p:nvPr/>
        </p:nvSpPr>
        <p:spPr>
          <a:xfrm>
            <a:off x="8998251" y="4181054"/>
            <a:ext cx="278294" cy="252000"/>
          </a:xfrm>
          <a:prstGeom prst="quad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62" name="Arrow: Quad 61">
            <a:extLst>
              <a:ext uri="{FF2B5EF4-FFF2-40B4-BE49-F238E27FC236}">
                <a16:creationId xmlns:a16="http://schemas.microsoft.com/office/drawing/2014/main" id="{3A978BA6-EA80-4C17-901F-751074B2E1B5}"/>
              </a:ext>
            </a:extLst>
          </p:cNvPr>
          <p:cNvSpPr/>
          <p:nvPr/>
        </p:nvSpPr>
        <p:spPr>
          <a:xfrm>
            <a:off x="8627180" y="5023717"/>
            <a:ext cx="278294" cy="252000"/>
          </a:xfrm>
          <a:prstGeom prst="quad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63" name="Arrow: Quad 62">
            <a:extLst>
              <a:ext uri="{FF2B5EF4-FFF2-40B4-BE49-F238E27FC236}">
                <a16:creationId xmlns:a16="http://schemas.microsoft.com/office/drawing/2014/main" id="{CCB30DA4-0DCF-42FE-8AB9-B3DD441DAC21}"/>
              </a:ext>
            </a:extLst>
          </p:cNvPr>
          <p:cNvSpPr/>
          <p:nvPr/>
        </p:nvSpPr>
        <p:spPr>
          <a:xfrm>
            <a:off x="9107574" y="4506359"/>
            <a:ext cx="278294" cy="252000"/>
          </a:xfrm>
          <a:prstGeom prst="quad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64" name="Arrow: Quad 63">
            <a:extLst>
              <a:ext uri="{FF2B5EF4-FFF2-40B4-BE49-F238E27FC236}">
                <a16:creationId xmlns:a16="http://schemas.microsoft.com/office/drawing/2014/main" id="{95EAE4E4-0052-462F-9134-53B23FE2AB85}"/>
              </a:ext>
            </a:extLst>
          </p:cNvPr>
          <p:cNvSpPr/>
          <p:nvPr/>
        </p:nvSpPr>
        <p:spPr>
          <a:xfrm>
            <a:off x="9259974" y="4772127"/>
            <a:ext cx="278294" cy="252000"/>
          </a:xfrm>
          <a:prstGeom prst="quad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65" name="Arrow: Quad 64">
            <a:extLst>
              <a:ext uri="{FF2B5EF4-FFF2-40B4-BE49-F238E27FC236}">
                <a16:creationId xmlns:a16="http://schemas.microsoft.com/office/drawing/2014/main" id="{2EF58C61-1497-4F7B-9097-CD34DE85D036}"/>
              </a:ext>
            </a:extLst>
          </p:cNvPr>
          <p:cNvSpPr/>
          <p:nvPr/>
        </p:nvSpPr>
        <p:spPr>
          <a:xfrm>
            <a:off x="9511780" y="3107394"/>
            <a:ext cx="278294" cy="252000"/>
          </a:xfrm>
          <a:prstGeom prst="quad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66" name="Arrow: Quad 65">
            <a:extLst>
              <a:ext uri="{FF2B5EF4-FFF2-40B4-BE49-F238E27FC236}">
                <a16:creationId xmlns:a16="http://schemas.microsoft.com/office/drawing/2014/main" id="{84AB83D9-090F-4CA1-8AA9-569AE086AA08}"/>
              </a:ext>
            </a:extLst>
          </p:cNvPr>
          <p:cNvSpPr/>
          <p:nvPr/>
        </p:nvSpPr>
        <p:spPr>
          <a:xfrm>
            <a:off x="10088266" y="3498541"/>
            <a:ext cx="278294" cy="252000"/>
          </a:xfrm>
          <a:prstGeom prst="quad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Arrow: Quad 66">
            <a:extLst>
              <a:ext uri="{FF2B5EF4-FFF2-40B4-BE49-F238E27FC236}">
                <a16:creationId xmlns:a16="http://schemas.microsoft.com/office/drawing/2014/main" id="{13231BE7-410D-4B15-B3A6-E53BBE1B75E5}"/>
              </a:ext>
            </a:extLst>
          </p:cNvPr>
          <p:cNvSpPr/>
          <p:nvPr/>
        </p:nvSpPr>
        <p:spPr>
          <a:xfrm>
            <a:off x="9770212" y="3379167"/>
            <a:ext cx="278294" cy="252000"/>
          </a:xfrm>
          <a:prstGeom prst="quad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68" name="Arrow: Quad 67">
            <a:extLst>
              <a:ext uri="{FF2B5EF4-FFF2-40B4-BE49-F238E27FC236}">
                <a16:creationId xmlns:a16="http://schemas.microsoft.com/office/drawing/2014/main" id="{04C29538-9431-4F07-B67A-B905B4FB9D73}"/>
              </a:ext>
            </a:extLst>
          </p:cNvPr>
          <p:cNvSpPr/>
          <p:nvPr/>
        </p:nvSpPr>
        <p:spPr>
          <a:xfrm>
            <a:off x="9859658" y="3046307"/>
            <a:ext cx="278294" cy="252000"/>
          </a:xfrm>
          <a:prstGeom prst="quad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Arrow: Quad 68">
            <a:extLst>
              <a:ext uri="{FF2B5EF4-FFF2-40B4-BE49-F238E27FC236}">
                <a16:creationId xmlns:a16="http://schemas.microsoft.com/office/drawing/2014/main" id="{DDD7C5C0-CC98-4B22-9524-E4AC65FA6573}"/>
              </a:ext>
            </a:extLst>
          </p:cNvPr>
          <p:cNvSpPr/>
          <p:nvPr/>
        </p:nvSpPr>
        <p:spPr>
          <a:xfrm>
            <a:off x="10207536" y="2933867"/>
            <a:ext cx="278294" cy="252000"/>
          </a:xfrm>
          <a:prstGeom prst="quad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70" name="Arrow: Quad 69">
            <a:extLst>
              <a:ext uri="{FF2B5EF4-FFF2-40B4-BE49-F238E27FC236}">
                <a16:creationId xmlns:a16="http://schemas.microsoft.com/office/drawing/2014/main" id="{DC60FA3E-A67D-4C1E-A710-305AF18FDDBE}"/>
              </a:ext>
            </a:extLst>
          </p:cNvPr>
          <p:cNvSpPr/>
          <p:nvPr/>
        </p:nvSpPr>
        <p:spPr>
          <a:xfrm>
            <a:off x="9836465" y="3776530"/>
            <a:ext cx="278294" cy="252000"/>
          </a:xfrm>
          <a:prstGeom prst="quad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71" name="Arrow: Quad 70">
            <a:extLst>
              <a:ext uri="{FF2B5EF4-FFF2-40B4-BE49-F238E27FC236}">
                <a16:creationId xmlns:a16="http://schemas.microsoft.com/office/drawing/2014/main" id="{43013351-442D-4005-9275-9F5DC882B27C}"/>
              </a:ext>
            </a:extLst>
          </p:cNvPr>
          <p:cNvSpPr/>
          <p:nvPr/>
        </p:nvSpPr>
        <p:spPr>
          <a:xfrm>
            <a:off x="10316859" y="3259172"/>
            <a:ext cx="278294" cy="252000"/>
          </a:xfrm>
          <a:prstGeom prst="quad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72" name="Arrow: Quad 71">
            <a:extLst>
              <a:ext uri="{FF2B5EF4-FFF2-40B4-BE49-F238E27FC236}">
                <a16:creationId xmlns:a16="http://schemas.microsoft.com/office/drawing/2014/main" id="{947882E2-5ACF-4CE4-82C7-908D650D8879}"/>
              </a:ext>
            </a:extLst>
          </p:cNvPr>
          <p:cNvSpPr/>
          <p:nvPr/>
        </p:nvSpPr>
        <p:spPr>
          <a:xfrm>
            <a:off x="10469259" y="3524940"/>
            <a:ext cx="278294" cy="252000"/>
          </a:xfrm>
          <a:prstGeom prst="quad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4BF4ADF9-24BF-45CB-86A8-6F66B0387C65}"/>
                  </a:ext>
                </a:extLst>
              </p:cNvPr>
              <p:cNvSpPr txBox="1"/>
              <p:nvPr/>
            </p:nvSpPr>
            <p:spPr>
              <a:xfrm>
                <a:off x="11310740" y="5426765"/>
                <a:ext cx="5035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𝑥</m:t>
                          </m:r>
                        </m:e>
                        <m:sub>
                          <m:r>
                            <a:rPr lang="en-IN" i="0">
                              <a:latin typeface="Cambria Math" panose="02040503050406030204" pitchFamily="18" charset="0"/>
                            </a:rPr>
                            <m:t>1</m:t>
                          </m:r>
                        </m:sub>
                      </m:sSub>
                    </m:oMath>
                  </m:oMathPara>
                </a14:m>
                <a:endParaRPr lang="en-IN" dirty="0"/>
              </a:p>
            </p:txBody>
          </p:sp>
        </mc:Choice>
        <mc:Fallback xmlns="">
          <p:sp>
            <p:nvSpPr>
              <p:cNvPr id="73" name="TextBox 72">
                <a:extLst>
                  <a:ext uri="{FF2B5EF4-FFF2-40B4-BE49-F238E27FC236}">
                    <a16:creationId xmlns:a16="http://schemas.microsoft.com/office/drawing/2014/main" id="{4BF4ADF9-24BF-45CB-86A8-6F66B0387C65}"/>
                  </a:ext>
                </a:extLst>
              </p:cNvPr>
              <p:cNvSpPr txBox="1">
                <a:spLocks noRot="1" noChangeAspect="1" noMove="1" noResize="1" noEditPoints="1" noAdjustHandles="1" noChangeArrowheads="1" noChangeShapeType="1" noTextEdit="1"/>
              </p:cNvSpPr>
              <p:nvPr/>
            </p:nvSpPr>
            <p:spPr>
              <a:xfrm>
                <a:off x="11310740" y="5426765"/>
                <a:ext cx="503576" cy="36933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BFFE3258-DD7D-40E2-A85E-EF72EC50887E}"/>
                  </a:ext>
                </a:extLst>
              </p:cNvPr>
              <p:cNvSpPr txBox="1"/>
              <p:nvPr/>
            </p:nvSpPr>
            <p:spPr>
              <a:xfrm>
                <a:off x="7607223" y="2369763"/>
                <a:ext cx="5035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𝑥</m:t>
                          </m:r>
                        </m:e>
                        <m:sub>
                          <m:r>
                            <a:rPr lang="en-IN" b="0" i="0" smtClean="0">
                              <a:latin typeface="Cambria Math" panose="02040503050406030204" pitchFamily="18" charset="0"/>
                            </a:rPr>
                            <m:t>2</m:t>
                          </m:r>
                        </m:sub>
                      </m:sSub>
                    </m:oMath>
                  </m:oMathPara>
                </a14:m>
                <a:endParaRPr lang="en-IN" dirty="0"/>
              </a:p>
            </p:txBody>
          </p:sp>
        </mc:Choice>
        <mc:Fallback xmlns="">
          <p:sp>
            <p:nvSpPr>
              <p:cNvPr id="74" name="TextBox 73">
                <a:extLst>
                  <a:ext uri="{FF2B5EF4-FFF2-40B4-BE49-F238E27FC236}">
                    <a16:creationId xmlns:a16="http://schemas.microsoft.com/office/drawing/2014/main" id="{BFFE3258-DD7D-40E2-A85E-EF72EC50887E}"/>
                  </a:ext>
                </a:extLst>
              </p:cNvPr>
              <p:cNvSpPr txBox="1">
                <a:spLocks noRot="1" noChangeAspect="1" noMove="1" noResize="1" noEditPoints="1" noAdjustHandles="1" noChangeArrowheads="1" noChangeShapeType="1" noTextEdit="1"/>
              </p:cNvSpPr>
              <p:nvPr/>
            </p:nvSpPr>
            <p:spPr>
              <a:xfrm>
                <a:off x="7607223" y="2369763"/>
                <a:ext cx="503576" cy="369332"/>
              </a:xfrm>
              <a:prstGeom prst="rect">
                <a:avLst/>
              </a:prstGeom>
              <a:blipFill>
                <a:blip r:embed="rId5"/>
                <a:stretch>
                  <a:fillRect b="-1667"/>
                </a:stretch>
              </a:blipFill>
            </p:spPr>
            <p:txBody>
              <a:bodyPr/>
              <a:lstStyle/>
              <a:p>
                <a:r>
                  <a:rPr lang="en-IN">
                    <a:noFill/>
                  </a:rPr>
                  <a:t> </a:t>
                </a:r>
              </a:p>
            </p:txBody>
          </p:sp>
        </mc:Fallback>
      </mc:AlternateContent>
      <p:sp>
        <p:nvSpPr>
          <p:cNvPr id="77" name="TextBox 76">
            <a:extLst>
              <a:ext uri="{FF2B5EF4-FFF2-40B4-BE49-F238E27FC236}">
                <a16:creationId xmlns:a16="http://schemas.microsoft.com/office/drawing/2014/main" id="{C762FF64-EF17-41E5-BCFF-6603626EBF3E}"/>
              </a:ext>
            </a:extLst>
          </p:cNvPr>
          <p:cNvSpPr txBox="1"/>
          <p:nvPr/>
        </p:nvSpPr>
        <p:spPr>
          <a:xfrm>
            <a:off x="8988328" y="2204941"/>
            <a:ext cx="1205950" cy="276999"/>
          </a:xfrm>
          <a:prstGeom prst="rect">
            <a:avLst/>
          </a:prstGeom>
          <a:solidFill>
            <a:srgbClr val="00B0F0"/>
          </a:solidFill>
        </p:spPr>
        <p:txBody>
          <a:bodyPr wrap="square" rtlCol="0">
            <a:spAutoFit/>
          </a:bodyPr>
          <a:lstStyle/>
          <a:p>
            <a:pPr algn="ctr"/>
            <a:r>
              <a:rPr lang="en-IN" sz="1200" dirty="0"/>
              <a:t>After K-Means</a:t>
            </a:r>
          </a:p>
        </p:txBody>
      </p:sp>
      <p:sp>
        <p:nvSpPr>
          <p:cNvPr id="134" name="Arrow: Quad 133">
            <a:extLst>
              <a:ext uri="{FF2B5EF4-FFF2-40B4-BE49-F238E27FC236}">
                <a16:creationId xmlns:a16="http://schemas.microsoft.com/office/drawing/2014/main" id="{F25D70F1-6071-4A84-BCB2-E378555BE08A}"/>
              </a:ext>
            </a:extLst>
          </p:cNvPr>
          <p:cNvSpPr/>
          <p:nvPr/>
        </p:nvSpPr>
        <p:spPr>
          <a:xfrm>
            <a:off x="3349506" y="4419359"/>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35" name="Arrow: Quad 134">
            <a:extLst>
              <a:ext uri="{FF2B5EF4-FFF2-40B4-BE49-F238E27FC236}">
                <a16:creationId xmlns:a16="http://schemas.microsoft.com/office/drawing/2014/main" id="{29BE219E-D4B9-4DDE-94B5-8011CF97BFC6}"/>
              </a:ext>
            </a:extLst>
          </p:cNvPr>
          <p:cNvSpPr/>
          <p:nvPr/>
        </p:nvSpPr>
        <p:spPr>
          <a:xfrm>
            <a:off x="3925992" y="4810506"/>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6" name="Arrow: Quad 135">
            <a:extLst>
              <a:ext uri="{FF2B5EF4-FFF2-40B4-BE49-F238E27FC236}">
                <a16:creationId xmlns:a16="http://schemas.microsoft.com/office/drawing/2014/main" id="{1F5E8E59-EBE3-464B-945F-449818D9C0E2}"/>
              </a:ext>
            </a:extLst>
          </p:cNvPr>
          <p:cNvSpPr/>
          <p:nvPr/>
        </p:nvSpPr>
        <p:spPr>
          <a:xfrm>
            <a:off x="3607938" y="4691132"/>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37" name="Arrow: Quad 136">
            <a:extLst>
              <a:ext uri="{FF2B5EF4-FFF2-40B4-BE49-F238E27FC236}">
                <a16:creationId xmlns:a16="http://schemas.microsoft.com/office/drawing/2014/main" id="{E1AF6E45-A920-44ED-9F77-A0A47C5E93B1}"/>
              </a:ext>
            </a:extLst>
          </p:cNvPr>
          <p:cNvSpPr/>
          <p:nvPr/>
        </p:nvSpPr>
        <p:spPr>
          <a:xfrm>
            <a:off x="3697384" y="4358272"/>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 name="Arrow: Quad 137">
            <a:extLst>
              <a:ext uri="{FF2B5EF4-FFF2-40B4-BE49-F238E27FC236}">
                <a16:creationId xmlns:a16="http://schemas.microsoft.com/office/drawing/2014/main" id="{727557CB-3B49-49C7-97EF-C6CF414969A2}"/>
              </a:ext>
            </a:extLst>
          </p:cNvPr>
          <p:cNvSpPr/>
          <p:nvPr/>
        </p:nvSpPr>
        <p:spPr>
          <a:xfrm>
            <a:off x="4045262" y="4245832"/>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39" name="Arrow: Quad 138">
            <a:extLst>
              <a:ext uri="{FF2B5EF4-FFF2-40B4-BE49-F238E27FC236}">
                <a16:creationId xmlns:a16="http://schemas.microsoft.com/office/drawing/2014/main" id="{87C7E7CA-D9F9-4257-9E5B-DE30AFC0A3BE}"/>
              </a:ext>
            </a:extLst>
          </p:cNvPr>
          <p:cNvSpPr/>
          <p:nvPr/>
        </p:nvSpPr>
        <p:spPr>
          <a:xfrm>
            <a:off x="3674191" y="5088495"/>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40" name="Arrow: Quad 139">
            <a:extLst>
              <a:ext uri="{FF2B5EF4-FFF2-40B4-BE49-F238E27FC236}">
                <a16:creationId xmlns:a16="http://schemas.microsoft.com/office/drawing/2014/main" id="{CBA4420E-EB35-4886-B90C-E72CAF563FE4}"/>
              </a:ext>
            </a:extLst>
          </p:cNvPr>
          <p:cNvSpPr/>
          <p:nvPr/>
        </p:nvSpPr>
        <p:spPr>
          <a:xfrm>
            <a:off x="4154585" y="4571137"/>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41" name="Arrow: Quad 140">
            <a:extLst>
              <a:ext uri="{FF2B5EF4-FFF2-40B4-BE49-F238E27FC236}">
                <a16:creationId xmlns:a16="http://schemas.microsoft.com/office/drawing/2014/main" id="{B6E50BC8-7473-4DE4-BBAE-8201AAB29096}"/>
              </a:ext>
            </a:extLst>
          </p:cNvPr>
          <p:cNvSpPr/>
          <p:nvPr/>
        </p:nvSpPr>
        <p:spPr>
          <a:xfrm>
            <a:off x="4306985" y="4836905"/>
            <a:ext cx="278294" cy="252000"/>
          </a:xfrm>
          <a:prstGeom prst="quad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42" name="Arrow: Quad 141">
            <a:extLst>
              <a:ext uri="{FF2B5EF4-FFF2-40B4-BE49-F238E27FC236}">
                <a16:creationId xmlns:a16="http://schemas.microsoft.com/office/drawing/2014/main" id="{8CDB0DBC-4F62-4380-93C7-BA3A8224A411}"/>
              </a:ext>
            </a:extLst>
          </p:cNvPr>
          <p:cNvSpPr/>
          <p:nvPr/>
        </p:nvSpPr>
        <p:spPr>
          <a:xfrm>
            <a:off x="10101498" y="4452485"/>
            <a:ext cx="278294" cy="252000"/>
          </a:xfrm>
          <a:prstGeom prst="quadArrow">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43" name="Arrow: Quad 142">
            <a:extLst>
              <a:ext uri="{FF2B5EF4-FFF2-40B4-BE49-F238E27FC236}">
                <a16:creationId xmlns:a16="http://schemas.microsoft.com/office/drawing/2014/main" id="{0588E438-EC7A-4365-A780-4914A18CE2AD}"/>
              </a:ext>
            </a:extLst>
          </p:cNvPr>
          <p:cNvSpPr/>
          <p:nvPr/>
        </p:nvSpPr>
        <p:spPr>
          <a:xfrm>
            <a:off x="10677984" y="4843632"/>
            <a:ext cx="278294" cy="252000"/>
          </a:xfrm>
          <a:prstGeom prst="quadArrow">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4" name="Arrow: Quad 143">
            <a:extLst>
              <a:ext uri="{FF2B5EF4-FFF2-40B4-BE49-F238E27FC236}">
                <a16:creationId xmlns:a16="http://schemas.microsoft.com/office/drawing/2014/main" id="{F6ECAEFC-50B8-43CE-98B3-A4884229A8A1}"/>
              </a:ext>
            </a:extLst>
          </p:cNvPr>
          <p:cNvSpPr/>
          <p:nvPr/>
        </p:nvSpPr>
        <p:spPr>
          <a:xfrm>
            <a:off x="10359930" y="4724258"/>
            <a:ext cx="278294" cy="252000"/>
          </a:xfrm>
          <a:prstGeom prst="quadArrow">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45" name="Arrow: Quad 144">
            <a:extLst>
              <a:ext uri="{FF2B5EF4-FFF2-40B4-BE49-F238E27FC236}">
                <a16:creationId xmlns:a16="http://schemas.microsoft.com/office/drawing/2014/main" id="{CDF3E39B-C932-4CCB-8A7C-2565047E959F}"/>
              </a:ext>
            </a:extLst>
          </p:cNvPr>
          <p:cNvSpPr/>
          <p:nvPr/>
        </p:nvSpPr>
        <p:spPr>
          <a:xfrm>
            <a:off x="10449376" y="4391398"/>
            <a:ext cx="278294" cy="252000"/>
          </a:xfrm>
          <a:prstGeom prst="quadArrow">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6" name="Arrow: Quad 145">
            <a:extLst>
              <a:ext uri="{FF2B5EF4-FFF2-40B4-BE49-F238E27FC236}">
                <a16:creationId xmlns:a16="http://schemas.microsoft.com/office/drawing/2014/main" id="{996D9101-6A66-4A80-99C3-277D3447A20C}"/>
              </a:ext>
            </a:extLst>
          </p:cNvPr>
          <p:cNvSpPr/>
          <p:nvPr/>
        </p:nvSpPr>
        <p:spPr>
          <a:xfrm>
            <a:off x="10797254" y="4278958"/>
            <a:ext cx="278294" cy="252000"/>
          </a:xfrm>
          <a:prstGeom prst="quadArrow">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47" name="Arrow: Quad 146">
            <a:extLst>
              <a:ext uri="{FF2B5EF4-FFF2-40B4-BE49-F238E27FC236}">
                <a16:creationId xmlns:a16="http://schemas.microsoft.com/office/drawing/2014/main" id="{D79AE835-8985-4DF4-8B76-127ECEBFC960}"/>
              </a:ext>
            </a:extLst>
          </p:cNvPr>
          <p:cNvSpPr/>
          <p:nvPr/>
        </p:nvSpPr>
        <p:spPr>
          <a:xfrm>
            <a:off x="10426183" y="5121621"/>
            <a:ext cx="278294" cy="252000"/>
          </a:xfrm>
          <a:prstGeom prst="quadArrow">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48" name="Arrow: Quad 147">
            <a:extLst>
              <a:ext uri="{FF2B5EF4-FFF2-40B4-BE49-F238E27FC236}">
                <a16:creationId xmlns:a16="http://schemas.microsoft.com/office/drawing/2014/main" id="{DDC29178-3318-42D3-8E8F-14947BA4C4EA}"/>
              </a:ext>
            </a:extLst>
          </p:cNvPr>
          <p:cNvSpPr/>
          <p:nvPr/>
        </p:nvSpPr>
        <p:spPr>
          <a:xfrm>
            <a:off x="10906577" y="4604263"/>
            <a:ext cx="278294" cy="252000"/>
          </a:xfrm>
          <a:prstGeom prst="quadArrow">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49" name="Arrow: Quad 148">
            <a:extLst>
              <a:ext uri="{FF2B5EF4-FFF2-40B4-BE49-F238E27FC236}">
                <a16:creationId xmlns:a16="http://schemas.microsoft.com/office/drawing/2014/main" id="{7ACF6E50-645F-41A8-9E31-8282866C7A07}"/>
              </a:ext>
            </a:extLst>
          </p:cNvPr>
          <p:cNvSpPr/>
          <p:nvPr/>
        </p:nvSpPr>
        <p:spPr>
          <a:xfrm>
            <a:off x="11058977" y="4870031"/>
            <a:ext cx="278294" cy="252000"/>
          </a:xfrm>
          <a:prstGeom prst="quadArrow">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 name="Oval 2">
            <a:extLst>
              <a:ext uri="{FF2B5EF4-FFF2-40B4-BE49-F238E27FC236}">
                <a16:creationId xmlns:a16="http://schemas.microsoft.com/office/drawing/2014/main" id="{242C8172-F124-464B-B876-F571A8EE117A}"/>
              </a:ext>
            </a:extLst>
          </p:cNvPr>
          <p:cNvSpPr/>
          <p:nvPr/>
        </p:nvSpPr>
        <p:spPr>
          <a:xfrm>
            <a:off x="8211362" y="4001953"/>
            <a:ext cx="1487579" cy="13783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0" name="Oval 149">
            <a:extLst>
              <a:ext uri="{FF2B5EF4-FFF2-40B4-BE49-F238E27FC236}">
                <a16:creationId xmlns:a16="http://schemas.microsoft.com/office/drawing/2014/main" id="{62C6BC1B-A1CA-4D72-900A-7C0B2117E588}"/>
              </a:ext>
            </a:extLst>
          </p:cNvPr>
          <p:cNvSpPr/>
          <p:nvPr/>
        </p:nvSpPr>
        <p:spPr>
          <a:xfrm>
            <a:off x="9320459" y="2804420"/>
            <a:ext cx="1487579" cy="1378358"/>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1" name="Oval 150">
            <a:extLst>
              <a:ext uri="{FF2B5EF4-FFF2-40B4-BE49-F238E27FC236}">
                <a16:creationId xmlns:a16="http://schemas.microsoft.com/office/drawing/2014/main" id="{E394EA65-D2F0-4599-A9AA-AD4DA81AD378}"/>
              </a:ext>
            </a:extLst>
          </p:cNvPr>
          <p:cNvSpPr/>
          <p:nvPr/>
        </p:nvSpPr>
        <p:spPr>
          <a:xfrm>
            <a:off x="9998805" y="4161174"/>
            <a:ext cx="1487579" cy="1271489"/>
          </a:xfrm>
          <a:prstGeom prst="ellipse">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01683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p:bldP spid="74" grpId="0"/>
      <p:bldP spid="7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CA8F5-9F99-4F91-A158-4FCF74B658CD}"/>
              </a:ext>
            </a:extLst>
          </p:cNvPr>
          <p:cNvSpPr>
            <a:spLocks noGrp="1"/>
          </p:cNvSpPr>
          <p:nvPr>
            <p:ph type="title"/>
          </p:nvPr>
        </p:nvSpPr>
        <p:spPr/>
        <p:txBody>
          <a:bodyPr/>
          <a:lstStyle/>
          <a:p>
            <a:r>
              <a:rPr lang="en-IN" dirty="0"/>
              <a:t>How does it  works?</a:t>
            </a:r>
          </a:p>
        </p:txBody>
      </p:sp>
      <p:sp>
        <p:nvSpPr>
          <p:cNvPr id="4" name="Content Placeholder 2">
            <a:extLst>
              <a:ext uri="{FF2B5EF4-FFF2-40B4-BE49-F238E27FC236}">
                <a16:creationId xmlns:a16="http://schemas.microsoft.com/office/drawing/2014/main" id="{E7B0C4FA-736D-4D3B-8DBC-0FC9D32F0A48}"/>
              </a:ext>
            </a:extLst>
          </p:cNvPr>
          <p:cNvSpPr>
            <a:spLocks noGrp="1"/>
          </p:cNvSpPr>
          <p:nvPr>
            <p:ph idx="1"/>
          </p:nvPr>
        </p:nvSpPr>
        <p:spPr>
          <a:xfrm>
            <a:off x="1451579" y="1695828"/>
            <a:ext cx="10740421" cy="4037749"/>
          </a:xfrm>
        </p:spPr>
        <p:txBody>
          <a:bodyPr>
            <a:normAutofit/>
          </a:bodyPr>
          <a:lstStyle/>
          <a:p>
            <a:pPr marL="0" indent="0">
              <a:lnSpc>
                <a:spcPct val="200000"/>
              </a:lnSpc>
              <a:buNone/>
            </a:pPr>
            <a:r>
              <a:rPr lang="en-IN" b="1" dirty="0"/>
              <a:t>STEP 1: </a:t>
            </a:r>
            <a:r>
              <a:rPr lang="en-IN" dirty="0"/>
              <a:t>Choose the number K clusters.</a:t>
            </a:r>
          </a:p>
          <a:p>
            <a:pPr marL="0" indent="0">
              <a:lnSpc>
                <a:spcPct val="200000"/>
              </a:lnSpc>
              <a:buNone/>
            </a:pPr>
            <a:r>
              <a:rPr lang="en-IN" b="1" dirty="0"/>
              <a:t>STEP 2:</a:t>
            </a:r>
            <a:r>
              <a:rPr lang="en-IN" dirty="0"/>
              <a:t> Select at random K points, the centroids(not necessarily from your dataset).</a:t>
            </a:r>
            <a:endParaRPr lang="en-IN" b="1" dirty="0"/>
          </a:p>
          <a:p>
            <a:pPr marL="0" indent="0">
              <a:lnSpc>
                <a:spcPct val="200000"/>
              </a:lnSpc>
              <a:buNone/>
            </a:pPr>
            <a:r>
              <a:rPr lang="en-IN" b="1" dirty="0"/>
              <a:t>STEP 3: </a:t>
            </a:r>
            <a:r>
              <a:rPr lang="en-IN" dirty="0"/>
              <a:t>Assign each data point to the closest centroid – That forms K clusters.</a:t>
            </a:r>
          </a:p>
          <a:p>
            <a:pPr marL="0" indent="0">
              <a:lnSpc>
                <a:spcPct val="200000"/>
              </a:lnSpc>
              <a:buNone/>
            </a:pPr>
            <a:r>
              <a:rPr lang="en-IN" b="1" dirty="0"/>
              <a:t>STEP 4: </a:t>
            </a:r>
            <a:r>
              <a:rPr lang="en-IN" dirty="0"/>
              <a:t>Compute and place the new centroid of each cluster.</a:t>
            </a:r>
          </a:p>
          <a:p>
            <a:pPr marL="0" indent="0">
              <a:lnSpc>
                <a:spcPct val="200000"/>
              </a:lnSpc>
              <a:buNone/>
            </a:pPr>
            <a:r>
              <a:rPr lang="en-IN" b="1" dirty="0"/>
              <a:t>STEP 5: </a:t>
            </a:r>
            <a:r>
              <a:rPr lang="en-IN" dirty="0"/>
              <a:t>Reassign each data point to the new closet centroid.</a:t>
            </a:r>
            <a:endParaRPr lang="en-IN" b="1" dirty="0"/>
          </a:p>
          <a:p>
            <a:pPr marL="0" indent="0">
              <a:lnSpc>
                <a:spcPct val="200000"/>
              </a:lnSpc>
              <a:buNone/>
            </a:pPr>
            <a:endParaRPr lang="en-IN" dirty="0"/>
          </a:p>
        </p:txBody>
      </p:sp>
      <p:sp>
        <p:nvSpPr>
          <p:cNvPr id="5" name="Arrow: Down 4">
            <a:extLst>
              <a:ext uri="{FF2B5EF4-FFF2-40B4-BE49-F238E27FC236}">
                <a16:creationId xmlns:a16="http://schemas.microsoft.com/office/drawing/2014/main" id="{68BC0E0B-1818-4F8B-BD39-435987338B65}"/>
              </a:ext>
            </a:extLst>
          </p:cNvPr>
          <p:cNvSpPr/>
          <p:nvPr/>
        </p:nvSpPr>
        <p:spPr>
          <a:xfrm>
            <a:off x="1627534" y="2301581"/>
            <a:ext cx="342900" cy="25200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Arrow: Down 5">
            <a:extLst>
              <a:ext uri="{FF2B5EF4-FFF2-40B4-BE49-F238E27FC236}">
                <a16:creationId xmlns:a16="http://schemas.microsoft.com/office/drawing/2014/main" id="{0C36D7FC-EF96-47B1-8A8C-ACF0E31EBBBA}"/>
              </a:ext>
            </a:extLst>
          </p:cNvPr>
          <p:cNvSpPr/>
          <p:nvPr/>
        </p:nvSpPr>
        <p:spPr>
          <a:xfrm>
            <a:off x="1608815" y="3045904"/>
            <a:ext cx="342900" cy="25200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Down 7">
            <a:extLst>
              <a:ext uri="{FF2B5EF4-FFF2-40B4-BE49-F238E27FC236}">
                <a16:creationId xmlns:a16="http://schemas.microsoft.com/office/drawing/2014/main" id="{05FD91AB-C2CF-428B-BC61-C0BEC30DC655}"/>
              </a:ext>
            </a:extLst>
          </p:cNvPr>
          <p:cNvSpPr/>
          <p:nvPr/>
        </p:nvSpPr>
        <p:spPr>
          <a:xfrm>
            <a:off x="1608815" y="3798979"/>
            <a:ext cx="342900" cy="25200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Down 8">
            <a:extLst>
              <a:ext uri="{FF2B5EF4-FFF2-40B4-BE49-F238E27FC236}">
                <a16:creationId xmlns:a16="http://schemas.microsoft.com/office/drawing/2014/main" id="{894D550B-5990-4087-92B3-8D8C76D9E4FF}"/>
              </a:ext>
            </a:extLst>
          </p:cNvPr>
          <p:cNvSpPr/>
          <p:nvPr/>
        </p:nvSpPr>
        <p:spPr>
          <a:xfrm>
            <a:off x="1627534" y="4497582"/>
            <a:ext cx="342900" cy="25200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42F68371-E018-4A5F-B2F3-79CFC3FC717B}"/>
              </a:ext>
            </a:extLst>
          </p:cNvPr>
          <p:cNvSpPr txBox="1"/>
          <p:nvPr/>
        </p:nvSpPr>
        <p:spPr>
          <a:xfrm>
            <a:off x="1627534" y="5548911"/>
            <a:ext cx="8252926" cy="369332"/>
          </a:xfrm>
          <a:prstGeom prst="rect">
            <a:avLst/>
          </a:prstGeom>
          <a:solidFill>
            <a:schemeClr val="tx2">
              <a:lumMod val="40000"/>
              <a:lumOff val="60000"/>
            </a:schemeClr>
          </a:solidFill>
          <a:ln>
            <a:solidFill>
              <a:schemeClr val="tx1"/>
            </a:solidFill>
          </a:ln>
        </p:spPr>
        <p:txBody>
          <a:bodyPr wrap="square" rtlCol="0">
            <a:spAutoFit/>
          </a:bodyPr>
          <a:lstStyle/>
          <a:p>
            <a:r>
              <a:rPr lang="en-IN" dirty="0"/>
              <a:t>If reassignment took place, go to step 4, otherwise go to FIN</a:t>
            </a:r>
            <a:r>
              <a:rPr lang="en-IN" b="1" dirty="0"/>
              <a:t>.(Model Created)</a:t>
            </a:r>
          </a:p>
        </p:txBody>
      </p:sp>
    </p:spTree>
    <p:extLst>
      <p:ext uri="{BB962C8B-B14F-4D97-AF65-F5344CB8AC3E}">
        <p14:creationId xmlns:p14="http://schemas.microsoft.com/office/powerpoint/2010/main" val="222937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A36C4-984A-4DA6-8002-89539024DB3C}"/>
              </a:ext>
            </a:extLst>
          </p:cNvPr>
          <p:cNvSpPr>
            <a:spLocks noGrp="1"/>
          </p:cNvSpPr>
          <p:nvPr>
            <p:ph type="title"/>
          </p:nvPr>
        </p:nvSpPr>
        <p:spPr/>
        <p:txBody>
          <a:bodyPr/>
          <a:lstStyle/>
          <a:p>
            <a:r>
              <a:rPr lang="en-IN" dirty="0"/>
              <a:t>Step 1: choose the number K of clusters: k=2</a:t>
            </a:r>
          </a:p>
        </p:txBody>
      </p:sp>
      <p:cxnSp>
        <p:nvCxnSpPr>
          <p:cNvPr id="4" name="Straight Arrow Connector 3">
            <a:extLst>
              <a:ext uri="{FF2B5EF4-FFF2-40B4-BE49-F238E27FC236}">
                <a16:creationId xmlns:a16="http://schemas.microsoft.com/office/drawing/2014/main" id="{83AB6845-64AC-485F-8959-F8F8E7071BDD}"/>
              </a:ext>
            </a:extLst>
          </p:cNvPr>
          <p:cNvCxnSpPr/>
          <p:nvPr/>
        </p:nvCxnSpPr>
        <p:spPr>
          <a:xfrm flipV="1">
            <a:off x="3856383" y="1987824"/>
            <a:ext cx="0" cy="356483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C22A2A05-88D2-4885-893B-206133E5FC29}"/>
              </a:ext>
            </a:extLst>
          </p:cNvPr>
          <p:cNvCxnSpPr>
            <a:cxnSpLocks/>
          </p:cNvCxnSpPr>
          <p:nvPr/>
        </p:nvCxnSpPr>
        <p:spPr>
          <a:xfrm>
            <a:off x="3644348" y="5406885"/>
            <a:ext cx="461175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 name="Arrow: Quad 6">
            <a:extLst>
              <a:ext uri="{FF2B5EF4-FFF2-40B4-BE49-F238E27FC236}">
                <a16:creationId xmlns:a16="http://schemas.microsoft.com/office/drawing/2014/main" id="{98A78817-223E-440F-81A2-CF965809A701}"/>
              </a:ext>
            </a:extLst>
          </p:cNvPr>
          <p:cNvSpPr/>
          <p:nvPr/>
        </p:nvSpPr>
        <p:spPr>
          <a:xfrm>
            <a:off x="5198173" y="4486069"/>
            <a:ext cx="278294" cy="252000"/>
          </a:xfrm>
          <a:prstGeom prst="quad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Quad 7">
            <a:extLst>
              <a:ext uri="{FF2B5EF4-FFF2-40B4-BE49-F238E27FC236}">
                <a16:creationId xmlns:a16="http://schemas.microsoft.com/office/drawing/2014/main" id="{F6174B39-BFA3-4655-8B01-B001F216CF2B}"/>
              </a:ext>
            </a:extLst>
          </p:cNvPr>
          <p:cNvSpPr/>
          <p:nvPr/>
        </p:nvSpPr>
        <p:spPr>
          <a:xfrm>
            <a:off x="4606778" y="4210641"/>
            <a:ext cx="278294" cy="252000"/>
          </a:xfrm>
          <a:prstGeom prst="quad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0" name="Arrow: Quad 9">
            <a:extLst>
              <a:ext uri="{FF2B5EF4-FFF2-40B4-BE49-F238E27FC236}">
                <a16:creationId xmlns:a16="http://schemas.microsoft.com/office/drawing/2014/main" id="{6FB035CE-8323-46C0-8368-0EE4523F7F58}"/>
              </a:ext>
            </a:extLst>
          </p:cNvPr>
          <p:cNvSpPr/>
          <p:nvPr/>
        </p:nvSpPr>
        <p:spPr>
          <a:xfrm>
            <a:off x="5267746" y="3865304"/>
            <a:ext cx="278294" cy="252000"/>
          </a:xfrm>
          <a:prstGeom prst="quad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1" name="Arrow: Quad 10">
            <a:extLst>
              <a:ext uri="{FF2B5EF4-FFF2-40B4-BE49-F238E27FC236}">
                <a16:creationId xmlns:a16="http://schemas.microsoft.com/office/drawing/2014/main" id="{9ED80374-A6E2-467F-A043-810DA7F860EF}"/>
              </a:ext>
            </a:extLst>
          </p:cNvPr>
          <p:cNvSpPr/>
          <p:nvPr/>
        </p:nvSpPr>
        <p:spPr>
          <a:xfrm>
            <a:off x="4813831" y="4877825"/>
            <a:ext cx="278294" cy="252000"/>
          </a:xfrm>
          <a:prstGeom prst="quad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2" name="Arrow: Quad 11">
            <a:extLst>
              <a:ext uri="{FF2B5EF4-FFF2-40B4-BE49-F238E27FC236}">
                <a16:creationId xmlns:a16="http://schemas.microsoft.com/office/drawing/2014/main" id="{B46A1009-7B1B-4BF5-8B50-84F920B7D0DF}"/>
              </a:ext>
            </a:extLst>
          </p:cNvPr>
          <p:cNvSpPr/>
          <p:nvPr/>
        </p:nvSpPr>
        <p:spPr>
          <a:xfrm>
            <a:off x="5811079" y="4247685"/>
            <a:ext cx="278294" cy="252000"/>
          </a:xfrm>
          <a:prstGeom prst="quad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5" name="Arrow: Quad 14">
            <a:extLst>
              <a:ext uri="{FF2B5EF4-FFF2-40B4-BE49-F238E27FC236}">
                <a16:creationId xmlns:a16="http://schemas.microsoft.com/office/drawing/2014/main" id="{E26EB53A-E67E-4C97-BD89-2E21454F714C}"/>
              </a:ext>
            </a:extLst>
          </p:cNvPr>
          <p:cNvSpPr/>
          <p:nvPr/>
        </p:nvSpPr>
        <p:spPr>
          <a:xfrm>
            <a:off x="7401337" y="3644241"/>
            <a:ext cx="278294" cy="252000"/>
          </a:xfrm>
          <a:prstGeom prst="quad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Quad 16">
            <a:extLst>
              <a:ext uri="{FF2B5EF4-FFF2-40B4-BE49-F238E27FC236}">
                <a16:creationId xmlns:a16="http://schemas.microsoft.com/office/drawing/2014/main" id="{E3EA8189-8CD6-41CE-AFCA-77270CD1F1DF}"/>
              </a:ext>
            </a:extLst>
          </p:cNvPr>
          <p:cNvSpPr/>
          <p:nvPr/>
        </p:nvSpPr>
        <p:spPr>
          <a:xfrm>
            <a:off x="7235697" y="2323723"/>
            <a:ext cx="278294" cy="252000"/>
          </a:xfrm>
          <a:prstGeom prst="quad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Quad 17">
            <a:extLst>
              <a:ext uri="{FF2B5EF4-FFF2-40B4-BE49-F238E27FC236}">
                <a16:creationId xmlns:a16="http://schemas.microsoft.com/office/drawing/2014/main" id="{2596B3E1-9369-4046-A1B7-6F6428F09E5A}"/>
              </a:ext>
            </a:extLst>
          </p:cNvPr>
          <p:cNvSpPr/>
          <p:nvPr/>
        </p:nvSpPr>
        <p:spPr>
          <a:xfrm>
            <a:off x="7946014" y="2575723"/>
            <a:ext cx="278294" cy="252000"/>
          </a:xfrm>
          <a:prstGeom prst="quad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9" name="Arrow: Quad 18">
            <a:extLst>
              <a:ext uri="{FF2B5EF4-FFF2-40B4-BE49-F238E27FC236}">
                <a16:creationId xmlns:a16="http://schemas.microsoft.com/office/drawing/2014/main" id="{1C585B1B-9BC9-44F7-A26A-B57A1DFDF080}"/>
              </a:ext>
            </a:extLst>
          </p:cNvPr>
          <p:cNvSpPr/>
          <p:nvPr/>
        </p:nvSpPr>
        <p:spPr>
          <a:xfrm>
            <a:off x="6885846" y="3958641"/>
            <a:ext cx="278294" cy="252000"/>
          </a:xfrm>
          <a:prstGeom prst="quad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0" name="Arrow: Quad 19">
            <a:extLst>
              <a:ext uri="{FF2B5EF4-FFF2-40B4-BE49-F238E27FC236}">
                <a16:creationId xmlns:a16="http://schemas.microsoft.com/office/drawing/2014/main" id="{848E8478-6DA7-4535-B8D7-4588C8CE9302}"/>
              </a:ext>
            </a:extLst>
          </p:cNvPr>
          <p:cNvSpPr/>
          <p:nvPr/>
        </p:nvSpPr>
        <p:spPr>
          <a:xfrm>
            <a:off x="7123043" y="2967612"/>
            <a:ext cx="278294" cy="252000"/>
          </a:xfrm>
          <a:prstGeom prst="quad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8" name="Arrow: Quad 27">
            <a:extLst>
              <a:ext uri="{FF2B5EF4-FFF2-40B4-BE49-F238E27FC236}">
                <a16:creationId xmlns:a16="http://schemas.microsoft.com/office/drawing/2014/main" id="{4BEA6C09-F3F7-40C5-A248-D9BF5B10EB32}"/>
              </a:ext>
            </a:extLst>
          </p:cNvPr>
          <p:cNvSpPr/>
          <p:nvPr/>
        </p:nvSpPr>
        <p:spPr>
          <a:xfrm>
            <a:off x="6265597" y="3682648"/>
            <a:ext cx="278294" cy="252000"/>
          </a:xfrm>
          <a:prstGeom prst="quad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Tree>
    <p:extLst>
      <p:ext uri="{BB962C8B-B14F-4D97-AF65-F5344CB8AC3E}">
        <p14:creationId xmlns:p14="http://schemas.microsoft.com/office/powerpoint/2010/main" val="1595792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A36C4-984A-4DA6-8002-89539024DB3C}"/>
              </a:ext>
            </a:extLst>
          </p:cNvPr>
          <p:cNvSpPr>
            <a:spLocks noGrp="1"/>
          </p:cNvSpPr>
          <p:nvPr>
            <p:ph type="title"/>
          </p:nvPr>
        </p:nvSpPr>
        <p:spPr/>
        <p:txBody>
          <a:bodyPr>
            <a:normAutofit fontScale="90000"/>
          </a:bodyPr>
          <a:lstStyle/>
          <a:p>
            <a:r>
              <a:rPr lang="en-IN" dirty="0"/>
              <a:t>Step 2: select at random k points, the centroid (not necessarily from your dataset)</a:t>
            </a:r>
          </a:p>
        </p:txBody>
      </p:sp>
      <p:cxnSp>
        <p:nvCxnSpPr>
          <p:cNvPr id="4" name="Straight Arrow Connector 3">
            <a:extLst>
              <a:ext uri="{FF2B5EF4-FFF2-40B4-BE49-F238E27FC236}">
                <a16:creationId xmlns:a16="http://schemas.microsoft.com/office/drawing/2014/main" id="{83AB6845-64AC-485F-8959-F8F8E7071BDD}"/>
              </a:ext>
            </a:extLst>
          </p:cNvPr>
          <p:cNvCxnSpPr/>
          <p:nvPr/>
        </p:nvCxnSpPr>
        <p:spPr>
          <a:xfrm flipV="1">
            <a:off x="3856383" y="1987824"/>
            <a:ext cx="0" cy="356483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C22A2A05-88D2-4885-893B-206133E5FC29}"/>
              </a:ext>
            </a:extLst>
          </p:cNvPr>
          <p:cNvCxnSpPr>
            <a:cxnSpLocks/>
          </p:cNvCxnSpPr>
          <p:nvPr/>
        </p:nvCxnSpPr>
        <p:spPr>
          <a:xfrm>
            <a:off x="3644348" y="5406885"/>
            <a:ext cx="461175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 name="Arrow: Quad 6">
            <a:extLst>
              <a:ext uri="{FF2B5EF4-FFF2-40B4-BE49-F238E27FC236}">
                <a16:creationId xmlns:a16="http://schemas.microsoft.com/office/drawing/2014/main" id="{98A78817-223E-440F-81A2-CF965809A701}"/>
              </a:ext>
            </a:extLst>
          </p:cNvPr>
          <p:cNvSpPr/>
          <p:nvPr/>
        </p:nvSpPr>
        <p:spPr>
          <a:xfrm>
            <a:off x="5198173" y="4486069"/>
            <a:ext cx="278294" cy="252000"/>
          </a:xfrm>
          <a:prstGeom prst="quad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Quad 7">
            <a:extLst>
              <a:ext uri="{FF2B5EF4-FFF2-40B4-BE49-F238E27FC236}">
                <a16:creationId xmlns:a16="http://schemas.microsoft.com/office/drawing/2014/main" id="{F6174B39-BFA3-4655-8B01-B001F216CF2B}"/>
              </a:ext>
            </a:extLst>
          </p:cNvPr>
          <p:cNvSpPr/>
          <p:nvPr/>
        </p:nvSpPr>
        <p:spPr>
          <a:xfrm>
            <a:off x="4606778" y="4210641"/>
            <a:ext cx="278294" cy="252000"/>
          </a:xfrm>
          <a:prstGeom prst="quad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0" name="Arrow: Quad 9">
            <a:extLst>
              <a:ext uri="{FF2B5EF4-FFF2-40B4-BE49-F238E27FC236}">
                <a16:creationId xmlns:a16="http://schemas.microsoft.com/office/drawing/2014/main" id="{6FB035CE-8323-46C0-8368-0EE4523F7F58}"/>
              </a:ext>
            </a:extLst>
          </p:cNvPr>
          <p:cNvSpPr/>
          <p:nvPr/>
        </p:nvSpPr>
        <p:spPr>
          <a:xfrm>
            <a:off x="5267746" y="3865304"/>
            <a:ext cx="278294" cy="252000"/>
          </a:xfrm>
          <a:prstGeom prst="quad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1" name="Arrow: Quad 10">
            <a:extLst>
              <a:ext uri="{FF2B5EF4-FFF2-40B4-BE49-F238E27FC236}">
                <a16:creationId xmlns:a16="http://schemas.microsoft.com/office/drawing/2014/main" id="{9ED80374-A6E2-467F-A043-810DA7F860EF}"/>
              </a:ext>
            </a:extLst>
          </p:cNvPr>
          <p:cNvSpPr/>
          <p:nvPr/>
        </p:nvSpPr>
        <p:spPr>
          <a:xfrm>
            <a:off x="4813831" y="4877825"/>
            <a:ext cx="278294" cy="252000"/>
          </a:xfrm>
          <a:prstGeom prst="quad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2" name="Arrow: Quad 11">
            <a:extLst>
              <a:ext uri="{FF2B5EF4-FFF2-40B4-BE49-F238E27FC236}">
                <a16:creationId xmlns:a16="http://schemas.microsoft.com/office/drawing/2014/main" id="{B46A1009-7B1B-4BF5-8B50-84F920B7D0DF}"/>
              </a:ext>
            </a:extLst>
          </p:cNvPr>
          <p:cNvSpPr/>
          <p:nvPr/>
        </p:nvSpPr>
        <p:spPr>
          <a:xfrm>
            <a:off x="5811079" y="4247685"/>
            <a:ext cx="278294" cy="252000"/>
          </a:xfrm>
          <a:prstGeom prst="quad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5" name="Arrow: Quad 14">
            <a:extLst>
              <a:ext uri="{FF2B5EF4-FFF2-40B4-BE49-F238E27FC236}">
                <a16:creationId xmlns:a16="http://schemas.microsoft.com/office/drawing/2014/main" id="{E26EB53A-E67E-4C97-BD89-2E21454F714C}"/>
              </a:ext>
            </a:extLst>
          </p:cNvPr>
          <p:cNvSpPr/>
          <p:nvPr/>
        </p:nvSpPr>
        <p:spPr>
          <a:xfrm>
            <a:off x="7401337" y="3644241"/>
            <a:ext cx="278294" cy="252000"/>
          </a:xfrm>
          <a:prstGeom prst="quad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Quad 16">
            <a:extLst>
              <a:ext uri="{FF2B5EF4-FFF2-40B4-BE49-F238E27FC236}">
                <a16:creationId xmlns:a16="http://schemas.microsoft.com/office/drawing/2014/main" id="{E3EA8189-8CD6-41CE-AFCA-77270CD1F1DF}"/>
              </a:ext>
            </a:extLst>
          </p:cNvPr>
          <p:cNvSpPr/>
          <p:nvPr/>
        </p:nvSpPr>
        <p:spPr>
          <a:xfrm>
            <a:off x="7235697" y="2323723"/>
            <a:ext cx="278294" cy="252000"/>
          </a:xfrm>
          <a:prstGeom prst="quad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Quad 17">
            <a:extLst>
              <a:ext uri="{FF2B5EF4-FFF2-40B4-BE49-F238E27FC236}">
                <a16:creationId xmlns:a16="http://schemas.microsoft.com/office/drawing/2014/main" id="{2596B3E1-9369-4046-A1B7-6F6428F09E5A}"/>
              </a:ext>
            </a:extLst>
          </p:cNvPr>
          <p:cNvSpPr/>
          <p:nvPr/>
        </p:nvSpPr>
        <p:spPr>
          <a:xfrm>
            <a:off x="7946014" y="2575723"/>
            <a:ext cx="278294" cy="252000"/>
          </a:xfrm>
          <a:prstGeom prst="quad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9" name="Arrow: Quad 18">
            <a:extLst>
              <a:ext uri="{FF2B5EF4-FFF2-40B4-BE49-F238E27FC236}">
                <a16:creationId xmlns:a16="http://schemas.microsoft.com/office/drawing/2014/main" id="{1C585B1B-9BC9-44F7-A26A-B57A1DFDF080}"/>
              </a:ext>
            </a:extLst>
          </p:cNvPr>
          <p:cNvSpPr/>
          <p:nvPr/>
        </p:nvSpPr>
        <p:spPr>
          <a:xfrm>
            <a:off x="6885846" y="3958641"/>
            <a:ext cx="278294" cy="252000"/>
          </a:xfrm>
          <a:prstGeom prst="quad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0" name="Arrow: Quad 19">
            <a:extLst>
              <a:ext uri="{FF2B5EF4-FFF2-40B4-BE49-F238E27FC236}">
                <a16:creationId xmlns:a16="http://schemas.microsoft.com/office/drawing/2014/main" id="{848E8478-6DA7-4535-B8D7-4588C8CE9302}"/>
              </a:ext>
            </a:extLst>
          </p:cNvPr>
          <p:cNvSpPr/>
          <p:nvPr/>
        </p:nvSpPr>
        <p:spPr>
          <a:xfrm>
            <a:off x="7123043" y="2967612"/>
            <a:ext cx="278294" cy="252000"/>
          </a:xfrm>
          <a:prstGeom prst="quad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8" name="Arrow: Quad 27">
            <a:extLst>
              <a:ext uri="{FF2B5EF4-FFF2-40B4-BE49-F238E27FC236}">
                <a16:creationId xmlns:a16="http://schemas.microsoft.com/office/drawing/2014/main" id="{4BEA6C09-F3F7-40C5-A248-D9BF5B10EB32}"/>
              </a:ext>
            </a:extLst>
          </p:cNvPr>
          <p:cNvSpPr/>
          <p:nvPr/>
        </p:nvSpPr>
        <p:spPr>
          <a:xfrm>
            <a:off x="6265597" y="3682648"/>
            <a:ext cx="278294" cy="252000"/>
          </a:xfrm>
          <a:prstGeom prst="quad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 name="Rectangle 2">
            <a:extLst>
              <a:ext uri="{FF2B5EF4-FFF2-40B4-BE49-F238E27FC236}">
                <a16:creationId xmlns:a16="http://schemas.microsoft.com/office/drawing/2014/main" id="{DA002353-5CD0-4458-8CD6-EF9825985987}"/>
              </a:ext>
            </a:extLst>
          </p:cNvPr>
          <p:cNvSpPr/>
          <p:nvPr/>
        </p:nvSpPr>
        <p:spPr>
          <a:xfrm>
            <a:off x="4651505" y="3379041"/>
            <a:ext cx="278292"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05F04E54-1862-458A-A32F-CD4E652B8F57}"/>
              </a:ext>
            </a:extLst>
          </p:cNvPr>
          <p:cNvSpPr/>
          <p:nvPr/>
        </p:nvSpPr>
        <p:spPr>
          <a:xfrm>
            <a:off x="6374242" y="4841880"/>
            <a:ext cx="278292" cy="25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67493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A36C4-984A-4DA6-8002-89539024DB3C}"/>
              </a:ext>
            </a:extLst>
          </p:cNvPr>
          <p:cNvSpPr>
            <a:spLocks noGrp="1"/>
          </p:cNvSpPr>
          <p:nvPr>
            <p:ph type="title"/>
          </p:nvPr>
        </p:nvSpPr>
        <p:spPr/>
        <p:txBody>
          <a:bodyPr>
            <a:normAutofit/>
          </a:bodyPr>
          <a:lstStyle/>
          <a:p>
            <a:r>
              <a:rPr lang="en-IN" dirty="0"/>
              <a:t>Step 3: Assign each data point to the closest centroid – that forms K clusters</a:t>
            </a:r>
          </a:p>
        </p:txBody>
      </p:sp>
      <p:cxnSp>
        <p:nvCxnSpPr>
          <p:cNvPr id="4" name="Straight Arrow Connector 3">
            <a:extLst>
              <a:ext uri="{FF2B5EF4-FFF2-40B4-BE49-F238E27FC236}">
                <a16:creationId xmlns:a16="http://schemas.microsoft.com/office/drawing/2014/main" id="{83AB6845-64AC-485F-8959-F8F8E7071BDD}"/>
              </a:ext>
            </a:extLst>
          </p:cNvPr>
          <p:cNvCxnSpPr/>
          <p:nvPr/>
        </p:nvCxnSpPr>
        <p:spPr>
          <a:xfrm flipV="1">
            <a:off x="3856383" y="1987824"/>
            <a:ext cx="0" cy="356483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C22A2A05-88D2-4885-893B-206133E5FC29}"/>
              </a:ext>
            </a:extLst>
          </p:cNvPr>
          <p:cNvCxnSpPr>
            <a:cxnSpLocks/>
          </p:cNvCxnSpPr>
          <p:nvPr/>
        </p:nvCxnSpPr>
        <p:spPr>
          <a:xfrm>
            <a:off x="3644348" y="5406885"/>
            <a:ext cx="461175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 name="Arrow: Quad 6">
            <a:extLst>
              <a:ext uri="{FF2B5EF4-FFF2-40B4-BE49-F238E27FC236}">
                <a16:creationId xmlns:a16="http://schemas.microsoft.com/office/drawing/2014/main" id="{98A78817-223E-440F-81A2-CF965809A701}"/>
              </a:ext>
            </a:extLst>
          </p:cNvPr>
          <p:cNvSpPr/>
          <p:nvPr/>
        </p:nvSpPr>
        <p:spPr>
          <a:xfrm>
            <a:off x="5324036" y="4625825"/>
            <a:ext cx="278294" cy="252000"/>
          </a:xfrm>
          <a:prstGeom prst="quad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Quad 7">
            <a:extLst>
              <a:ext uri="{FF2B5EF4-FFF2-40B4-BE49-F238E27FC236}">
                <a16:creationId xmlns:a16="http://schemas.microsoft.com/office/drawing/2014/main" id="{F6174B39-BFA3-4655-8B01-B001F216CF2B}"/>
              </a:ext>
            </a:extLst>
          </p:cNvPr>
          <p:cNvSpPr/>
          <p:nvPr/>
        </p:nvSpPr>
        <p:spPr>
          <a:xfrm>
            <a:off x="4606778" y="4210641"/>
            <a:ext cx="278294" cy="252000"/>
          </a:xfrm>
          <a:prstGeom prst="quad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0" name="Arrow: Quad 9">
            <a:extLst>
              <a:ext uri="{FF2B5EF4-FFF2-40B4-BE49-F238E27FC236}">
                <a16:creationId xmlns:a16="http://schemas.microsoft.com/office/drawing/2014/main" id="{6FB035CE-8323-46C0-8368-0EE4523F7F58}"/>
              </a:ext>
            </a:extLst>
          </p:cNvPr>
          <p:cNvSpPr/>
          <p:nvPr/>
        </p:nvSpPr>
        <p:spPr>
          <a:xfrm>
            <a:off x="5267746" y="3865304"/>
            <a:ext cx="278294" cy="252000"/>
          </a:xfrm>
          <a:prstGeom prst="quad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1" name="Arrow: Quad 10">
            <a:extLst>
              <a:ext uri="{FF2B5EF4-FFF2-40B4-BE49-F238E27FC236}">
                <a16:creationId xmlns:a16="http://schemas.microsoft.com/office/drawing/2014/main" id="{9ED80374-A6E2-467F-A043-810DA7F860EF}"/>
              </a:ext>
            </a:extLst>
          </p:cNvPr>
          <p:cNvSpPr/>
          <p:nvPr/>
        </p:nvSpPr>
        <p:spPr>
          <a:xfrm>
            <a:off x="4813831" y="4877825"/>
            <a:ext cx="278294" cy="252000"/>
          </a:xfrm>
          <a:prstGeom prst="quad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2" name="Arrow: Quad 11">
            <a:extLst>
              <a:ext uri="{FF2B5EF4-FFF2-40B4-BE49-F238E27FC236}">
                <a16:creationId xmlns:a16="http://schemas.microsoft.com/office/drawing/2014/main" id="{B46A1009-7B1B-4BF5-8B50-84F920B7D0DF}"/>
              </a:ext>
            </a:extLst>
          </p:cNvPr>
          <p:cNvSpPr/>
          <p:nvPr/>
        </p:nvSpPr>
        <p:spPr>
          <a:xfrm>
            <a:off x="5981548" y="4360069"/>
            <a:ext cx="278294" cy="252000"/>
          </a:xfrm>
          <a:prstGeom prst="quad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5" name="Arrow: Quad 14">
            <a:extLst>
              <a:ext uri="{FF2B5EF4-FFF2-40B4-BE49-F238E27FC236}">
                <a16:creationId xmlns:a16="http://schemas.microsoft.com/office/drawing/2014/main" id="{E26EB53A-E67E-4C97-BD89-2E21454F714C}"/>
              </a:ext>
            </a:extLst>
          </p:cNvPr>
          <p:cNvSpPr/>
          <p:nvPr/>
        </p:nvSpPr>
        <p:spPr>
          <a:xfrm>
            <a:off x="7397055" y="4255236"/>
            <a:ext cx="278294" cy="252000"/>
          </a:xfrm>
          <a:prstGeom prst="quad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Quad 16">
            <a:extLst>
              <a:ext uri="{FF2B5EF4-FFF2-40B4-BE49-F238E27FC236}">
                <a16:creationId xmlns:a16="http://schemas.microsoft.com/office/drawing/2014/main" id="{E3EA8189-8CD6-41CE-AFCA-77270CD1F1DF}"/>
              </a:ext>
            </a:extLst>
          </p:cNvPr>
          <p:cNvSpPr/>
          <p:nvPr/>
        </p:nvSpPr>
        <p:spPr>
          <a:xfrm>
            <a:off x="7235697" y="2323723"/>
            <a:ext cx="278294" cy="252000"/>
          </a:xfrm>
          <a:prstGeom prst="quad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Quad 17">
            <a:extLst>
              <a:ext uri="{FF2B5EF4-FFF2-40B4-BE49-F238E27FC236}">
                <a16:creationId xmlns:a16="http://schemas.microsoft.com/office/drawing/2014/main" id="{2596B3E1-9369-4046-A1B7-6F6428F09E5A}"/>
              </a:ext>
            </a:extLst>
          </p:cNvPr>
          <p:cNvSpPr/>
          <p:nvPr/>
        </p:nvSpPr>
        <p:spPr>
          <a:xfrm>
            <a:off x="8106950" y="3625963"/>
            <a:ext cx="278294" cy="252000"/>
          </a:xfrm>
          <a:prstGeom prst="quad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9" name="Arrow: Quad 18">
            <a:extLst>
              <a:ext uri="{FF2B5EF4-FFF2-40B4-BE49-F238E27FC236}">
                <a16:creationId xmlns:a16="http://schemas.microsoft.com/office/drawing/2014/main" id="{1C585B1B-9BC9-44F7-A26A-B57A1DFDF080}"/>
              </a:ext>
            </a:extLst>
          </p:cNvPr>
          <p:cNvSpPr/>
          <p:nvPr/>
        </p:nvSpPr>
        <p:spPr>
          <a:xfrm>
            <a:off x="6885846" y="3958641"/>
            <a:ext cx="278294" cy="252000"/>
          </a:xfrm>
          <a:prstGeom prst="quad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0" name="Arrow: Quad 19">
            <a:extLst>
              <a:ext uri="{FF2B5EF4-FFF2-40B4-BE49-F238E27FC236}">
                <a16:creationId xmlns:a16="http://schemas.microsoft.com/office/drawing/2014/main" id="{848E8478-6DA7-4535-B8D7-4588C8CE9302}"/>
              </a:ext>
            </a:extLst>
          </p:cNvPr>
          <p:cNvSpPr/>
          <p:nvPr/>
        </p:nvSpPr>
        <p:spPr>
          <a:xfrm>
            <a:off x="6885846" y="2647359"/>
            <a:ext cx="278294" cy="252000"/>
          </a:xfrm>
          <a:prstGeom prst="quad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8" name="Arrow: Quad 27">
            <a:extLst>
              <a:ext uri="{FF2B5EF4-FFF2-40B4-BE49-F238E27FC236}">
                <a16:creationId xmlns:a16="http://schemas.microsoft.com/office/drawing/2014/main" id="{4BEA6C09-F3F7-40C5-A248-D9BF5B10EB32}"/>
              </a:ext>
            </a:extLst>
          </p:cNvPr>
          <p:cNvSpPr/>
          <p:nvPr/>
        </p:nvSpPr>
        <p:spPr>
          <a:xfrm>
            <a:off x="6195395" y="3495347"/>
            <a:ext cx="278294" cy="252000"/>
          </a:xfrm>
          <a:prstGeom prst="quad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 name="Rectangle 2">
            <a:extLst>
              <a:ext uri="{FF2B5EF4-FFF2-40B4-BE49-F238E27FC236}">
                <a16:creationId xmlns:a16="http://schemas.microsoft.com/office/drawing/2014/main" id="{DA002353-5CD0-4458-8CD6-EF9825985987}"/>
              </a:ext>
            </a:extLst>
          </p:cNvPr>
          <p:cNvSpPr/>
          <p:nvPr/>
        </p:nvSpPr>
        <p:spPr>
          <a:xfrm>
            <a:off x="4651505" y="3379041"/>
            <a:ext cx="278292"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05F04E54-1862-458A-A32F-CD4E652B8F57}"/>
              </a:ext>
            </a:extLst>
          </p:cNvPr>
          <p:cNvSpPr/>
          <p:nvPr/>
        </p:nvSpPr>
        <p:spPr>
          <a:xfrm>
            <a:off x="5877309" y="5020815"/>
            <a:ext cx="278292" cy="25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a:extLst>
              <a:ext uri="{FF2B5EF4-FFF2-40B4-BE49-F238E27FC236}">
                <a16:creationId xmlns:a16="http://schemas.microsoft.com/office/drawing/2014/main" id="{6702F2BA-DABC-48B2-842A-EFF271B91361}"/>
              </a:ext>
            </a:extLst>
          </p:cNvPr>
          <p:cNvCxnSpPr>
            <a:endCxn id="24" idx="1"/>
          </p:cNvCxnSpPr>
          <p:nvPr/>
        </p:nvCxnSpPr>
        <p:spPr>
          <a:xfrm>
            <a:off x="4790651" y="3495347"/>
            <a:ext cx="1086658" cy="165146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6556E74-7C34-4D0B-9A84-72398163F9F7}"/>
              </a:ext>
            </a:extLst>
          </p:cNvPr>
          <p:cNvCxnSpPr>
            <a:cxnSpLocks/>
          </p:cNvCxnSpPr>
          <p:nvPr/>
        </p:nvCxnSpPr>
        <p:spPr>
          <a:xfrm flipV="1">
            <a:off x="4464007" y="2208481"/>
            <a:ext cx="4445782" cy="2831162"/>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39" name="Arrow: Quad 38">
            <a:extLst>
              <a:ext uri="{FF2B5EF4-FFF2-40B4-BE49-F238E27FC236}">
                <a16:creationId xmlns:a16="http://schemas.microsoft.com/office/drawing/2014/main" id="{4CC5E49E-2662-4943-9CF3-8B70C136CD4E}"/>
              </a:ext>
            </a:extLst>
          </p:cNvPr>
          <p:cNvSpPr/>
          <p:nvPr/>
        </p:nvSpPr>
        <p:spPr>
          <a:xfrm>
            <a:off x="4617104" y="4203444"/>
            <a:ext cx="278294" cy="252000"/>
          </a:xfrm>
          <a:prstGeom prst="quad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40" name="Arrow: Quad 39">
            <a:extLst>
              <a:ext uri="{FF2B5EF4-FFF2-40B4-BE49-F238E27FC236}">
                <a16:creationId xmlns:a16="http://schemas.microsoft.com/office/drawing/2014/main" id="{42E5A063-63BB-46FC-B9CD-C23796CA8C1B}"/>
              </a:ext>
            </a:extLst>
          </p:cNvPr>
          <p:cNvSpPr/>
          <p:nvPr/>
        </p:nvSpPr>
        <p:spPr>
          <a:xfrm>
            <a:off x="5278072" y="3858107"/>
            <a:ext cx="278294" cy="252000"/>
          </a:xfrm>
          <a:prstGeom prst="quad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41" name="Arrow: Quad 40">
            <a:extLst>
              <a:ext uri="{FF2B5EF4-FFF2-40B4-BE49-F238E27FC236}">
                <a16:creationId xmlns:a16="http://schemas.microsoft.com/office/drawing/2014/main" id="{F9A93C25-A023-4AE2-AC1D-EAD302E595EF}"/>
              </a:ext>
            </a:extLst>
          </p:cNvPr>
          <p:cNvSpPr/>
          <p:nvPr/>
        </p:nvSpPr>
        <p:spPr>
          <a:xfrm>
            <a:off x="7246023" y="2316526"/>
            <a:ext cx="278294" cy="252000"/>
          </a:xfrm>
          <a:prstGeom prst="quad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Arrow: Quad 41">
            <a:extLst>
              <a:ext uri="{FF2B5EF4-FFF2-40B4-BE49-F238E27FC236}">
                <a16:creationId xmlns:a16="http://schemas.microsoft.com/office/drawing/2014/main" id="{6E772856-D1CA-4448-A5B5-16425B4EADF7}"/>
              </a:ext>
            </a:extLst>
          </p:cNvPr>
          <p:cNvSpPr/>
          <p:nvPr/>
        </p:nvSpPr>
        <p:spPr>
          <a:xfrm>
            <a:off x="6896172" y="2640162"/>
            <a:ext cx="278294" cy="252000"/>
          </a:xfrm>
          <a:prstGeom prst="quad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43" name="Arrow: Quad 42">
            <a:extLst>
              <a:ext uri="{FF2B5EF4-FFF2-40B4-BE49-F238E27FC236}">
                <a16:creationId xmlns:a16="http://schemas.microsoft.com/office/drawing/2014/main" id="{A84FDA41-BDA2-4BDE-834C-9938E745D4D8}"/>
              </a:ext>
            </a:extLst>
          </p:cNvPr>
          <p:cNvSpPr/>
          <p:nvPr/>
        </p:nvSpPr>
        <p:spPr>
          <a:xfrm>
            <a:off x="6205721" y="3488150"/>
            <a:ext cx="278294" cy="252000"/>
          </a:xfrm>
          <a:prstGeom prst="quad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44" name="Arrow: Quad 43">
            <a:extLst>
              <a:ext uri="{FF2B5EF4-FFF2-40B4-BE49-F238E27FC236}">
                <a16:creationId xmlns:a16="http://schemas.microsoft.com/office/drawing/2014/main" id="{365FDC75-ABBA-4CD5-91C7-02BC31C09491}"/>
              </a:ext>
            </a:extLst>
          </p:cNvPr>
          <p:cNvSpPr/>
          <p:nvPr/>
        </p:nvSpPr>
        <p:spPr>
          <a:xfrm>
            <a:off x="5324036" y="4645229"/>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Arrow: Quad 44">
            <a:extLst>
              <a:ext uri="{FF2B5EF4-FFF2-40B4-BE49-F238E27FC236}">
                <a16:creationId xmlns:a16="http://schemas.microsoft.com/office/drawing/2014/main" id="{4DA6BEDE-31D5-48DF-9CAF-3FC1B66B1614}"/>
              </a:ext>
            </a:extLst>
          </p:cNvPr>
          <p:cNvSpPr/>
          <p:nvPr/>
        </p:nvSpPr>
        <p:spPr>
          <a:xfrm>
            <a:off x="4813831" y="4897229"/>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46" name="Arrow: Quad 45">
            <a:extLst>
              <a:ext uri="{FF2B5EF4-FFF2-40B4-BE49-F238E27FC236}">
                <a16:creationId xmlns:a16="http://schemas.microsoft.com/office/drawing/2014/main" id="{A5861356-C268-4BFC-848B-A2C586205D4E}"/>
              </a:ext>
            </a:extLst>
          </p:cNvPr>
          <p:cNvSpPr/>
          <p:nvPr/>
        </p:nvSpPr>
        <p:spPr>
          <a:xfrm>
            <a:off x="5981548" y="4379473"/>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47" name="Arrow: Quad 46">
            <a:extLst>
              <a:ext uri="{FF2B5EF4-FFF2-40B4-BE49-F238E27FC236}">
                <a16:creationId xmlns:a16="http://schemas.microsoft.com/office/drawing/2014/main" id="{41538308-30D2-4AD8-9711-363F09E73CC1}"/>
              </a:ext>
            </a:extLst>
          </p:cNvPr>
          <p:cNvSpPr/>
          <p:nvPr/>
        </p:nvSpPr>
        <p:spPr>
          <a:xfrm>
            <a:off x="7397055" y="4274640"/>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Arrow: Quad 47">
            <a:extLst>
              <a:ext uri="{FF2B5EF4-FFF2-40B4-BE49-F238E27FC236}">
                <a16:creationId xmlns:a16="http://schemas.microsoft.com/office/drawing/2014/main" id="{D2AF3606-29F8-4852-9BE3-C72C8E8CA624}"/>
              </a:ext>
            </a:extLst>
          </p:cNvPr>
          <p:cNvSpPr/>
          <p:nvPr/>
        </p:nvSpPr>
        <p:spPr>
          <a:xfrm>
            <a:off x="8106950" y="3645367"/>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49" name="Arrow: Quad 48">
            <a:extLst>
              <a:ext uri="{FF2B5EF4-FFF2-40B4-BE49-F238E27FC236}">
                <a16:creationId xmlns:a16="http://schemas.microsoft.com/office/drawing/2014/main" id="{DF64D649-615C-4C17-89E4-71DBAE4A9699}"/>
              </a:ext>
            </a:extLst>
          </p:cNvPr>
          <p:cNvSpPr/>
          <p:nvPr/>
        </p:nvSpPr>
        <p:spPr>
          <a:xfrm>
            <a:off x="6885846" y="3978045"/>
            <a:ext cx="278294" cy="252000"/>
          </a:xfrm>
          <a:prstGeom prst="quad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Tree>
    <p:extLst>
      <p:ext uri="{BB962C8B-B14F-4D97-AF65-F5344CB8AC3E}">
        <p14:creationId xmlns:p14="http://schemas.microsoft.com/office/powerpoint/2010/main" val="2472579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782</TotalTime>
  <Words>546</Words>
  <Application>Microsoft Office PowerPoint</Application>
  <PresentationFormat>Widescreen</PresentationFormat>
  <Paragraphs>87</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Cambria Math</vt:lpstr>
      <vt:lpstr>Gill Sans MT</vt:lpstr>
      <vt:lpstr>Gallery</vt:lpstr>
      <vt:lpstr>Clustering and K-means</vt:lpstr>
      <vt:lpstr>Clustering</vt:lpstr>
      <vt:lpstr>applications</vt:lpstr>
      <vt:lpstr>K-means clustering</vt:lpstr>
      <vt:lpstr>What K-means do for you</vt:lpstr>
      <vt:lpstr>How does it  works?</vt:lpstr>
      <vt:lpstr>Step 1: choose the number K of clusters: k=2</vt:lpstr>
      <vt:lpstr>Step 2: select at random k points, the centroid (not necessarily from your dataset)</vt:lpstr>
      <vt:lpstr>Step 3: Assign each data point to the closest centroid – that forms K clusters</vt:lpstr>
      <vt:lpstr>Step 4: Compute and place the new centroid of each cluster</vt:lpstr>
      <vt:lpstr>Step 5: reassign each data point to the new closest centroid. If an reassignment took place go to step 4, otherwise go to fin.</vt:lpstr>
      <vt:lpstr>Finished model</vt:lpstr>
      <vt:lpstr>Random Initialization trap</vt:lpstr>
      <vt:lpstr>Random Initialization trap</vt:lpstr>
      <vt:lpstr>Random Initialization trap</vt:lpstr>
      <vt:lpstr>Avoiding the trap</vt:lpstr>
      <vt:lpstr>Choosing the right number of clusters</vt:lpstr>
      <vt:lpstr>Within clusters sum of squares</vt:lpstr>
      <vt:lpstr>Contd..</vt:lpstr>
      <vt:lpstr>PowerPoint Presentation</vt:lpstr>
      <vt:lpstr>PowerPoint Presentation</vt:lpstr>
      <vt:lpstr>PowerPoint Presentation</vt:lpstr>
      <vt:lpstr>PowerPoint Presentation</vt:lpstr>
      <vt:lpstr>The Elbow Method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and K-NN</dc:title>
  <dc:creator>Inten98</dc:creator>
  <cp:lastModifiedBy>Inten98</cp:lastModifiedBy>
  <cp:revision>33</cp:revision>
  <dcterms:created xsi:type="dcterms:W3CDTF">2020-05-06T07:05:34Z</dcterms:created>
  <dcterms:modified xsi:type="dcterms:W3CDTF">2020-05-12T07:16:28Z</dcterms:modified>
</cp:coreProperties>
</file>