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8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12:29:23.508" idx="1">
    <p:pos x="1702" y="2208"/>
    <p:text>will explain these while performing them in R studio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52CB-1C3B-41C5-8D01-49DC3555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BAC5-22B1-4C6E-ACEB-2F692EBD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0E5F-6743-4A4B-96CC-F319AA15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128A-CE0B-4D73-9EE0-53C5B6D9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CA04-0E28-4626-861A-A4E4927D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6486-CBD0-4C9A-A8AA-B5B182EF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2995-ECF9-4A84-95E2-7ADA14D2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7965-3A31-4DE4-90D2-390F4387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437C-48BB-44D3-96DE-AA5FC365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1ADD-C646-4EEA-BABB-46DA2973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E28E4-2D50-45D7-8260-2448F2575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62C8-7856-431A-B336-150EEDBB7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F758-6CB6-4340-85B8-AA774075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E17-3DC5-4590-9EE8-0C4D4572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B2D9-1B2D-407D-8868-BE479B78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C329-3069-4320-8627-9E1E5F40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18E7-E4F3-4112-97E5-9D3BCA10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CB30-00EC-4C05-8DE6-5273D964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836E-67F9-484C-9CEF-84DBA6F0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02AD-A5C1-494B-BB17-6E4AC545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7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284-4E89-4E2B-853C-1CD4C017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E964-E7BD-487A-9766-0E629B70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EF2A-556F-4EA2-8015-AEC8A315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C833-8112-483B-94A7-4CE83BE6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2F3D-B7FD-4ACA-9336-E7D82B53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D310-D8F2-46F2-B980-8C0F8205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F38D-0C13-44E6-9C6F-4AFCE5F9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A87A-1899-46AD-B880-6AF754C4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AA012-9CF6-4CF1-B7BB-D4132237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89B9C-AC77-4822-BBC3-8BC9EE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9275-83CE-4688-9C93-6625980B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61BF-585D-454B-BCB1-8BF1234B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D598-3412-4AB5-BCC1-ACBE2EB4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B5E94-D34E-4A5C-821F-FF631798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0D6BC-BF94-4342-8529-BACAF114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3D3F-4FEE-40B3-BE7A-145F2414F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BB604-3503-45BD-A01A-5FB9250D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C879F-B205-4E94-88CD-500F793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C07E-D8AD-41F9-95F5-D807FBF7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1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682-D86C-469B-897C-0CB5527D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2D07-FC4A-409B-B88A-3B4C9534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CE62-3615-4AB0-932B-B279A38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C562-F5CC-486A-A01E-F9ED56A5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6D60D-18AB-49E1-BE1B-4F351653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D5E3D-862F-4483-A3B3-BDFE362D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2678-6E6B-41C6-8A2D-41B1D261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59E1-6455-42CF-BABD-53E894DA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A5C7-FDA2-4708-8845-051446C2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2C6A9-C8C5-4029-B369-D0DD2377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6CE47-DEE0-4140-AC78-1DDFF789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559C-4509-4C00-A731-BA76AD6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A939-D0DC-4D02-BA56-A89E82F8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5FEA-32C1-4293-9E96-FAC24689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B5088-4FE8-4B48-B092-0A7358393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B88B-A7FE-433E-AFDE-A99F8DC4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AC65F-2488-4167-874B-EC80E9FA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FE8D-1082-478E-A129-785B80AD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4191-7B44-4228-BCE9-9CAD2809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B071B-3D00-4AF5-85CE-7CC3B231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F47E-06F2-4B1E-A105-683C935F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7F3A-7F7C-4B65-8E73-A8AAA753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B94E-B8E4-4B8D-AC3F-F8A1ED17AFC5}" type="datetimeFigureOut">
              <a:rPr lang="en-IN" smtClean="0"/>
              <a:t>23-03-2020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A926-4A2A-4DD0-858E-EC8E6C67F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FFA3-E927-455E-9282-0860944B3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0E18-FBA4-40C3-A9DD-2B5E00BE7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7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5ECC5787-93CC-4BBD-8990-DF30F02B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18" y="3546687"/>
            <a:ext cx="2554309" cy="1979236"/>
          </a:xfrm>
          <a:prstGeom prst="rect">
            <a:avLst/>
          </a:prstGeom>
        </p:spPr>
      </p:pic>
      <p:pic>
        <p:nvPicPr>
          <p:cNvPr id="27" name="Picture 26" descr="A white sign with black text&#10;&#10;Description automatically generated">
            <a:extLst>
              <a:ext uri="{FF2B5EF4-FFF2-40B4-BE49-F238E27FC236}">
                <a16:creationId xmlns:a16="http://schemas.microsoft.com/office/drawing/2014/main" id="{EBA5309B-4CBE-485A-928F-B631D749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42" y="686903"/>
            <a:ext cx="2417358" cy="2372867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FAFD56C6-D88D-42AC-AA47-1A508E836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59" y="824019"/>
            <a:ext cx="2685041" cy="2563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897084"/>
      </p:ext>
    </p:extLst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0" y="1225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Input/Importing in R(2/2)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2369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import the  excel sheet into R Studio we use “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read_excel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()” function after using “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readxl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” library.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ex. library(“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readxl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read_excel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(“path location//filename.xlsx”)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36362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0" y="1225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Exporting files in 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2369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export any file from R Studio we use “write”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ex. write.csv(data variable name, file = “file name.csv”)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       library(“xlsx”)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       write.xlsx(data variable, file = “file name.xlsx”,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sheetName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= “sheet Name”, append = FALSE)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46996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48666" y="330603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10" y="1345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978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199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1E23047-EEB1-429C-B042-B13760F6B0FA}"/>
              </a:ext>
            </a:extLst>
          </p:cNvPr>
          <p:cNvSpPr txBox="1">
            <a:spLocks/>
          </p:cNvSpPr>
          <p:nvPr/>
        </p:nvSpPr>
        <p:spPr>
          <a:xfrm>
            <a:off x="1621802" y="897305"/>
            <a:ext cx="8915399" cy="1480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DATA TYPES AND  STATEMENTS IN R</a:t>
            </a:r>
          </a:p>
        </p:txBody>
      </p:sp>
      <p:pic>
        <p:nvPicPr>
          <p:cNvPr id="31" name="Graphic 30" descr="Presentation with bar chart">
            <a:extLst>
              <a:ext uri="{FF2B5EF4-FFF2-40B4-BE49-F238E27FC236}">
                <a16:creationId xmlns:a16="http://schemas.microsoft.com/office/drawing/2014/main" id="{54A7CADB-66BD-4CDD-B750-851138AC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106" y="4400266"/>
            <a:ext cx="865879" cy="8658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8E964A-29C9-494C-BBF2-08CB3A37585F}"/>
              </a:ext>
            </a:extLst>
          </p:cNvPr>
          <p:cNvSpPr txBox="1"/>
          <p:nvPr/>
        </p:nvSpPr>
        <p:spPr>
          <a:xfrm>
            <a:off x="7772125" y="4530483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Data Types in R</a:t>
            </a:r>
          </a:p>
        </p:txBody>
      </p:sp>
      <p:pic>
        <p:nvPicPr>
          <p:cNvPr id="33" name="Graphic 32" descr="Books">
            <a:extLst>
              <a:ext uri="{FF2B5EF4-FFF2-40B4-BE49-F238E27FC236}">
                <a16:creationId xmlns:a16="http://schemas.microsoft.com/office/drawing/2014/main" id="{EFD73E3E-3C92-49B4-9302-9DFB15AA9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7839" y="440026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0AD7712-1589-4A10-A026-98EDF9791B3C}"/>
              </a:ext>
            </a:extLst>
          </p:cNvPr>
          <p:cNvSpPr txBox="1"/>
          <p:nvPr/>
        </p:nvSpPr>
        <p:spPr>
          <a:xfrm>
            <a:off x="2818985" y="4484317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Lesson 8.1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40644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Data Types in 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10" y="172855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 has 5 types of basic data types: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Numeric type – 3, 45, -23, 33.4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Integer type – 3L, 45L (where L tells R to store data as integer)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Character type – “a”, “V”, “sky”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Logical type – TRUE or FALSE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Complex type – 1+4i, 45-3i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25235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 Data Structures in 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56712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data structures in R are created by combining the basic data types.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of the data structures are mentioned below: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Vector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Matrices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Lists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 frame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Factors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6694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Operators In R(1/2)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E2F8A88A-5632-49C5-95EF-593B19CACB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89" y="1934468"/>
            <a:ext cx="4351927" cy="376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F1839E8-B40E-4B55-8F3A-2F566E86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04" y="1894281"/>
            <a:ext cx="4969704" cy="38215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575240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93579" y="263632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Contd.(2/2)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7D37D0-E8CF-42BF-9C0B-518CEAC1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1235"/>
            <a:ext cx="4659786" cy="34057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9C12D9-3F4A-4314-9C54-1D536145E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55" y="2197208"/>
            <a:ext cx="4865279" cy="1904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86371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0" y="1225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In-Built Functions in R (1/2)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2369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print() – to print the values on the screen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Sort() – to sort the values in a vector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dim() – to print the dimensions of an matrix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cbind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() – to add a new column in an existing matrix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rbind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() – to add a new row in a matrix/data frame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61335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0" y="1225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Contd.(2/2)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2369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str() – to find the structural details of a data frame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summary() – to get the statistical details of a data frame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subset() – to select a range of data as per our  condition from a data frame.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3242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70" y="12250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Input/Importing in R(1/2)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1E489E9-750B-48E2-AE1B-0AC76324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0" y="1027404"/>
            <a:ext cx="10515600" cy="48910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 R we can take input from the user by as well as importing different  types of file like  .csv, excel sheet or download from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take the input from the user we use “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readline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()”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	ex.  Variable 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readline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(prompt = “message”)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 import the csv file from your file locations into R Studio we use “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read,csv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()”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	ex. Variable = read.csv(“file name with location.csv”, header = TRUE)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61082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519</Words>
  <Application>Microsoft Office PowerPoint</Application>
  <PresentationFormat>Widescreen</PresentationFormat>
  <Paragraphs>324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Saucer BB</vt:lpstr>
      <vt:lpstr>Times New Roman</vt:lpstr>
      <vt:lpstr>Office Theme</vt:lpstr>
      <vt:lpstr>2</vt:lpstr>
      <vt:lpstr>2</vt:lpstr>
      <vt:lpstr>Basic Data Types in R</vt:lpstr>
      <vt:lpstr>Basic Data Structures in R</vt:lpstr>
      <vt:lpstr>Operators In R(1/2)</vt:lpstr>
      <vt:lpstr>Contd.(2/2)</vt:lpstr>
      <vt:lpstr>In-Built Functions in R (1/2)</vt:lpstr>
      <vt:lpstr>Contd.(2/2)</vt:lpstr>
      <vt:lpstr>Input/Importing in R(1/2)</vt:lpstr>
      <vt:lpstr>Input/Importing in R(2/2)</vt:lpstr>
      <vt:lpstr>Exporting files in 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Inten98</dc:creator>
  <cp:lastModifiedBy>Inten98</cp:lastModifiedBy>
  <cp:revision>15</cp:revision>
  <dcterms:created xsi:type="dcterms:W3CDTF">2020-03-22T06:18:55Z</dcterms:created>
  <dcterms:modified xsi:type="dcterms:W3CDTF">2020-03-23T09:41:50Z</dcterms:modified>
</cp:coreProperties>
</file>