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8" r:id="rId4"/>
    <p:sldId id="289" r:id="rId5"/>
    <p:sldId id="296" r:id="rId6"/>
    <p:sldId id="290" r:id="rId7"/>
    <p:sldId id="297" r:id="rId8"/>
    <p:sldId id="298" r:id="rId9"/>
    <p:sldId id="292" r:id="rId10"/>
    <p:sldId id="295" r:id="rId11"/>
    <p:sldId id="29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FCFF-0FA6-46D5-B71A-42549F562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CBBC3-691C-4CBC-AEBC-C0BBF2A4B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FD95F-F261-4A37-827F-39896F0F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4FF9-0FFC-49A3-B54D-C3799CDB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0356-1036-4A23-A11E-3144B94C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4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23AA-6C68-47E6-9E15-192E5387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C394E-3C4E-409E-9D32-18F65D6FD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4D33-B787-4162-8506-EF019DB2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D0E7-FA42-41A6-9BB8-ACA4954C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2BD7-E8AB-44B1-8D13-305365DA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7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585AC-7FA6-454F-B721-20A16DD6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578BF-C684-4B55-91A2-AB3E9290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DB1E-E08F-4502-A71C-C4E8969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7BDD-4064-4AFF-BA9D-731B9823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1A5C-3EC9-4A52-9249-A3CCC06D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0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3258-EFC3-4E59-A577-73A6C196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3942-A771-49F6-9F5D-80C380EF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8672-151D-4A27-886C-0478750E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A947-9C0A-45B4-BF1F-13B3C958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9032-0E96-46BE-93F3-5DFAA3D2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4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7EC1-02C3-42BD-BE2C-D29D16EC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2679-63BC-4FD5-8DBB-8CCD3022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77D2-79E0-40F3-BB4F-08066512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102C-6B62-48F9-A16F-D2F7D4AF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1680-0A06-47FE-BA0C-C9FA5DBF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5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85EA-5EE6-4B30-851A-9111373C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5DA0-49A7-41A6-9C87-59A87C6E3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CB096-27C4-4127-AEC2-3722C5F51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43675-3BF9-4128-A70E-F31418A1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89464-1C28-46CB-9EAE-48162044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3413-7E24-452C-B2ED-1E35B9C6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8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4719-B409-487F-A823-523F21EA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FC518-D70B-4D76-9EFE-90524A35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DC563-46AC-46A5-B2D9-A37CEE7F6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A61B-F689-4566-8640-2070F9B0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CDE7D-4F42-4EA9-8E9E-1B86DB58F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B635B-DE86-46DC-B8E0-59F8684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93D8E-B5DB-41E4-8A97-205C8E83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0124-39AB-4C9A-A127-60C10024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2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A77-4E60-4CD1-9BB3-8E31BE5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AB59C-D9FB-4DFF-82C7-953183D6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F6A49-2671-4ED0-91EA-2570F674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CDB94-5224-4CBC-932D-7C7EE5EB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08A5-59F9-49AB-8422-43FB3A3B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C58F0-E9E6-4EE0-A532-A6548C58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2FBD-0279-4F3B-8B07-AE71F4BE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5DF-1C00-4C84-944B-4B11FAC6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D1CB-27FB-4CE6-A3DA-6E5495E2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05B67-2CB1-4F7F-9910-2C26465A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AED2-B61D-4567-8458-549A3D02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EACF1-054F-4593-B117-FBF38DC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5BD0C-2F23-47B0-9E4B-63705EE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A377-9D80-433D-9F1F-C57A9C31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57DE3-930F-422D-A95B-5B8F4192A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B609F-35BD-48AB-A62E-F3478489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C435-DB29-44F4-8135-A945DBE3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06A6-BBED-4157-8BF1-C077ABEB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11EA-8D2A-400B-9678-88E51E41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9A19D-3BBE-42FF-A000-6DCD2F2D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C5F5-16E5-4B6F-BF30-4E1AD422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986-5144-4774-BCC6-B0E25274C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8162-AF73-4313-841A-B00376EF7612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8E3F-2197-4F2C-AA6B-0D64462E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69BD-70F0-4927-98D6-22070F8FE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hyperlink" Target="https://en.wikipedia.org/wiki/John_Deere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fi.wikipedia.org/wiki/Googl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hyperlink" Target="https://en.wikipedia.org/wiki/Firefox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://www.azurecurve.co.uk/2012/08/new-logo-for-microsoft-after-25-year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hyperlink" Target="https://commons.wikimedia.org/wiki/File:Ford_Motor_Company_Logo.svg" TargetMode="External"/><Relationship Id="rId5" Type="http://schemas.openxmlformats.org/officeDocument/2006/relationships/image" Target="../media/image13.jpg"/><Relationship Id="rId4" Type="http://schemas.openxmlformats.org/officeDocument/2006/relationships/hyperlink" Target="https://nl.wikipedia.org/wiki/Fac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171701" y="6171464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5ECC5787-93CC-4BBD-8990-DF30F02B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49" y="3575386"/>
            <a:ext cx="2554309" cy="1979236"/>
          </a:xfrm>
          <a:prstGeom prst="rect">
            <a:avLst/>
          </a:prstGeom>
        </p:spPr>
      </p:pic>
      <p:pic>
        <p:nvPicPr>
          <p:cNvPr id="27" name="Picture 26" descr="A white sign with black text&#10;&#10;Description automatically generated">
            <a:extLst>
              <a:ext uri="{FF2B5EF4-FFF2-40B4-BE49-F238E27FC236}">
                <a16:creationId xmlns:a16="http://schemas.microsoft.com/office/drawing/2014/main" id="{EBA5309B-4CBE-485A-928F-B631D7492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942" y="686903"/>
            <a:ext cx="2417358" cy="2372867"/>
          </a:xfrm>
          <a:prstGeom prst="rect">
            <a:avLst/>
          </a:prstGeom>
        </p:spPr>
      </p:pic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FAFD56C6-D88D-42AC-AA47-1A508E836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05" y="696534"/>
            <a:ext cx="2685041" cy="25633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2" y="3059770"/>
            <a:ext cx="3296321" cy="32963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0897084"/>
      </p:ext>
    </p:extLst>
  </p:cSld>
  <p:clrMapOvr>
    <a:masterClrMapping/>
  </p:clrMapOvr>
  <p:transition spd="slow" advClick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93579" y="270810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3191C04-B010-4F10-98FD-A8788FC07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610" y="1671126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Google –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 Google uses R to calculate ROI on advertising campaigns and to predict economic activity and also to improve the efficiency of online advertising.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6B4A5B7-A56B-4C51-8878-DE89877F0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6288" y="164901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John Deere –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Statisticians at John Deere use R for time series modeling and also geospatial analysis in a reliable and reproducible way. The results are then integrated with Excel and SAP.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29" name="Picture 28" descr="A picture containing sign, drawing, light&#10;&#10;Description automatically generated">
            <a:extLst>
              <a:ext uri="{FF2B5EF4-FFF2-40B4-BE49-F238E27FC236}">
                <a16:creationId xmlns:a16="http://schemas.microsoft.com/office/drawing/2014/main" id="{20191603-452D-4261-B2AC-228CCB0EB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804953" y="4136273"/>
            <a:ext cx="3355070" cy="1135132"/>
          </a:xfrm>
          <a:prstGeom prst="rect">
            <a:avLst/>
          </a:prstGeom>
        </p:spPr>
      </p:pic>
      <p:pic>
        <p:nvPicPr>
          <p:cNvPr id="32" name="Picture 31" descr="A picture containing sign, can&#10;&#10;Description automatically generated">
            <a:extLst>
              <a:ext uri="{FF2B5EF4-FFF2-40B4-BE49-F238E27FC236}">
                <a16:creationId xmlns:a16="http://schemas.microsoft.com/office/drawing/2014/main" id="{4F14D16E-CF6F-4CD8-BD1E-C125123B590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344091" y="3989790"/>
            <a:ext cx="2639962" cy="17654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5939016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56908" y="295652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7E8E76C-4BA2-4A15-8131-7C7B42738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468" y="1556652"/>
            <a:ext cx="5181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Microsoft –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Microsoft uses R for the Xbox matchmaking service and also as a statistical engine within the Azure ML framework.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62173B-E4E1-4A0A-AF68-9A1396EB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920" y="162750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Mozilla –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is the foundation behind the Firefox web browser and uses R to visualize web activity.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B946C1F8-AB29-41B0-876D-132686715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857905" y="3616679"/>
            <a:ext cx="3441541" cy="1261898"/>
          </a:xfrm>
          <a:prstGeom prst="rect">
            <a:avLst/>
          </a:prstGeom>
        </p:spPr>
      </p:pic>
      <p:pic>
        <p:nvPicPr>
          <p:cNvPr id="36" name="Picture 35" descr="A picture containing lamp&#10;&#10;Description automatically generated">
            <a:extLst>
              <a:ext uri="{FF2B5EF4-FFF2-40B4-BE49-F238E27FC236}">
                <a16:creationId xmlns:a16="http://schemas.microsoft.com/office/drawing/2014/main" id="{F9D3D915-4186-4CF9-A2B1-96BF14F4AC7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098921" y="3032917"/>
            <a:ext cx="2559500" cy="2559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952278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290" y="215243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E20E750-81D4-4FD9-89C4-AF698B24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34" y="1690688"/>
            <a:ext cx="10515600" cy="164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Business Analytics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857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>
        <p15:prstTrans prst="curtains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8D1DA36-ECEF-4E7A-957E-132BBBE7B213}"/>
              </a:ext>
            </a:extLst>
          </p:cNvPr>
          <p:cNvSpPr txBox="1">
            <a:spLocks/>
          </p:cNvSpPr>
          <p:nvPr/>
        </p:nvSpPr>
        <p:spPr>
          <a:xfrm>
            <a:off x="1621802" y="897305"/>
            <a:ext cx="8915399" cy="1480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INTRODUCTION TO R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PROGRAMMING</a:t>
            </a:r>
          </a:p>
        </p:txBody>
      </p:sp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F42D7D1F-4421-4B1D-BE92-C5F9209A3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83460" y="3888621"/>
            <a:ext cx="1041885" cy="10418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4AE94A-8A81-46B8-9B05-2F948CCC0086}"/>
              </a:ext>
            </a:extLst>
          </p:cNvPr>
          <p:cNvSpPr txBox="1"/>
          <p:nvPr/>
        </p:nvSpPr>
        <p:spPr>
          <a:xfrm>
            <a:off x="3150288" y="4060248"/>
            <a:ext cx="30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Lesson </a:t>
            </a:r>
            <a:r>
              <a:rPr lang="en-IN" sz="2800" b="1" dirty="0" smtClean="0">
                <a:solidFill>
                  <a:schemeClr val="accent3"/>
                </a:solidFill>
              </a:rPr>
              <a:t>10</a:t>
            </a:r>
            <a:endParaRPr lang="en-IN" sz="28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16FDB0-633C-41BD-BA77-90796EF1560C}"/>
              </a:ext>
            </a:extLst>
          </p:cNvPr>
          <p:cNvSpPr txBox="1"/>
          <p:nvPr/>
        </p:nvSpPr>
        <p:spPr>
          <a:xfrm>
            <a:off x="7772125" y="4093161"/>
            <a:ext cx="30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Introduction to R</a:t>
            </a:r>
          </a:p>
        </p:txBody>
      </p:sp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89343539-8C5E-4452-8510-EAB253A73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07839" y="396294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561919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34985" y="190455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A2CF634-734E-472C-802C-F1CC668E2753}"/>
              </a:ext>
            </a:extLst>
          </p:cNvPr>
          <p:cNvSpPr txBox="1">
            <a:spLocks/>
          </p:cNvSpPr>
          <p:nvPr/>
        </p:nvSpPr>
        <p:spPr>
          <a:xfrm>
            <a:off x="2302101" y="488788"/>
            <a:ext cx="7773338" cy="1474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What is R?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746CBB0-EED9-4C55-8A02-568A9D9C0E81}"/>
              </a:ext>
            </a:extLst>
          </p:cNvPr>
          <p:cNvSpPr txBox="1">
            <a:spLocks/>
          </p:cNvSpPr>
          <p:nvPr/>
        </p:nvSpPr>
        <p:spPr>
          <a:xfrm>
            <a:off x="927652" y="2115302"/>
            <a:ext cx="10177669" cy="3803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 is a programming language developed by Ross Ihaka and Robert Gentleman in 1993.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 possesses an extensive catalog of statistical and graphical methods.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analysis with R is done in a series of steps: programming, transforming, discovering, modeling and communicate the results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81123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58856" y="284104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467A028-9570-4A46-93D7-68C45115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330" y="1510748"/>
            <a:ext cx="6291470" cy="46662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 is the most important tool  in Finance.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is because R provides an advanced statistical suite that is able to carry out all the necessary financial tasks like moving average, Auto-regression, time series analysis which form the crux of finance industry.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32" name="Picture 31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A4AF51CE-1975-4BFA-B8A2-E3785EB1A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31" y="1809825"/>
            <a:ext cx="2026800" cy="3946925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1FEBA508-7E7A-48AC-890A-6654C33AEBA9}"/>
              </a:ext>
            </a:extLst>
          </p:cNvPr>
          <p:cNvSpPr txBox="1">
            <a:spLocks/>
          </p:cNvSpPr>
          <p:nvPr/>
        </p:nvSpPr>
        <p:spPr>
          <a:xfrm>
            <a:off x="2098532" y="217975"/>
            <a:ext cx="7773338" cy="997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Applications of 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73628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58198" y="344700"/>
            <a:ext cx="11637617" cy="5850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746CBB0-EED9-4C55-8A02-568A9D9C0E81}"/>
              </a:ext>
            </a:extLst>
          </p:cNvPr>
          <p:cNvSpPr txBox="1">
            <a:spLocks/>
          </p:cNvSpPr>
          <p:nvPr/>
        </p:nvSpPr>
        <p:spPr>
          <a:xfrm>
            <a:off x="4346712" y="1632533"/>
            <a:ext cx="6935195" cy="38151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Just like finance, banking sector use R for credit risk modelling and form of risk analytics.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Banks have a heavy use Mortgage Haircut Model provided by R language, which allows them to take hold of property in case of loan defaults.</a:t>
            </a:r>
          </a:p>
        </p:txBody>
      </p:sp>
      <p:pic>
        <p:nvPicPr>
          <p:cNvPr id="29" name="Picture 28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3FD6B029-78AA-4B3E-9D97-E634BB0CD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30" y="1523808"/>
            <a:ext cx="2026415" cy="39723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661696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93579" y="321122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E15193-6400-437A-90D2-092EE479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76" y="1396470"/>
            <a:ext cx="682155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e-commerce industry is one of the most important sectors that utilize Data Science.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E-commerce companies use R for analyzing cross-selling products to their customers. In cross-selling, we suggest additional products to the customer, that complements their original purchase.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DD687730-0A44-4C2F-B102-0EC201E23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03" y="1599369"/>
            <a:ext cx="2026800" cy="3894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27945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93579" y="321122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E15193-6400-437A-90D2-092EE479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76" y="1396470"/>
            <a:ext cx="68215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Genetics, Bioinformatics, Drug Discovery, Epidemiology are some of the fields in healthcare that make heavy usage of 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 is most widely used for pre-clinical trail and analyzing the drug-safety data. 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D687730-0A44-4C2F-B102-0EC201E23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654" y="1551845"/>
            <a:ext cx="1999947" cy="3894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76875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93579" y="321122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E15193-6400-437A-90D2-092EE479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76" y="1396470"/>
            <a:ext cx="68215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For many beginners in Data Science and R, social media is a data playground.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Sentiment Analysis and other forms of social media data mining are some of the important statistical tools that are used with R.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D687730-0A44-4C2F-B102-0EC201E23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7416" y="1518739"/>
            <a:ext cx="2020424" cy="3894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2407012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C061AA3-210E-42E2-88BB-E222E935F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Facebook –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Facebook uses R to update status and its social network graph. It is also used for predicting colleague interactions with 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463F173-E87B-48D6-B641-8A38981CE1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Ford Motor Company – 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Ford relies on Hadoop. It also relies on R for statistical analysis as well as carrying out data-driven support for decision making.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1EDC26-42AD-48F6-9C42-C6B9CC39B0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2588719" y="3800961"/>
            <a:ext cx="1692571" cy="1692571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9DE71F-E305-4B51-9751-D367C4F06DB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132003" y="4031650"/>
            <a:ext cx="2788509" cy="1394255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400DB5B2-3689-4FF9-A4B2-25E334F68FA1}"/>
              </a:ext>
            </a:extLst>
          </p:cNvPr>
          <p:cNvSpPr txBox="1">
            <a:spLocks/>
          </p:cNvSpPr>
          <p:nvPr/>
        </p:nvSpPr>
        <p:spPr>
          <a:xfrm>
            <a:off x="2302101" y="366728"/>
            <a:ext cx="7773338" cy="10653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Real life uses of 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4368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289</Words>
  <Application>Microsoft Office PowerPoint</Application>
  <PresentationFormat>Widescreen</PresentationFormat>
  <Paragraphs>314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Saucer BB</vt:lpstr>
      <vt:lpstr>Times New Roman</vt:lpstr>
      <vt:lpstr>Office Theme</vt:lpstr>
      <vt:lpstr>2</vt:lpstr>
      <vt:lpstr>2</vt:lpstr>
      <vt:lpstr>2</vt:lpstr>
      <vt:lpstr>2</vt:lpstr>
      <vt:lpstr>2</vt:lpstr>
      <vt:lpstr>2</vt:lpstr>
      <vt:lpstr>2</vt:lpstr>
      <vt:lpstr>2</vt:lpstr>
      <vt:lpstr>2</vt:lpstr>
      <vt:lpstr>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Inten98</dc:creator>
  <cp:lastModifiedBy>ShriRam</cp:lastModifiedBy>
  <cp:revision>32</cp:revision>
  <dcterms:created xsi:type="dcterms:W3CDTF">2020-03-21T06:08:42Z</dcterms:created>
  <dcterms:modified xsi:type="dcterms:W3CDTF">2020-04-25T06:47:18Z</dcterms:modified>
</cp:coreProperties>
</file>