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58" r:id="rId6"/>
    <p:sldId id="304" r:id="rId7"/>
    <p:sldId id="291" r:id="rId8"/>
    <p:sldId id="305" r:id="rId9"/>
    <p:sldId id="300" r:id="rId10"/>
    <p:sldId id="301" r:id="rId11"/>
    <p:sldId id="290" r:id="rId12"/>
    <p:sldId id="303" r:id="rId13"/>
    <p:sldId id="277" r:id="rId14"/>
    <p:sldId id="288" r:id="rId15"/>
    <p:sldId id="293" r:id="rId16"/>
    <p:sldId id="294" r:id="rId17"/>
    <p:sldId id="296" r:id="rId18"/>
    <p:sldId id="297" r:id="rId19"/>
    <p:sldId id="298" r:id="rId20"/>
    <p:sldId id="299" r:id="rId21"/>
    <p:sldId id="27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FF"/>
    <a:srgbClr val="0099FF"/>
    <a:srgbClr val="FF6600"/>
    <a:srgbClr val="DEEBF7"/>
    <a:srgbClr val="003386"/>
    <a:srgbClr val="0B1941"/>
    <a:srgbClr val="00123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F8C5D-1307-432B-8904-8FD07A9DBF1C}" v="769" dt="2024-06-01T09:24:44.295"/>
    <p1510:client id="{78578D0B-DA3D-5549-BB8F-67D955BE3745}" v="924" dt="2024-06-01T08:57:32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경현" userId="S::_hyeon@innogrid.com::4c465b08-f814-4122-9d52-6547c4270e6e" providerId="AD" clId="Web-{512A82C2-73FC-7323-04DD-C33CAD3812D1}"/>
    <pc:docChg chg="delSld">
      <pc:chgData name="김경현" userId="S::_hyeon@innogrid.com::4c465b08-f814-4122-9d52-6547c4270e6e" providerId="AD" clId="Web-{512A82C2-73FC-7323-04DD-C33CAD3812D1}" dt="2024-05-20T05:07:06.201" v="15"/>
      <pc:docMkLst>
        <pc:docMk/>
      </pc:docMkLst>
      <pc:sldChg chg="del">
        <pc:chgData name="김경현" userId="S::_hyeon@innogrid.com::4c465b08-f814-4122-9d52-6547c4270e6e" providerId="AD" clId="Web-{512A82C2-73FC-7323-04DD-C33CAD3812D1}" dt="2024-05-20T05:07:01.498" v="3"/>
        <pc:sldMkLst>
          <pc:docMk/>
          <pc:sldMk cId="3446078872" sldId="261"/>
        </pc:sldMkLst>
      </pc:sldChg>
      <pc:sldChg chg="del">
        <pc:chgData name="김경현" userId="S::_hyeon@innogrid.com::4c465b08-f814-4122-9d52-6547c4270e6e" providerId="AD" clId="Web-{512A82C2-73FC-7323-04DD-C33CAD3812D1}" dt="2024-05-20T05:07:06.201" v="12"/>
        <pc:sldMkLst>
          <pc:docMk/>
          <pc:sldMk cId="1230138854" sldId="271"/>
        </pc:sldMkLst>
      </pc:sldChg>
      <pc:sldChg chg="del">
        <pc:chgData name="김경현" userId="S::_hyeon@innogrid.com::4c465b08-f814-4122-9d52-6547c4270e6e" providerId="AD" clId="Web-{512A82C2-73FC-7323-04DD-C33CAD3812D1}" dt="2024-05-20T05:07:01.529" v="10"/>
        <pc:sldMkLst>
          <pc:docMk/>
          <pc:sldMk cId="3830538369" sldId="272"/>
        </pc:sldMkLst>
      </pc:sldChg>
      <pc:sldChg chg="del">
        <pc:chgData name="김경현" userId="S::_hyeon@innogrid.com::4c465b08-f814-4122-9d52-6547c4270e6e" providerId="AD" clId="Web-{512A82C2-73FC-7323-04DD-C33CAD3812D1}" dt="2024-05-20T05:07:01.561" v="11"/>
        <pc:sldMkLst>
          <pc:docMk/>
          <pc:sldMk cId="3798490167" sldId="273"/>
        </pc:sldMkLst>
      </pc:sldChg>
      <pc:sldChg chg="del">
        <pc:chgData name="김경현" userId="S::_hyeon@innogrid.com::4c465b08-f814-4122-9d52-6547c4270e6e" providerId="AD" clId="Web-{512A82C2-73FC-7323-04DD-C33CAD3812D1}" dt="2024-05-20T05:07:01.483" v="2"/>
        <pc:sldMkLst>
          <pc:docMk/>
          <pc:sldMk cId="3663306461" sldId="274"/>
        </pc:sldMkLst>
      </pc:sldChg>
      <pc:sldChg chg="del">
        <pc:chgData name="김경현" userId="S::_hyeon@innogrid.com::4c465b08-f814-4122-9d52-6547c4270e6e" providerId="AD" clId="Web-{512A82C2-73FC-7323-04DD-C33CAD3812D1}" dt="2024-05-20T05:07:06.201" v="13"/>
        <pc:sldMkLst>
          <pc:docMk/>
          <pc:sldMk cId="3933932483" sldId="275"/>
        </pc:sldMkLst>
      </pc:sldChg>
      <pc:sldChg chg="del">
        <pc:chgData name="김경현" userId="S::_hyeon@innogrid.com::4c465b08-f814-4122-9d52-6547c4270e6e" providerId="AD" clId="Web-{512A82C2-73FC-7323-04DD-C33CAD3812D1}" dt="2024-05-20T05:07:01.498" v="4"/>
        <pc:sldMkLst>
          <pc:docMk/>
          <pc:sldMk cId="2135166489" sldId="278"/>
        </pc:sldMkLst>
      </pc:sldChg>
      <pc:sldChg chg="del">
        <pc:chgData name="김경현" userId="S::_hyeon@innogrid.com::4c465b08-f814-4122-9d52-6547c4270e6e" providerId="AD" clId="Web-{512A82C2-73FC-7323-04DD-C33CAD3812D1}" dt="2024-05-20T05:07:06.201" v="15"/>
        <pc:sldMkLst>
          <pc:docMk/>
          <pc:sldMk cId="3028258067" sldId="279"/>
        </pc:sldMkLst>
      </pc:sldChg>
      <pc:sldChg chg="del">
        <pc:chgData name="김경현" userId="S::_hyeon@innogrid.com::4c465b08-f814-4122-9d52-6547c4270e6e" providerId="AD" clId="Web-{512A82C2-73FC-7323-04DD-C33CAD3812D1}" dt="2024-05-20T05:07:01.514" v="9"/>
        <pc:sldMkLst>
          <pc:docMk/>
          <pc:sldMk cId="234976439" sldId="280"/>
        </pc:sldMkLst>
      </pc:sldChg>
      <pc:sldChg chg="del">
        <pc:chgData name="김경현" userId="S::_hyeon@innogrid.com::4c465b08-f814-4122-9d52-6547c4270e6e" providerId="AD" clId="Web-{512A82C2-73FC-7323-04DD-C33CAD3812D1}" dt="2024-05-20T05:07:01.514" v="8"/>
        <pc:sldMkLst>
          <pc:docMk/>
          <pc:sldMk cId="2216129743" sldId="281"/>
        </pc:sldMkLst>
      </pc:sldChg>
      <pc:sldChg chg="del">
        <pc:chgData name="김경현" userId="S::_hyeon@innogrid.com::4c465b08-f814-4122-9d52-6547c4270e6e" providerId="AD" clId="Web-{512A82C2-73FC-7323-04DD-C33CAD3812D1}" dt="2024-05-20T05:07:01.514" v="7"/>
        <pc:sldMkLst>
          <pc:docMk/>
          <pc:sldMk cId="595539664" sldId="282"/>
        </pc:sldMkLst>
      </pc:sldChg>
      <pc:sldChg chg="del">
        <pc:chgData name="김경현" userId="S::_hyeon@innogrid.com::4c465b08-f814-4122-9d52-6547c4270e6e" providerId="AD" clId="Web-{512A82C2-73FC-7323-04DD-C33CAD3812D1}" dt="2024-05-20T05:07:01.514" v="6"/>
        <pc:sldMkLst>
          <pc:docMk/>
          <pc:sldMk cId="2950793507" sldId="283"/>
        </pc:sldMkLst>
      </pc:sldChg>
      <pc:sldChg chg="del">
        <pc:chgData name="김경현" userId="S::_hyeon@innogrid.com::4c465b08-f814-4122-9d52-6547c4270e6e" providerId="AD" clId="Web-{512A82C2-73FC-7323-04DD-C33CAD3812D1}" dt="2024-05-20T05:07:01.498" v="5"/>
        <pc:sldMkLst>
          <pc:docMk/>
          <pc:sldMk cId="1585356202" sldId="285"/>
        </pc:sldMkLst>
      </pc:sldChg>
      <pc:sldChg chg="del">
        <pc:chgData name="김경현" userId="S::_hyeon@innogrid.com::4c465b08-f814-4122-9d52-6547c4270e6e" providerId="AD" clId="Web-{512A82C2-73FC-7323-04DD-C33CAD3812D1}" dt="2024-05-20T05:07:01.483" v="1"/>
        <pc:sldMkLst>
          <pc:docMk/>
          <pc:sldMk cId="2100968566" sldId="286"/>
        </pc:sldMkLst>
      </pc:sldChg>
      <pc:sldChg chg="del">
        <pc:chgData name="김경현" userId="S::_hyeon@innogrid.com::4c465b08-f814-4122-9d52-6547c4270e6e" providerId="AD" clId="Web-{512A82C2-73FC-7323-04DD-C33CAD3812D1}" dt="2024-05-20T05:07:01.483" v="0"/>
        <pc:sldMkLst>
          <pc:docMk/>
          <pc:sldMk cId="3198379144" sldId="287"/>
        </pc:sldMkLst>
      </pc:sldChg>
      <pc:sldChg chg="del">
        <pc:chgData name="김경현" userId="S::_hyeon@innogrid.com::4c465b08-f814-4122-9d52-6547c4270e6e" providerId="AD" clId="Web-{512A82C2-73FC-7323-04DD-C33CAD3812D1}" dt="2024-05-20T05:07:06.201" v="14"/>
        <pc:sldMkLst>
          <pc:docMk/>
          <pc:sldMk cId="2722069061" sldId="289"/>
        </pc:sldMkLst>
      </pc:sldChg>
    </pc:docChg>
  </pc:docChgLst>
  <pc:docChgLst>
    <pc:chgData name="전형구" userId="6e797804-487e-48a2-8560-e72dcfb04cc4" providerId="ADAL" clId="{5E79E61E-DA95-4277-A4C3-41421456DB67}"/>
    <pc:docChg chg="undo custSel addSld delSld modSld sldOrd modMainMaster">
      <pc:chgData name="전형구" userId="6e797804-487e-48a2-8560-e72dcfb04cc4" providerId="ADAL" clId="{5E79E61E-DA95-4277-A4C3-41421456DB67}" dt="2024-01-29T08:10:13.087" v="3007" actId="20577"/>
      <pc:docMkLst>
        <pc:docMk/>
      </pc:docMkLst>
      <pc:sldChg chg="modSp mod">
        <pc:chgData name="전형구" userId="6e797804-487e-48a2-8560-e72dcfb04cc4" providerId="ADAL" clId="{5E79E61E-DA95-4277-A4C3-41421456DB67}" dt="2024-01-29T05:13:37.463" v="245" actId="20577"/>
        <pc:sldMkLst>
          <pc:docMk/>
          <pc:sldMk cId="3826772522" sldId="257"/>
        </pc:sldMkLst>
        <pc:spChg chg="mod">
          <ac:chgData name="전형구" userId="6e797804-487e-48a2-8560-e72dcfb04cc4" providerId="ADAL" clId="{5E79E61E-DA95-4277-A4C3-41421456DB67}" dt="2024-01-29T05:13:37.463" v="245" actId="20577"/>
          <ac:spMkLst>
            <pc:docMk/>
            <pc:sldMk cId="3826772522" sldId="257"/>
            <ac:spMk id="2" creationId="{35C2ED3B-AF34-6E7A-9AF6-732E697BF58F}"/>
          </ac:spMkLst>
        </pc:spChg>
        <pc:spChg chg="mod">
          <ac:chgData name="전형구" userId="6e797804-487e-48a2-8560-e72dcfb04cc4" providerId="ADAL" clId="{5E79E61E-DA95-4277-A4C3-41421456DB67}" dt="2024-01-29T02:22:15.646" v="46" actId="20577"/>
          <ac:spMkLst>
            <pc:docMk/>
            <pc:sldMk cId="3826772522" sldId="257"/>
            <ac:spMk id="3" creationId="{2A07E294-E51E-E88A-BAB0-869A75AE5840}"/>
          </ac:spMkLst>
        </pc:spChg>
        <pc:spChg chg="mod">
          <ac:chgData name="전형구" userId="6e797804-487e-48a2-8560-e72dcfb04cc4" providerId="ADAL" clId="{5E79E61E-DA95-4277-A4C3-41421456DB67}" dt="2024-01-29T02:22:22.146" v="69" actId="20577"/>
          <ac:spMkLst>
            <pc:docMk/>
            <pc:sldMk cId="3826772522" sldId="257"/>
            <ac:spMk id="5" creationId="{42699E17-F968-FE1F-550F-39FDDADF55CC}"/>
          </ac:spMkLst>
        </pc:spChg>
      </pc:sldChg>
      <pc:sldChg chg="modSp mod">
        <pc:chgData name="전형구" userId="6e797804-487e-48a2-8560-e72dcfb04cc4" providerId="ADAL" clId="{5E79E61E-DA95-4277-A4C3-41421456DB67}" dt="2024-01-29T02:22:54.652" v="219" actId="20577"/>
        <pc:sldMkLst>
          <pc:docMk/>
          <pc:sldMk cId="3049160774" sldId="258"/>
        </pc:sldMkLst>
        <pc:spChg chg="mod">
          <ac:chgData name="전형구" userId="6e797804-487e-48a2-8560-e72dcfb04cc4" providerId="ADAL" clId="{5E79E61E-DA95-4277-A4C3-41421456DB67}" dt="2024-01-29T02:22:54.652" v="219" actId="20577"/>
          <ac:spMkLst>
            <pc:docMk/>
            <pc:sldMk cId="3049160774" sldId="258"/>
            <ac:spMk id="4" creationId="{3FA7FE40-6D6F-7D22-D765-7BDE2F7A0C4C}"/>
          </ac:spMkLst>
        </pc:spChg>
      </pc:sldChg>
      <pc:sldChg chg="addSp delSp modSp add del mod">
        <pc:chgData name="전형구" userId="6e797804-487e-48a2-8560-e72dcfb04cc4" providerId="ADAL" clId="{5E79E61E-DA95-4277-A4C3-41421456DB67}" dt="2024-01-29T07:59:31.058" v="1934" actId="692"/>
        <pc:sldMkLst>
          <pc:docMk/>
          <pc:sldMk cId="3446078872" sldId="261"/>
        </pc:sldMkLst>
        <pc:spChg chg="mod">
          <ac:chgData name="전형구" userId="6e797804-487e-48a2-8560-e72dcfb04cc4" providerId="ADAL" clId="{5E79E61E-DA95-4277-A4C3-41421456DB67}" dt="2024-01-29T05:39:22.544" v="713" actId="20577"/>
          <ac:spMkLst>
            <pc:docMk/>
            <pc:sldMk cId="3446078872" sldId="261"/>
            <ac:spMk id="2" creationId="{886C3E25-6318-DBCF-1325-1780B46A1DE7}"/>
          </ac:spMkLst>
        </pc:spChg>
        <pc:spChg chg="del">
          <ac:chgData name="전형구" userId="6e797804-487e-48a2-8560-e72dcfb04cc4" providerId="ADAL" clId="{5E79E61E-DA95-4277-A4C3-41421456DB67}" dt="2024-01-29T05:14:50.990" v="275" actId="478"/>
          <ac:spMkLst>
            <pc:docMk/>
            <pc:sldMk cId="3446078872" sldId="261"/>
            <ac:spMk id="3" creationId="{03808A3C-8C83-8060-B57E-7A2688035F66}"/>
          </ac:spMkLst>
        </pc:spChg>
        <pc:spChg chg="add del mod">
          <ac:chgData name="전형구" userId="6e797804-487e-48a2-8560-e72dcfb04cc4" providerId="ADAL" clId="{5E79E61E-DA95-4277-A4C3-41421456DB67}" dt="2024-01-29T05:14:53.816" v="276" actId="478"/>
          <ac:spMkLst>
            <pc:docMk/>
            <pc:sldMk cId="3446078872" sldId="261"/>
            <ac:spMk id="5" creationId="{0ABE0168-442F-9475-8D74-7DA50BF08ECD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7" creationId="{890B12B7-8A22-971F-A022-B69583740D71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8" creationId="{1DA7B3EE-5954-91B7-DCEF-43C519C83986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9" creationId="{D9B1CA99-497E-362E-E503-FD286EDDCC0C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0" creationId="{A852C499-9BA4-81BA-4554-5B1C4907E7D2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1" creationId="{A43C4230-90E6-730B-BF8B-49A9262C824D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2" creationId="{D71EEF6F-FEC4-C2A7-D440-5C8D18ACF093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3" creationId="{67861675-24B4-3964-7393-51E035965F8A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4" creationId="{52A833CF-8F20-9C01-3760-8AD765445D3D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5" creationId="{83FB96F9-57E2-EF95-4345-EFD9DC56F3B7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6" creationId="{558E5EBE-7C77-4F8C-E096-7CB35F7708E3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7" creationId="{381977C3-AC16-7E1B-65FC-CCB6C5A53D11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8" creationId="{B0294825-5B8A-A104-4F55-A27D4BA9E358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19" creationId="{956A11A3-18FE-4237-FC61-0DC566F374C4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0" creationId="{C0FECBF2-8825-06CF-EE7D-009F68AF9155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1" creationId="{74DB20EC-DBEA-1832-4A60-DA145A67BC32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2" creationId="{1E518179-96BF-2A2A-11A7-88B59656023C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3" creationId="{A516FA63-B68F-BC60-B251-F406912E60A4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4" creationId="{1D5E192F-0E6D-F33D-EA55-C2A107D95727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5" creationId="{C1958B5C-C18B-EB81-8B04-4D7716525735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6" creationId="{1ED452D7-BB27-2BA4-3610-F3BE66637D95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7" creationId="{83F352F4-1ED8-081B-6C15-A9E07A8FF55E}"/>
          </ac:spMkLst>
        </pc:spChg>
        <pc:spChg chg="mod">
          <ac:chgData name="전형구" userId="6e797804-487e-48a2-8560-e72dcfb04cc4" providerId="ADAL" clId="{5E79E61E-DA95-4277-A4C3-41421456DB67}" dt="2024-01-29T05:15:00.740" v="277"/>
          <ac:spMkLst>
            <pc:docMk/>
            <pc:sldMk cId="3446078872" sldId="261"/>
            <ac:spMk id="28" creationId="{3BCFCCA8-6668-3A53-B643-4D1436ECF6EA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29" creationId="{42842713-BCE5-9238-8866-554933EDC135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0" creationId="{B350F4E0-5F59-9969-7BBE-98EC6D65AD43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1" creationId="{0E39E4F7-F03D-2742-DC12-5A15A94F69D0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2" creationId="{901A5E03-7569-7FE8-62C1-D2908F1A955F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3" creationId="{F7AC7340-D35C-E738-0605-A9669BAD3103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4" creationId="{E08DE483-DBB0-D610-7366-CD65C7398268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5" creationId="{B47BD966-59B0-47B3-239A-C3CAFB6CB136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6" creationId="{DF96D720-059D-A08F-C5B4-A577A2722C5E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7" creationId="{28F4C046-0682-DAFE-1C99-AEBEF01AAE95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8" creationId="{2B8B93B0-BFF4-9601-F9B8-7C15EFD59F7D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39" creationId="{3469DD4B-F172-2A83-950C-D53DEA9C2709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40" creationId="{71C6E65C-C603-B7E9-DA19-704324617FEE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41" creationId="{362E7123-FBEF-5696-128E-219EE4482962}"/>
          </ac:spMkLst>
        </pc:spChg>
        <pc:spChg chg="add mod">
          <ac:chgData name="전형구" userId="6e797804-487e-48a2-8560-e72dcfb04cc4" providerId="ADAL" clId="{5E79E61E-DA95-4277-A4C3-41421456DB67}" dt="2024-01-29T05:15:03.040" v="278" actId="1076"/>
          <ac:spMkLst>
            <pc:docMk/>
            <pc:sldMk cId="3446078872" sldId="261"/>
            <ac:spMk id="42" creationId="{66DC598C-D8F9-1436-B11E-EC6D5D9F96AD}"/>
          </ac:spMkLst>
        </pc:spChg>
        <pc:spChg chg="add mod">
          <ac:chgData name="전형구" userId="6e797804-487e-48a2-8560-e72dcfb04cc4" providerId="ADAL" clId="{5E79E61E-DA95-4277-A4C3-41421456DB67}" dt="2024-01-29T05:17:00.316" v="362"/>
          <ac:spMkLst>
            <pc:docMk/>
            <pc:sldMk cId="3446078872" sldId="261"/>
            <ac:spMk id="44" creationId="{1AAA45A9-C451-E149-3A53-35597F32DB08}"/>
          </ac:spMkLst>
        </pc:spChg>
        <pc:spChg chg="add mod">
          <ac:chgData name="전형구" userId="6e797804-487e-48a2-8560-e72dcfb04cc4" providerId="ADAL" clId="{5E79E61E-DA95-4277-A4C3-41421456DB67}" dt="2024-01-29T07:59:31.058" v="1934" actId="692"/>
          <ac:spMkLst>
            <pc:docMk/>
            <pc:sldMk cId="3446078872" sldId="261"/>
            <ac:spMk id="52" creationId="{063A5DEB-6FB3-DE2A-33FB-18206B3EEC85}"/>
          </ac:spMkLst>
        </pc:spChg>
        <pc:spChg chg="add mod">
          <ac:chgData name="전형구" userId="6e797804-487e-48a2-8560-e72dcfb04cc4" providerId="ADAL" clId="{5E79E61E-DA95-4277-A4C3-41421456DB67}" dt="2024-01-29T07:55:20.072" v="1722" actId="207"/>
          <ac:spMkLst>
            <pc:docMk/>
            <pc:sldMk cId="3446078872" sldId="261"/>
            <ac:spMk id="53" creationId="{F067FBC0-295F-3932-20D3-2A664B7B2046}"/>
          </ac:spMkLst>
        </pc:spChg>
        <pc:spChg chg="add mod">
          <ac:chgData name="전형구" userId="6e797804-487e-48a2-8560-e72dcfb04cc4" providerId="ADAL" clId="{5E79E61E-DA95-4277-A4C3-41421456DB67}" dt="2024-01-29T07:57:50.483" v="1750" actId="14100"/>
          <ac:spMkLst>
            <pc:docMk/>
            <pc:sldMk cId="3446078872" sldId="261"/>
            <ac:spMk id="54" creationId="{E93913DC-5EDC-D9CC-1F37-BDEBAD0A5483}"/>
          </ac:spMkLst>
        </pc:spChg>
        <pc:spChg chg="add mod">
          <ac:chgData name="전형구" userId="6e797804-487e-48a2-8560-e72dcfb04cc4" providerId="ADAL" clId="{5E79E61E-DA95-4277-A4C3-41421456DB67}" dt="2024-01-29T07:57:17.468" v="1740" actId="207"/>
          <ac:spMkLst>
            <pc:docMk/>
            <pc:sldMk cId="3446078872" sldId="261"/>
            <ac:spMk id="55" creationId="{E2E7BD01-F940-DA5B-EF82-A3B6F8FDCD89}"/>
          </ac:spMkLst>
        </pc:spChg>
        <pc:spChg chg="add mod">
          <ac:chgData name="전형구" userId="6e797804-487e-48a2-8560-e72dcfb04cc4" providerId="ADAL" clId="{5E79E61E-DA95-4277-A4C3-41421456DB67}" dt="2024-01-29T07:59:24.373" v="1933" actId="1076"/>
          <ac:spMkLst>
            <pc:docMk/>
            <pc:sldMk cId="3446078872" sldId="261"/>
            <ac:spMk id="56" creationId="{508F5442-2E8D-C185-A4D9-F963E6C5444E}"/>
          </ac:spMkLst>
        </pc:spChg>
        <pc:grpChg chg="add mod">
          <ac:chgData name="전형구" userId="6e797804-487e-48a2-8560-e72dcfb04cc4" providerId="ADAL" clId="{5E79E61E-DA95-4277-A4C3-41421456DB67}" dt="2024-01-29T05:34:37.084" v="669" actId="1076"/>
          <ac:grpSpMkLst>
            <pc:docMk/>
            <pc:sldMk cId="3446078872" sldId="261"/>
            <ac:grpSpMk id="6" creationId="{669BDA9F-5370-853B-9639-65245F4BE79D}"/>
          </ac:grpSpMkLst>
        </pc:grpChg>
        <pc:picChg chg="add del mod">
          <ac:chgData name="전형구" userId="6e797804-487e-48a2-8560-e72dcfb04cc4" providerId="ADAL" clId="{5E79E61E-DA95-4277-A4C3-41421456DB67}" dt="2024-01-29T05:37:00.491" v="697" actId="478"/>
          <ac:picMkLst>
            <pc:docMk/>
            <pc:sldMk cId="3446078872" sldId="261"/>
            <ac:picMk id="46" creationId="{1D9F142E-2D62-BD34-EADB-EBF0D23F5C59}"/>
          </ac:picMkLst>
        </pc:picChg>
        <pc:picChg chg="add del mod">
          <ac:chgData name="전형구" userId="6e797804-487e-48a2-8560-e72dcfb04cc4" providerId="ADAL" clId="{5E79E61E-DA95-4277-A4C3-41421456DB67}" dt="2024-01-29T05:37:00.491" v="697" actId="478"/>
          <ac:picMkLst>
            <pc:docMk/>
            <pc:sldMk cId="3446078872" sldId="261"/>
            <ac:picMk id="48" creationId="{35EC7A5A-DC3A-7703-863A-398467786E10}"/>
          </ac:picMkLst>
        </pc:picChg>
        <pc:picChg chg="add del mod">
          <ac:chgData name="전형구" userId="6e797804-487e-48a2-8560-e72dcfb04cc4" providerId="ADAL" clId="{5E79E61E-DA95-4277-A4C3-41421456DB67}" dt="2024-01-29T05:37:00.491" v="697" actId="478"/>
          <ac:picMkLst>
            <pc:docMk/>
            <pc:sldMk cId="3446078872" sldId="261"/>
            <ac:picMk id="49" creationId="{BAD66C23-0FBD-4F69-468B-C01D91AB839E}"/>
          </ac:picMkLst>
        </pc:picChg>
        <pc:picChg chg="add del mod">
          <ac:chgData name="전형구" userId="6e797804-487e-48a2-8560-e72dcfb04cc4" providerId="ADAL" clId="{5E79E61E-DA95-4277-A4C3-41421456DB67}" dt="2024-01-29T05:37:00.491" v="697" actId="478"/>
          <ac:picMkLst>
            <pc:docMk/>
            <pc:sldMk cId="3446078872" sldId="261"/>
            <ac:picMk id="50" creationId="{6B94C58F-BE94-D147-B6EF-45E0594778B6}"/>
          </ac:picMkLst>
        </pc:picChg>
        <pc:picChg chg="add del mod">
          <ac:chgData name="전형구" userId="6e797804-487e-48a2-8560-e72dcfb04cc4" providerId="ADAL" clId="{5E79E61E-DA95-4277-A4C3-41421456DB67}" dt="2024-01-29T05:37:00.491" v="697" actId="478"/>
          <ac:picMkLst>
            <pc:docMk/>
            <pc:sldMk cId="3446078872" sldId="261"/>
            <ac:picMk id="51" creationId="{B62C58F4-A605-0919-3234-09C928D3E2E2}"/>
          </ac:picMkLst>
        </pc:picChg>
      </pc:sldChg>
      <pc:sldChg chg="addSp delSp modSp add mod ord">
        <pc:chgData name="전형구" userId="6e797804-487e-48a2-8560-e72dcfb04cc4" providerId="ADAL" clId="{5E79E61E-DA95-4277-A4C3-41421456DB67}" dt="2024-01-29T07:57:29.855" v="1741"/>
        <pc:sldMkLst>
          <pc:docMk/>
          <pc:sldMk cId="3830538369" sldId="272"/>
        </pc:sldMkLst>
        <pc:spChg chg="mod">
          <ac:chgData name="전형구" userId="6e797804-487e-48a2-8560-e72dcfb04cc4" providerId="ADAL" clId="{5E79E61E-DA95-4277-A4C3-41421456DB67}" dt="2024-01-29T05:39:20.054" v="711" actId="6549"/>
          <ac:spMkLst>
            <pc:docMk/>
            <pc:sldMk cId="3830538369" sldId="272"/>
            <ac:spMk id="2" creationId="{886C3E25-6318-DBCF-1325-1780B46A1DE7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29" creationId="{42842713-BCE5-9238-8866-554933EDC135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0" creationId="{B350F4E0-5F59-9969-7BBE-98EC6D65AD43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1" creationId="{0E39E4F7-F03D-2742-DC12-5A15A94F69D0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2" creationId="{901A5E03-7569-7FE8-62C1-D2908F1A955F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3" creationId="{F7AC7340-D35C-E738-0605-A9669BAD3103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4" creationId="{E08DE483-DBB0-D610-7366-CD65C7398268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5" creationId="{B47BD966-59B0-47B3-239A-C3CAFB6CB136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6" creationId="{DF96D720-059D-A08F-C5B4-A577A2722C5E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7" creationId="{28F4C046-0682-DAFE-1C99-AEBEF01AAE95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8" creationId="{2B8B93B0-BFF4-9601-F9B8-7C15EFD59F7D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39" creationId="{3469DD4B-F172-2A83-950C-D53DEA9C2709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40" creationId="{71C6E65C-C603-B7E9-DA19-704324617FEE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41" creationId="{362E7123-FBEF-5696-128E-219EE4482962}"/>
          </ac:spMkLst>
        </pc:spChg>
        <pc:spChg chg="del">
          <ac:chgData name="전형구" userId="6e797804-487e-48a2-8560-e72dcfb04cc4" providerId="ADAL" clId="{5E79E61E-DA95-4277-A4C3-41421456DB67}" dt="2024-01-29T05:17:28.830" v="442" actId="478"/>
          <ac:spMkLst>
            <pc:docMk/>
            <pc:sldMk cId="3830538369" sldId="272"/>
            <ac:spMk id="42" creationId="{66DC598C-D8F9-1436-B11E-EC6D5D9F96AD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45" creationId="{C889E5E2-3C3E-E275-9290-35D244A33E7D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46" creationId="{5F2BE31B-9202-19BC-2AF9-0FDE5A0CECFA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47" creationId="{D6F7644F-AFC8-9DE1-A528-DE2E20BAF0CD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48" creationId="{732DCA41-9A10-CEF3-9A2D-CA5DFA13079B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49" creationId="{ED6C835D-32C1-1265-FF15-1DF0A6EDEA2C}"/>
          </ac:spMkLst>
        </pc:spChg>
        <pc:spChg chg="add mod">
          <ac:chgData name="전형구" userId="6e797804-487e-48a2-8560-e72dcfb04cc4" providerId="ADAL" clId="{5E79E61E-DA95-4277-A4C3-41421456DB67}" dt="2024-01-29T05:17:58.199" v="445" actId="1076"/>
          <ac:spMkLst>
            <pc:docMk/>
            <pc:sldMk cId="3830538369" sldId="272"/>
            <ac:spMk id="50" creationId="{56396F75-B45F-0095-4992-8E20F1EF71D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3" creationId="{77E8F893-35F9-4439-90B2-3F1E4469653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4" creationId="{46DC3225-B482-8048-9E69-66F52427D40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5" creationId="{0EFC0DC0-6C4C-72E2-1462-64834561129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6" creationId="{219F919C-DD51-0E77-60CD-D7F21D3FA53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7" creationId="{7EF4D708-A07F-04E2-D773-0D28794D598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8" creationId="{7FB81B96-8436-DAAF-C0B4-49BD9F1474D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59" creationId="{386F6598-3B5F-C692-29F9-94564BF8B15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0" creationId="{2D2701D8-F2CB-0DB8-93B1-EF3C545F33B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1" creationId="{C74470C3-D030-DB4B-670B-426770170CA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2" creationId="{A228647D-F5F9-5DC5-F477-58473BB84B6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3" creationId="{4684C744-08B7-E104-8DD8-1C040771614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4" creationId="{48E0DB28-7778-6286-EA5C-3B184369CAD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5" creationId="{5EC0F59E-1515-7B3A-505C-6EB2EC1CFA7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6" creationId="{DFC08BFA-0D0C-8A41-C5A6-BB7768B9672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7" creationId="{7B012882-11D1-D841-58D8-D54C6D4E540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8" creationId="{14E44404-9BE4-A0D0-EA13-504B21252A6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69" creationId="{39CC3D50-94EB-5B86-0FF1-F1A73B12C8D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0" creationId="{4B2DD48D-53EE-EE0E-EA14-CCF62959F37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1" creationId="{6C81F49A-B33B-EC3D-9505-120C6759A74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2" creationId="{6A614449-CF30-5A8F-F5C6-A7A0BA320AA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3" creationId="{A6E8F855-61FE-F0A0-A6FB-E4857979A70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4" creationId="{213555EF-57D3-5D1A-03C0-757FAAB903B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5" creationId="{6245052A-6075-BDAC-9D5E-39E5E5E8187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6" creationId="{AB5B56A9-DE04-A158-7CF6-69D12069B5C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7" creationId="{88C3CFB0-F5C7-D913-CA46-9DB7BD7D9C1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8" creationId="{6AA6705D-C983-1092-ED6C-7D1692C6751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79" creationId="{6EDF10E5-4B7C-0F6B-25D9-A44C6CC7C31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0" creationId="{E046A408-D582-B89D-E314-A0D9CB4EA20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1" creationId="{A1D29C32-D6F6-6092-B079-A7411FBBEC4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2" creationId="{FE20D97F-0221-AB1C-0931-8ED23D0E3F0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3" creationId="{1F4F31C8-2309-072C-55AF-4651D97BD3C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4" creationId="{8D719EB6-316F-E7C1-A03F-48F71E3E9D0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5" creationId="{305F673C-FC01-65BF-59E6-EFD98D628A3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6" creationId="{CF5109DE-A053-EB93-B0D3-A255FFF5FC3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7" creationId="{9F5566B5-59A7-5A43-3C8A-E25A78E67B0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8" creationId="{B418639A-CF6F-7C9C-EF78-68D9ED347BF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89" creationId="{3F96A34D-535C-89A3-79B6-AF4950A0941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0" creationId="{5D6ECA2A-445A-6F4D-8173-8060501C587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1" creationId="{67C45F36-2D81-6A1C-E4C3-67701E3D73E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2" creationId="{F62DB680-2C20-11CF-FFEF-E58ECC93F4D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3" creationId="{F7928C63-7FA5-3618-61AF-9EB16ECBD44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4" creationId="{41AA3F69-BB34-19A7-F076-FE9AB8E278F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5" creationId="{160051DD-1EE7-9C5F-1658-E85E56987CE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6" creationId="{7EEA6344-0522-4452-4CE2-01C5EA25524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7" creationId="{D17DCA9E-59F4-6885-DA35-6A61887835C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8" creationId="{3557FB4E-4735-BAC5-1FA3-B8DD6C8D85A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99" creationId="{AFB55B26-1940-74D8-CDBA-93A84F6EAD7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0" creationId="{8C6F92D0-6EAC-E3EC-1A4D-FF2A015D9B9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1" creationId="{4E82BE3B-9065-7ABC-4F93-AE02263DB61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2" creationId="{5878EBFD-F826-08EE-EEBD-65C72DE20F4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3" creationId="{33432933-3275-C589-106F-89ECF45EE87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4" creationId="{BC125B58-E956-617C-22AF-010B0F39F8A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5" creationId="{F2BE5551-A594-5EC9-18E2-85E5E51A5AE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6" creationId="{AD0A0914-3B9C-C1B7-5B22-8F153077ACE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7" creationId="{7A814620-30FB-7D8E-946A-7D20E3B7FD3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08" creationId="{4447FBE4-8CD3-C07E-54AA-3A0C07EB94E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3" creationId="{570AC794-99E6-BFDC-4081-8D21048A3AE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4" creationId="{7E2C5909-2ED7-0963-945E-697AA3BC21C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5" creationId="{9ED3C01A-2724-B22E-52DB-012791C80A0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6" creationId="{5B765E1A-A621-06FD-8BEB-DA16F5C1980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7" creationId="{BA93AF68-771D-7018-C5FE-F8ECC5F158A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8" creationId="{FD721393-B55B-F706-E1C0-2941AC94E8B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19" creationId="{52B4CB1C-28BC-C9AD-AE7A-68AED96F070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0" creationId="{B3172BC3-9FAC-7244-FA72-9262A1DD1C8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1" creationId="{A8D75574-3C84-4AE7-F7B5-B91BF1261B6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2" creationId="{3E4B5473-EE4E-61B6-8A99-EFF46150BC7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3" creationId="{EE2B214C-0FAC-C6BA-CD13-535E9EBAC51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4" creationId="{CBBDF76B-250E-0762-EDCB-AD69514FA82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5" creationId="{F2063B6E-C840-3D14-BD22-E1A8A1D30B7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6" creationId="{54C239A2-7D08-1F17-09D6-EE967D49163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7" creationId="{8BDA248E-3E08-B526-879B-4CEE79504B3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8" creationId="{DCEAE2B0-F5ED-11F9-BDEA-7431433BD21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29" creationId="{88C342EF-9B7C-38DB-9749-3C83EFB3D23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0" creationId="{7DA2BAF7-3621-8EE4-3EDD-1501A6D2573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1" creationId="{B26ED0AD-D4F7-5FF3-94F8-FCB959CCA8D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2" creationId="{2B19D281-50BD-B5AF-4A3D-CDE7CD442B9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3" creationId="{36E1A2D5-6F6A-21F8-6601-B0A07A8BF79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4" creationId="{01B0DDCB-069D-C9FA-888A-799F93E82E2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5" creationId="{E6C04B00-7DB3-6748-ACC4-A6D62801D63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6" creationId="{66F870C7-404E-CD05-B935-7AD63C33E24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7" creationId="{C7D27DE0-A222-6EB2-3180-635FAC0DA62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8" creationId="{CFB275C2-84CF-7276-7D17-824A81DD64F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39" creationId="{5B913720-FD44-0FFE-39FD-C73E72942A3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0" creationId="{B2F5460B-B35E-5E42-E21C-EB27CBA969E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1" creationId="{7C857412-01AB-3647-9E27-97CF163CCFA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2" creationId="{D33DD68B-481B-1748-2AA5-2BCC773892F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3" creationId="{081AAEC6-948B-4A7B-ABDB-5194081C46C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4" creationId="{633FD40C-2B4C-84B5-D8E2-16B8E07F537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5" creationId="{C5C310A2-FD4C-60C9-A33C-EBFC6A16039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6" creationId="{339A546D-B14F-4464-EB92-695CDBBB594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7" creationId="{5E4AD3AF-BEA0-6E74-76F3-A1FA1A92F5B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8" creationId="{30233A56-C013-CED8-5C60-2870D04F96C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49" creationId="{D7FF3503-84B4-D640-426B-B7F7E6D1B29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0" creationId="{3A60A65F-51A4-0911-531D-02042C878AB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1" creationId="{02ABC7B4-F8D9-8714-84E4-4E010ABA027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2" creationId="{3EFC002F-12C1-8E9A-4002-9E4C0E12168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3" creationId="{B7C1D357-E8DB-423B-56FE-44CB338FEDA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4" creationId="{EDD1B8D5-32B1-DFB7-1606-D3936A306B9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5" creationId="{A139B1FA-08FE-26CF-92A6-6A95F06486C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6" creationId="{57D09D07-CE58-BF41-4074-0BA22D27F21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7" creationId="{8A129EAF-DDCA-4603-337B-978896DACC7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8" creationId="{97058E38-9384-5AD9-8D51-D330A1445B7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59" creationId="{5E6F61AF-6200-E61E-898D-09005BDB937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0" creationId="{2ED2F12A-2C0E-1599-300B-5ED56C43EA9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1" creationId="{A47B00AF-EC7C-DAEE-0E90-26E3A1EF4A1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2" creationId="{8158DC04-CB98-8607-C74A-B7200F1E953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3" creationId="{89498130-1CC7-857C-E1CB-62C01F265E0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4" creationId="{EF1003D5-5AB3-6C48-37B4-0F68E97DADF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5" creationId="{91BCC90F-E760-EC47-6356-552937D2F76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6" creationId="{8EF2D33F-477B-F285-5204-A7A80E96D88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7" creationId="{7A07BBA3-7468-8550-27FE-5A22A4F903E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8" creationId="{43E5E845-F679-E4E3-217B-D7B31020441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69" creationId="{2A600C3E-C305-D925-5419-CB4433C2C20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0" creationId="{F6DFD110-2A59-AFF5-060F-8B5E1208192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1" creationId="{81F5CDBD-4298-5A66-DBF2-2ACB4BF341F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2" creationId="{298292D3-34FB-37AA-092A-22D42A4B52B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3" creationId="{635C5744-C64D-0601-35D2-6B9BA43821F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4" creationId="{0F9CA833-14B1-807B-72DE-5941B11F8D1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5" creationId="{A364B14D-0831-372F-3504-10472F38949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6" creationId="{D12BA88D-54A8-4361-3F1F-B8EC1144C17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7" creationId="{F0F4EF39-1A64-D5D4-DBD9-82B78B4C686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8" creationId="{E9501E2E-3CFD-561B-A87B-DF0B02797F5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79" creationId="{DA457F7E-3C49-F437-90B5-66138BB44DE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0" creationId="{E328F087-6828-AD04-A6B1-F9C0B3F0F20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1" creationId="{8B57B2F9-0D29-AB8B-6710-47FEE379DBB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2" creationId="{52E65C11-A43A-D72B-5E07-30DA7138C05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3" creationId="{3F408ED7-C82F-B47E-D106-A5CE034F874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4" creationId="{D5B928CA-5534-D731-4E3E-504D9A94413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5" creationId="{ACB9E95B-A64A-BBFA-4BA7-110222BB52C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6" creationId="{A56AADCD-F3B8-87ED-730A-9606F01A654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7" creationId="{DB6B6B54-251D-3701-2790-5CA7878FF01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8" creationId="{D29B717F-7C5F-ECF4-64F7-FE4E4F26E0C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89" creationId="{70620ADC-6191-FBD0-E61A-ADDDE37D36E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0" creationId="{98917319-6BE3-1F95-3F3F-3590956CBDD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1" creationId="{3ACEEAF1-3567-0001-F9D1-DFACC60309B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2" creationId="{D7A875F7-516E-2B4D-85CE-27A1F1925A0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3" creationId="{936933E1-CCDA-B23E-D6B4-BE8549881E6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4" creationId="{C2D2C537-DCEB-464F-1B73-4E5D43138D2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5" creationId="{ED03FC71-5ADA-8B9A-72CD-9F9D5CD1EEE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6" creationId="{3FEFBCA0-4925-24AC-CCE4-AF05D1E0B7F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7" creationId="{010F0FEA-A06C-94F1-1895-7479BD2EB0F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8" creationId="{551469D9-388F-6367-7E20-948F4DF138B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199" creationId="{DC03D31D-6B98-73BE-2664-5A840711B88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0" creationId="{1B39966E-8B0C-D33B-4630-2F0D6E0F60B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1" creationId="{2CAEA83D-F9E8-CA25-E603-ACF3F1CA594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2" creationId="{42B22F56-7A30-0403-6FF4-CF40B8E14C9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3" creationId="{687B1C3D-2C3E-726C-5B33-D240968A227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4" creationId="{24AC2615-E0B6-B1E4-E96E-52632175831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5" creationId="{26442CA5-288A-318A-8F43-7CE7325E7FA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6" creationId="{F0DD72E5-A46E-4CF5-81AB-8BCBB5D379B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7" creationId="{D436D86E-2388-FB1C-29C5-D4BD7121AF6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8" creationId="{2E090301-5900-A6A1-98BA-28AD546602E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09" creationId="{4DECC3A2-7D3C-6F50-5F2B-C48DFB2D553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0" creationId="{DCBF7FF7-8C86-0282-BA33-4A659CF474D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1" creationId="{F06F9C6C-9992-1EF4-474A-5B78714AB91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2" creationId="{8BF7E4D9-994F-F8F1-5CF0-99E5A9414D2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3" creationId="{7AE2712D-235E-5B48-91C2-D21B3E29D97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4" creationId="{4CD4BF45-C0C7-ECF5-EA61-120AACE48FB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5" creationId="{F82BF852-3EDA-E919-050C-691AEC3D7BF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6" creationId="{DABD2D32-0CB7-0EF7-942B-1FDDEADF31B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7" creationId="{408B50CA-3518-748D-AB40-4F3859F2A76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18" creationId="{FA834CE1-1898-910D-6B63-4C4E4740BC0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0" creationId="{4783500A-46D3-9ECD-CBF6-98960EE636F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1" creationId="{8420616B-B0D1-67C6-E9FE-9FFA01B2316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2" creationId="{23891907-4D70-48D4-AB0D-B8603A32089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3" creationId="{C610271F-AC81-D952-2FCA-F3327391BFC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4" creationId="{C32CE04B-28D1-3B23-3191-357E9452731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5" creationId="{A5A7C0E4-FC1D-F1D6-A4AC-62E8A7B03BF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6" creationId="{7DD20A9F-41F9-5B09-05F2-067A54EB17A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7" creationId="{6FEAA831-7EEC-F382-F433-60C495EFD08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8" creationId="{35B7CD49-0BB9-A6FE-FCA6-4C0FCDD5D95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29" creationId="{17AA866F-9778-3C4C-408F-97B1C609C21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0" creationId="{B6F758D1-0BAE-7FFA-7140-6A7A64777C1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1" creationId="{8C382881-3529-24AC-9857-8F41E4F504C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2" creationId="{F7FE6866-21C3-3C6C-93C4-957CE8CC63D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3" creationId="{0A580E62-CAF8-C775-0B66-2AC836E9975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4" creationId="{1E68525C-D528-F621-443F-0A5706F3454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5" creationId="{8BA64D51-4628-35A7-5B69-FB677B813FD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6" creationId="{55BAAE99-EDC5-261F-0681-F6A812F3B92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7" creationId="{0E6A5250-660A-5C67-9429-7089FE7C3ED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8" creationId="{3A25CC13-6507-EE72-3C69-E535F77DE22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39" creationId="{3C7644AE-4E33-E479-22DB-A131626C9F0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0" creationId="{E580FB38-7F29-47C1-631B-09D7BEABD2A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1" creationId="{6840DB33-B914-4F37-CCD9-E6220F75B36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2" creationId="{EEB2F45D-1403-A8B1-7B2F-376DB2166B7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3" creationId="{ABE64C3B-43C8-BF12-DCEA-5F1B9172EE1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4" creationId="{DF89B4C6-994C-5BCD-482B-931AFFB6C43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5" creationId="{56263483-776A-0274-589B-AA664EE71E6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6" creationId="{A09D80CE-8135-1E43-058E-BD41414FCF1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7" creationId="{CD0EBF8E-ABCD-1338-F60C-ACB4E2CBEEE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8" creationId="{15387E97-9DA2-F5FF-E70A-388E8FEB1B1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49" creationId="{B68184E4-D2FE-C48F-CA31-A6713318A08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2" creationId="{3964317B-DB81-9693-EEB5-8BF2726A3FF1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3" creationId="{09476FE9-C49D-D4CB-FE8B-8C964ADFAD8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4" creationId="{E59F11ED-4773-B948-2CBD-226E4E50463C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5" creationId="{96662CD7-D3F3-BBFD-3B67-260997E42EF4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6" creationId="{6CFC3755-452A-DA54-9AFE-5B8F32CE4AD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7" creationId="{B95B28AA-CDC7-88E8-5BDF-A4222562421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8" creationId="{A37F6CCC-A39E-1E64-8E79-50429F7E8F99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59" creationId="{55358E6A-A589-41CB-BF62-220461DF0B8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0" creationId="{885D42C8-A294-4E97-FE03-4E3725D8D20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1" creationId="{5E994CB5-3CCA-3698-B99A-83BB0135B09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2" creationId="{B4B7C865-6DFC-8681-ABEC-2A201BD5114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3" creationId="{E730A8CA-497E-9249-0C9E-060262235FBB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4" creationId="{6E3D88EF-5576-3E39-B2F1-EC16430FA77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5" creationId="{0C4316A1-DB4C-29B1-A63F-40D62A37CB0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6" creationId="{4BE12628-1BF0-0AD1-7FC5-D440B779992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7" creationId="{DC8AD390-0EF6-18F7-D7D8-65DFFCCF7C2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8" creationId="{4A055C99-A4FC-A85D-1074-0B4D60DC5AC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69" creationId="{A15AFE5D-99C0-FB34-CA24-21FEC7559B5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0" creationId="{5DE95378-4AD5-EC1B-071E-F3C25C3E42D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1" creationId="{89733E85-60E9-C754-9873-976DEA522C9E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2" creationId="{6693BC7E-10E9-8BDD-4152-62A8EF7DD6C5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3" creationId="{7EAD2214-DE7C-E1D1-1A09-3F0D9ECED93F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4" creationId="{37FC70D6-2AA3-E404-0A15-95C1F993FE5A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5" creationId="{38691D95-7C08-18AA-E7A2-0A93C4E60E98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6" creationId="{DF6521CA-9DCF-77A9-1AE3-3C50C77C16FD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7" creationId="{C563C54E-4442-FFFF-1324-5507A2149C60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8" creationId="{C9772A37-1A68-54B1-C6B8-E175D6CFDB33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79" creationId="{4B923804-12F8-7818-BB60-A14526A7F987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80" creationId="{F77B0E47-32A8-F06B-BFFC-11B9D775FF12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81" creationId="{1CB4E0A6-E20C-FE5F-6E53-EBDECAD0EFD6}"/>
          </ac:spMkLst>
        </pc:spChg>
        <pc:spChg chg="mod">
          <ac:chgData name="전형구" userId="6e797804-487e-48a2-8560-e72dcfb04cc4" providerId="ADAL" clId="{5E79E61E-DA95-4277-A4C3-41421456DB67}" dt="2024-01-29T05:18:46.410" v="446"/>
          <ac:spMkLst>
            <pc:docMk/>
            <pc:sldMk cId="3830538369" sldId="272"/>
            <ac:spMk id="282" creationId="{17471F98-9402-05D1-5DBC-36778FC839E8}"/>
          </ac:spMkLst>
        </pc:spChg>
        <pc:spChg chg="add mod">
          <ac:chgData name="전형구" userId="6e797804-487e-48a2-8560-e72dcfb04cc4" providerId="ADAL" clId="{5E79E61E-DA95-4277-A4C3-41421456DB67}" dt="2024-01-29T07:53:00.100" v="1712" actId="20577"/>
          <ac:spMkLst>
            <pc:docMk/>
            <pc:sldMk cId="3830538369" sldId="272"/>
            <ac:spMk id="295" creationId="{F98E736D-79DC-9F0C-85C0-D19A448569DA}"/>
          </ac:spMkLst>
        </pc:spChg>
        <pc:spChg chg="add mod">
          <ac:chgData name="전형구" userId="6e797804-487e-48a2-8560-e72dcfb04cc4" providerId="ADAL" clId="{5E79E61E-DA95-4277-A4C3-41421456DB67}" dt="2024-01-29T07:57:29.855" v="1741"/>
          <ac:spMkLst>
            <pc:docMk/>
            <pc:sldMk cId="3830538369" sldId="272"/>
            <ac:spMk id="296" creationId="{C4733EA2-D539-1103-05F0-FDFF2AC757C4}"/>
          </ac:spMkLst>
        </pc:spChg>
        <pc:grpChg chg="del">
          <ac:chgData name="전형구" userId="6e797804-487e-48a2-8560-e72dcfb04cc4" providerId="ADAL" clId="{5E79E61E-DA95-4277-A4C3-41421456DB67}" dt="2024-01-29T05:17:28.830" v="442" actId="478"/>
          <ac:grpSpMkLst>
            <pc:docMk/>
            <pc:sldMk cId="3830538369" sldId="272"/>
            <ac:grpSpMk id="6" creationId="{669BDA9F-5370-853B-9639-65245F4BE79D}"/>
          </ac:grpSpMkLst>
        </pc:grpChg>
        <pc:grpChg chg="add mod">
          <ac:chgData name="전형구" userId="6e797804-487e-48a2-8560-e72dcfb04cc4" providerId="ADAL" clId="{5E79E61E-DA95-4277-A4C3-41421456DB67}" dt="2024-01-29T05:18:46.410" v="446"/>
          <ac:grpSpMkLst>
            <pc:docMk/>
            <pc:sldMk cId="3830538369" sldId="272"/>
            <ac:grpSpMk id="52" creationId="{3C4E1E8F-86C7-BD29-1F11-3A88D06D992B}"/>
          </ac:grpSpMkLst>
        </pc:grpChg>
        <pc:grpChg chg="mod">
          <ac:chgData name="전형구" userId="6e797804-487e-48a2-8560-e72dcfb04cc4" providerId="ADAL" clId="{5E79E61E-DA95-4277-A4C3-41421456DB67}" dt="2024-01-29T05:18:46.410" v="446"/>
          <ac:grpSpMkLst>
            <pc:docMk/>
            <pc:sldMk cId="3830538369" sldId="272"/>
            <ac:grpSpMk id="219" creationId="{322AB2E1-E5EF-4EFE-FC90-FBEE19330FB6}"/>
          </ac:grpSpMkLst>
        </pc:grpChg>
        <pc:grpChg chg="mod">
          <ac:chgData name="전형구" userId="6e797804-487e-48a2-8560-e72dcfb04cc4" providerId="ADAL" clId="{5E79E61E-DA95-4277-A4C3-41421456DB67}" dt="2024-01-29T05:18:46.410" v="446"/>
          <ac:grpSpMkLst>
            <pc:docMk/>
            <pc:sldMk cId="3830538369" sldId="272"/>
            <ac:grpSpMk id="250" creationId="{0AED982E-3094-803F-3997-EF20B6C1FDED}"/>
          </ac:grpSpMkLst>
        </pc:grpChg>
        <pc:grpChg chg="mod">
          <ac:chgData name="전형구" userId="6e797804-487e-48a2-8560-e72dcfb04cc4" providerId="ADAL" clId="{5E79E61E-DA95-4277-A4C3-41421456DB67}" dt="2024-01-29T05:18:46.410" v="446"/>
          <ac:grpSpMkLst>
            <pc:docMk/>
            <pc:sldMk cId="3830538369" sldId="272"/>
            <ac:grpSpMk id="251" creationId="{CEEB0DCE-2478-FEF8-30E6-65A738CB6E3C}"/>
          </ac:grpSpMkLst>
        </pc:grpChg>
        <pc:graphicFrameChg chg="add mod">
          <ac:chgData name="전형구" userId="6e797804-487e-48a2-8560-e72dcfb04cc4" providerId="ADAL" clId="{5E79E61E-DA95-4277-A4C3-41421456DB67}" dt="2024-01-29T05:17:58.199" v="445" actId="1076"/>
          <ac:graphicFrameMkLst>
            <pc:docMk/>
            <pc:sldMk cId="3830538369" sldId="272"/>
            <ac:graphicFrameMk id="51" creationId="{79CC88D8-613B-6DA8-7FDF-3488BCEE1459}"/>
          </ac:graphicFrameMkLst>
        </pc:graphicFrameChg>
        <pc:picChg chg="add mod">
          <ac:chgData name="전형구" userId="6e797804-487e-48a2-8560-e72dcfb04cc4" providerId="ADAL" clId="{5E79E61E-DA95-4277-A4C3-41421456DB67}" dt="2024-01-29T05:38:36.353" v="705" actId="12788"/>
          <ac:picMkLst>
            <pc:docMk/>
            <pc:sldMk cId="3830538369" sldId="272"/>
            <ac:picMk id="283" creationId="{24AC2BE7-A802-6A10-48EB-6660452CE9A7}"/>
          </ac:picMkLst>
        </pc:picChg>
        <pc:picChg chg="add del mod">
          <ac:chgData name="전형구" userId="6e797804-487e-48a2-8560-e72dcfb04cc4" providerId="ADAL" clId="{5E79E61E-DA95-4277-A4C3-41421456DB67}" dt="2024-01-29T05:38:26.285" v="704" actId="478"/>
          <ac:picMkLst>
            <pc:docMk/>
            <pc:sldMk cId="3830538369" sldId="272"/>
            <ac:picMk id="284" creationId="{BC4CDA5F-A021-6897-99B7-F1419B0F5B86}"/>
          </ac:picMkLst>
        </pc:picChg>
        <pc:picChg chg="add mod">
          <ac:chgData name="전형구" userId="6e797804-487e-48a2-8560-e72dcfb04cc4" providerId="ADAL" clId="{5E79E61E-DA95-4277-A4C3-41421456DB67}" dt="2024-01-29T05:38:48.849" v="707" actId="12788"/>
          <ac:picMkLst>
            <pc:docMk/>
            <pc:sldMk cId="3830538369" sldId="272"/>
            <ac:picMk id="285" creationId="{14DE5859-3932-C130-E904-3D07E76B03EA}"/>
          </ac:picMkLst>
        </pc:picChg>
        <pc:picChg chg="add mod">
          <ac:chgData name="전형구" userId="6e797804-487e-48a2-8560-e72dcfb04cc4" providerId="ADAL" clId="{5E79E61E-DA95-4277-A4C3-41421456DB67}" dt="2024-01-29T05:38:48.849" v="707" actId="12788"/>
          <ac:picMkLst>
            <pc:docMk/>
            <pc:sldMk cId="3830538369" sldId="272"/>
            <ac:picMk id="286" creationId="{9FE6F9DC-CAF7-C17B-D1C2-A689EBB5B325}"/>
          </ac:picMkLst>
        </pc:picChg>
        <pc:picChg chg="add mod">
          <ac:chgData name="전형구" userId="6e797804-487e-48a2-8560-e72dcfb04cc4" providerId="ADAL" clId="{5E79E61E-DA95-4277-A4C3-41421456DB67}" dt="2024-01-29T05:38:41.933" v="706" actId="465"/>
          <ac:picMkLst>
            <pc:docMk/>
            <pc:sldMk cId="3830538369" sldId="272"/>
            <ac:picMk id="287" creationId="{757D5624-93D9-DD07-D588-AF09E9A54302}"/>
          </ac:picMkLst>
        </pc:picChg>
        <pc:picChg chg="add mod">
          <ac:chgData name="전형구" userId="6e797804-487e-48a2-8560-e72dcfb04cc4" providerId="ADAL" clId="{5E79E61E-DA95-4277-A4C3-41421456DB67}" dt="2024-01-29T05:38:36.353" v="705" actId="12788"/>
          <ac:picMkLst>
            <pc:docMk/>
            <pc:sldMk cId="3830538369" sldId="272"/>
            <ac:picMk id="288" creationId="{2506FDE0-E2D1-2D41-15F0-2134ADD57201}"/>
          </ac:picMkLst>
        </pc:picChg>
        <pc:cxnChg chg="add mod">
          <ac:chgData name="전형구" userId="6e797804-487e-48a2-8560-e72dcfb04cc4" providerId="ADAL" clId="{5E79E61E-DA95-4277-A4C3-41421456DB67}" dt="2024-01-29T05:42:23.771" v="714" actId="14100"/>
          <ac:cxnSpMkLst>
            <pc:docMk/>
            <pc:sldMk cId="3830538369" sldId="272"/>
            <ac:cxnSpMk id="3" creationId="{8D479BE1-73CF-4AA7-409D-114E3429E7F1}"/>
          </ac:cxnSpMkLst>
        </pc:cxnChg>
        <pc:cxnChg chg="add mod">
          <ac:chgData name="전형구" userId="6e797804-487e-48a2-8560-e72dcfb04cc4" providerId="ADAL" clId="{5E79E61E-DA95-4277-A4C3-41421456DB67}" dt="2024-01-29T05:42:25.505" v="715" actId="14100"/>
          <ac:cxnSpMkLst>
            <pc:docMk/>
            <pc:sldMk cId="3830538369" sldId="272"/>
            <ac:cxnSpMk id="4" creationId="{C15D1F52-08EF-FD24-4641-4BEE18A75DF9}"/>
          </ac:cxnSpMkLst>
        </pc:cxnChg>
        <pc:cxnChg chg="add mod">
          <ac:chgData name="전형구" userId="6e797804-487e-48a2-8560-e72dcfb04cc4" providerId="ADAL" clId="{5E79E61E-DA95-4277-A4C3-41421456DB67}" dt="2024-01-29T05:42:34.265" v="716" actId="14100"/>
          <ac:cxnSpMkLst>
            <pc:docMk/>
            <pc:sldMk cId="3830538369" sldId="272"/>
            <ac:cxnSpMk id="5" creationId="{66957292-146C-2880-6818-7BE622740BA4}"/>
          </ac:cxnSpMkLst>
        </pc:cxnChg>
        <pc:cxnChg chg="add mod">
          <ac:chgData name="전형구" userId="6e797804-487e-48a2-8560-e72dcfb04cc4" providerId="ADAL" clId="{5E79E61E-DA95-4277-A4C3-41421456DB67}" dt="2024-01-29T05:42:37.372" v="717" actId="14100"/>
          <ac:cxnSpMkLst>
            <pc:docMk/>
            <pc:sldMk cId="3830538369" sldId="272"/>
            <ac:cxnSpMk id="43" creationId="{1A4D36B8-5C73-B861-9397-D750F0508293}"/>
          </ac:cxnSpMkLst>
        </pc:cxnChg>
        <pc:cxnChg chg="add mod">
          <ac:chgData name="전형구" userId="6e797804-487e-48a2-8560-e72dcfb04cc4" providerId="ADAL" clId="{5E79E61E-DA95-4277-A4C3-41421456DB67}" dt="2024-01-29T05:42:56.147" v="721" actId="14100"/>
          <ac:cxnSpMkLst>
            <pc:docMk/>
            <pc:sldMk cId="3830538369" sldId="272"/>
            <ac:cxnSpMk id="44" creationId="{58D480B8-DBCC-5B65-3C07-64AE7C7D854D}"/>
          </ac:cxnSpMkLst>
        </pc:cxnChg>
        <pc:cxnChg chg="mod">
          <ac:chgData name="전형구" userId="6e797804-487e-48a2-8560-e72dcfb04cc4" providerId="ADAL" clId="{5E79E61E-DA95-4277-A4C3-41421456DB67}" dt="2024-01-29T05:18:46.410" v="446"/>
          <ac:cxnSpMkLst>
            <pc:docMk/>
            <pc:sldMk cId="3830538369" sldId="272"/>
            <ac:cxnSpMk id="109" creationId="{6BE5945E-A44C-BBFB-2F2C-C15BEDF351A6}"/>
          </ac:cxnSpMkLst>
        </pc:cxnChg>
        <pc:cxnChg chg="mod">
          <ac:chgData name="전형구" userId="6e797804-487e-48a2-8560-e72dcfb04cc4" providerId="ADAL" clId="{5E79E61E-DA95-4277-A4C3-41421456DB67}" dt="2024-01-29T05:18:46.410" v="446"/>
          <ac:cxnSpMkLst>
            <pc:docMk/>
            <pc:sldMk cId="3830538369" sldId="272"/>
            <ac:cxnSpMk id="110" creationId="{70116763-2DD4-ED41-65DA-F87968667924}"/>
          </ac:cxnSpMkLst>
        </pc:cxnChg>
        <pc:cxnChg chg="mod">
          <ac:chgData name="전형구" userId="6e797804-487e-48a2-8560-e72dcfb04cc4" providerId="ADAL" clId="{5E79E61E-DA95-4277-A4C3-41421456DB67}" dt="2024-01-29T05:18:46.410" v="446"/>
          <ac:cxnSpMkLst>
            <pc:docMk/>
            <pc:sldMk cId="3830538369" sldId="272"/>
            <ac:cxnSpMk id="111" creationId="{5D21DB3A-C3CC-52A7-23AE-2DA7E161254E}"/>
          </ac:cxnSpMkLst>
        </pc:cxnChg>
        <pc:cxnChg chg="mod">
          <ac:chgData name="전형구" userId="6e797804-487e-48a2-8560-e72dcfb04cc4" providerId="ADAL" clId="{5E79E61E-DA95-4277-A4C3-41421456DB67}" dt="2024-01-29T05:18:46.410" v="446"/>
          <ac:cxnSpMkLst>
            <pc:docMk/>
            <pc:sldMk cId="3830538369" sldId="272"/>
            <ac:cxnSpMk id="112" creationId="{271F27A8-B965-18F9-7DD1-F59A013FFBC2}"/>
          </ac:cxnSpMkLst>
        </pc:cxnChg>
      </pc:sldChg>
      <pc:sldChg chg="add del">
        <pc:chgData name="전형구" userId="6e797804-487e-48a2-8560-e72dcfb04cc4" providerId="ADAL" clId="{5E79E61E-DA95-4277-A4C3-41421456DB67}" dt="2024-01-29T05:18:48.811" v="448"/>
        <pc:sldMkLst>
          <pc:docMk/>
          <pc:sldMk cId="1998335958" sldId="273"/>
        </pc:sldMkLst>
      </pc:sldChg>
      <pc:sldChg chg="addSp delSp modSp add mod ord">
        <pc:chgData name="전형구" userId="6e797804-487e-48a2-8560-e72dcfb04cc4" providerId="ADAL" clId="{5E79E61E-DA95-4277-A4C3-41421456DB67}" dt="2024-01-29T08:00:10.219" v="1975"/>
        <pc:sldMkLst>
          <pc:docMk/>
          <pc:sldMk cId="3798490167" sldId="273"/>
        </pc:sldMkLst>
        <pc:spChg chg="mod">
          <ac:chgData name="전형구" userId="6e797804-487e-48a2-8560-e72dcfb04cc4" providerId="ADAL" clId="{5E79E61E-DA95-4277-A4C3-41421456DB67}" dt="2024-01-29T05:19:10.806" v="505" actId="20577"/>
          <ac:spMkLst>
            <pc:docMk/>
            <pc:sldMk cId="3798490167" sldId="273"/>
            <ac:spMk id="2" creationId="{886C3E25-6318-DBCF-1325-1780B46A1DE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" creationId="{539D8D0B-66C5-4CF1-6D5B-7A2AB440FD9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" creationId="{42C39C8D-BE88-8B8C-F06E-AA8EC3607F8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" creationId="{273EABFD-5E82-9AFF-448B-BF6178229B8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" creationId="{E9933F7E-CF3E-79F7-3C9D-9CFC11D27FC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" creationId="{4F091DAE-7188-BF2F-FA18-1826D6E2EE4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" creationId="{B7CBFE1B-B97B-1E6E-2D72-E3F480DEB8E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" creationId="{7AD35431-3537-8909-14A7-1B8D73B93E1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" creationId="{BDBB3140-FF53-58EF-7925-FF4D1BC8C28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" creationId="{3B87CBF4-5375-202C-8D6A-0F61FF1FB8A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" creationId="{C97FD138-3BD1-52F6-090C-B8EFCDC8215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" creationId="{3436FCA8-E2A1-D3F0-EE9F-A0DD223C859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" creationId="{2590AEB6-652C-819D-3DC8-2A2A6B1F776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" creationId="{190F31A5-8FDC-7216-347B-0155FF44DCF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" creationId="{35F2DF7D-D0FC-90B5-74C8-ECDEC8B024A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" creationId="{6A2A5F93-E387-B4A2-D4DC-1547EA27B58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" creationId="{964CAEC7-96E6-CA75-CAAA-2299DEEA61C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" creationId="{E0B177A1-431B-3881-CD62-99F4757F0F5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" creationId="{A017E183-F139-FECD-4F5A-5BAA397D595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5" creationId="{A8C8CE27-6654-E932-954F-4D5C7B8673E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6" creationId="{6C5E6E9A-E23E-79D8-6998-E3F7231355C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7" creationId="{7F727FDE-518B-4F5C-2CF5-21815969FC2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8" creationId="{8AEFA055-CCCB-0084-60A3-629A18806F0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9" creationId="{E8E53ED3-BE00-2F05-9510-706F6538036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0" creationId="{1558402D-6E27-7918-BA46-DF8D3C47D8C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1" creationId="{1AB57AEF-EC0A-21E4-2AE0-8EFC23502D8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2" creationId="{3610B00B-C933-8D96-F79E-683F0E73FE2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3" creationId="{E347DEA8-B5C5-8348-7606-FAE23842AE5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4" creationId="{477A0436-520D-9D56-3E13-C8FD9A328CB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5" creationId="{F1DFE3F1-B768-9D93-DBFB-E9FF410BF0B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6" creationId="{CC7154E9-0618-B8F7-8669-DB8B5253F9F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7" creationId="{EB540253-0EB6-8B97-1202-CE6B6631FA2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8" creationId="{505CEFF1-1820-83B7-304F-445B7F2BB4D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39" creationId="{B4BC9101-24DF-76E0-B1B0-5A10F6B26ED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40" creationId="{0152E280-8E20-D5B0-C98B-F0890FCDE92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41" creationId="{B307EBE6-230C-9C46-09EB-953C687EDFF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42" creationId="{2E571E32-477B-F16B-892F-8B39EFF3CFFC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45" creationId="{C889E5E2-3C3E-E275-9290-35D244A33E7D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46" creationId="{5F2BE31B-9202-19BC-2AF9-0FDE5A0CECFA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47" creationId="{D6F7644F-AFC8-9DE1-A528-DE2E20BAF0CD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48" creationId="{732DCA41-9A10-CEF3-9A2D-CA5DFA13079B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49" creationId="{ED6C835D-32C1-1265-FF15-1DF0A6EDEA2C}"/>
          </ac:spMkLst>
        </pc:spChg>
        <pc:spChg chg="del">
          <ac:chgData name="전형구" userId="6e797804-487e-48a2-8560-e72dcfb04cc4" providerId="ADAL" clId="{5E79E61E-DA95-4277-A4C3-41421456DB67}" dt="2024-01-29T05:19:13.252" v="506" actId="478"/>
          <ac:spMkLst>
            <pc:docMk/>
            <pc:sldMk cId="3798490167" sldId="273"/>
            <ac:spMk id="50" creationId="{56396F75-B45F-0095-4992-8E20F1EF71D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2" creationId="{C5B25C29-FED6-F2CA-0DBA-71FE4E7A8CE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3" creationId="{C1E41A2B-046A-3424-2068-78486397AF6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4" creationId="{9657F951-45BB-9A8F-1EE8-76C792BAC32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5" creationId="{47C0C95F-13AF-44B0-BFD3-4D1A0D94692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6" creationId="{A480E5F2-C086-8D89-DF4B-4A971B9A871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7" creationId="{9D4A8B2E-F280-154B-BD93-0CCC6A463A9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8" creationId="{0824C956-C8C8-8167-4861-CE6D8EADA72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59" creationId="{C26CF610-94A1-1674-E8AF-5A7D885E9AD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0" creationId="{6A8271C6-09AA-1CD0-E171-3AA482FAA09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1" creationId="{5B264608-A3B0-A25E-A5D8-2FB29919C24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2" creationId="{F69A97E8-08EF-1C50-BC82-20A2FCCB924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3" creationId="{D4E6A2C7-39A1-ECBE-814A-64F3C2E9F1E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4" creationId="{25136BBF-8805-F8F9-0E86-FA491208587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5" creationId="{26A966CE-154B-74DD-8D5A-8198143F186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6" creationId="{278E7CAD-C2A4-A0F2-69B1-41C0482F109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7" creationId="{6AA1EE32-0F36-DE4F-0199-1679217AF70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8" creationId="{4D250097-0A7A-FCF4-E3C7-35E069EB524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69" creationId="{2C2524A8-9346-601B-1491-C771B29FBF6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0" creationId="{6FCDC1DE-51B3-BB5A-7EB9-0825E9C9D85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1" creationId="{824ADBDA-A4FE-12D4-76A6-9C9B8328C55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6" creationId="{DD397912-A26C-D235-7BB0-51E88DC5718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7" creationId="{FB679E74-E337-4AA0-0638-4DD75AAF34B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8" creationId="{9F322266-344E-030E-730E-B8DD0AD3923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79" creationId="{EB7C4CE9-BAE3-A776-9FB4-A4333CB4617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0" creationId="{1EB788BB-4426-7714-56CE-4F92C81AE28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1" creationId="{926D02A9-9136-31E3-0942-B6E93F775CE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2" creationId="{1B368858-601E-7A62-C0C4-BC5CB0B8CA3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3" creationId="{9B4362DA-9BDF-0087-8312-80AD061E0C1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4" creationId="{416A5DF2-BB69-6BBE-02B0-DA4DA4CB667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5" creationId="{EE45152B-824D-05CC-6372-6BFCEB39A26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6" creationId="{4B66644A-7444-2865-C687-2D2A9E9323A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7" creationId="{2C2B09CF-45D9-93DC-7937-5A0B2EBB16C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8" creationId="{AF4788F4-C9C1-B835-85FA-9EA48013CD2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89" creationId="{E89125C3-5102-F460-4D4C-913C499A9AA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0" creationId="{A95F67A8-9F13-69F1-8CA1-31CB2D1D21A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1" creationId="{BC563298-DFD4-9708-065D-8BE2C9F4A61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2" creationId="{44C79062-4522-0131-4234-424F9A75D47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3" creationId="{978FC295-36D6-C985-790C-90A83E1EE7D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4" creationId="{96165B30-5331-BAF5-3B22-E0912DC0AE5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5" creationId="{BF69D690-F60E-8D9E-706E-AA8DD795728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6" creationId="{45CB05A2-D833-C35E-0742-3708F37079C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7" creationId="{F2A4A548-826B-DE2D-6D84-474904DDF5F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8" creationId="{0604F5FF-7B75-4E0A-C0BD-5E146FEEED1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99" creationId="{2A5C921E-99EA-90B9-3A68-AB46291F8BC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0" creationId="{67C06DE6-CFE1-460C-0688-5CE733C5E81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1" creationId="{51B09906-8D3F-CC43-80EA-03CE425BAD5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2" creationId="{2F737B5F-FB80-5DCD-C70E-87969BD9DF0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3" creationId="{E4185EAA-5660-7B89-264E-25AF696F19A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4" creationId="{EB2157F4-D52B-09D3-74F1-A9F1B5C8726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5" creationId="{598F34C9-203C-3994-0BD2-45E48B39488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6" creationId="{4C7E9C1A-26B9-1D0B-A9A4-5B21998CDB4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7" creationId="{EC64C3B5-B612-095B-BF2E-D08D44719F5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8" creationId="{C17A895A-4F48-960B-FE79-61345EC9673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09" creationId="{F5B2A86B-486C-B9BF-FF0F-1B83C651B29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0" creationId="{56D55A6C-1D7D-9438-9579-65A8B97E45A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1" creationId="{CF890DDD-508D-50E7-7F6E-7EF100A5603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2" creationId="{87313111-690F-7FE9-07CA-3185BE3C05E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3" creationId="{D956773D-7148-DAA2-976E-ECF9035E88D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4" creationId="{BD449C5A-5753-F180-A9EB-3766CF2F598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5" creationId="{02550BF7-6AD6-5610-AF2C-484130F9D5C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6" creationId="{C86309E6-CF9D-526B-41FB-D41D71F314E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7" creationId="{6286BBA5-B041-9319-5E7C-512B6E1D9CE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8" creationId="{8E13CA9E-25EE-A7A2-9138-D99951E60F3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19" creationId="{4A15D776-3B9F-6745-8863-F792439BFED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0" creationId="{8D6A2019-C8C9-C744-DA8E-82DA510DBAD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1" creationId="{A817542D-57AF-0998-C021-1FA42F7ECA0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2" creationId="{DE5DEC6A-08A3-CCC9-E22B-01E5E1D2796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3" creationId="{9F7C578A-BDF6-DA35-97E2-2B778CF9A39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4" creationId="{0E650CE3-875D-8F7C-253F-D9DB2CFCC05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5" creationId="{5750C5F6-2BAF-D5A8-DFA1-AAEF293B862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6" creationId="{F216B9CB-99E0-D1E1-2916-23B2E8017BC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7" creationId="{C9F4EEB1-627B-52E5-7084-10629B1F51E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8" creationId="{8519793D-8A45-A768-A184-C0185AE4AE7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29" creationId="{9DA9C9BE-A716-DAEE-D894-05A894D8389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0" creationId="{3E56D9AD-1BC6-E536-4937-1366126292B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1" creationId="{6741C8D0-5D12-C655-96E4-4E6299EE7BA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2" creationId="{AB674805-3B68-DD5D-B120-838170CFCFA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3" creationId="{902E8FFA-330D-5E3C-4E1F-BFED917E5D1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4" creationId="{80AB13B9-4860-C4C7-0757-E8449B1128A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5" creationId="{0D6A421E-535C-3847-F1F2-0122627E92C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6" creationId="{1452EC66-6EA0-43C6-6862-E7CB7564744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7" creationId="{2CE260BB-D7FD-A312-942E-387446BB22A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8" creationId="{C3F7C6BA-BBED-AF4A-29C9-465B29C3B67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39" creationId="{86987F1A-03DF-5D14-2036-24A34FA7FF0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0" creationId="{FB30227B-E0C2-A702-C178-7FE80F6778C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1" creationId="{4958650D-2D11-1F3E-3C88-FA675941B7C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2" creationId="{BD60FD96-CDCB-3CEE-3ED6-7C1B32648B9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3" creationId="{8E7B696A-8F04-1A61-84CF-8BAFF5CA42D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4" creationId="{CF1A7B78-CC40-EDC6-6EC7-EC7ED926A8B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5" creationId="{AA4FF5A4-972B-6598-17B5-3000CF46435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6" creationId="{3BE27EC2-FD72-F77B-6E07-003AD9156D2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7" creationId="{12285018-303C-82A4-5B6B-DCB6D1CA1B8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8" creationId="{E97285FD-3DDB-8F54-E64D-0B4C7F7D24E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49" creationId="{B84CA6DA-09ED-3674-B28D-6BF9583666F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0" creationId="{683C0498-9C85-7636-B137-E9F7B5B71BE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1" creationId="{BDFE9AEF-8B4F-05C4-D5B9-3ADE9CC33BC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2" creationId="{BD6B01CD-F644-79B6-2956-53378D218AD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3" creationId="{27F82A88-818E-E06F-FB64-793ED1EC4C8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4" creationId="{1B7D8741-B7D3-8C93-CD18-FF4FE47861A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5" creationId="{E8C282D3-D433-EC60-B9A6-900C6982B8F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6" creationId="{AC169714-706F-742D-A32A-C3E3403E14C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7" creationId="{45E72125-DE64-F9FD-4E2A-21FC8AA1D9F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8" creationId="{B7CD25B9-46DA-7603-EFF2-7B56D252FEF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59" creationId="{FEE4F7C9-BA1B-93ED-28A3-0D9E766C903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0" creationId="{A5230703-3014-CE11-5214-8CA2E09B0C8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1" creationId="{AE1461D7-6091-F81F-C9CD-50BC650F907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2" creationId="{AEF960B4-14E6-F486-CCB7-D68541EF10C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3" creationId="{B8D05B81-039B-DCED-6299-6AB3914F8C4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4" creationId="{004FA786-2D62-227B-91C9-48A2C92125D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5" creationId="{8880094C-8BF5-37B7-386A-1FB88415D0F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6" creationId="{35E8E37E-330B-474E-B750-102096ACA06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7" creationId="{BE140347-D28E-1FCA-CC4E-A846DD3389C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8" creationId="{748BB442-23CF-E3ED-9F71-074AF38CF62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69" creationId="{67B0B583-F4FE-0372-022A-388A7156387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0" creationId="{268909F9-C021-27C3-462A-CD51C92B99B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1" creationId="{87F7AC2B-CD75-9B79-3544-21663674258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2" creationId="{6C501726-6057-3291-DA84-5BF8A6E63C7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3" creationId="{94FA5C3B-B9FF-8ABB-CA80-F2D3D1847D2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4" creationId="{771BBFEB-D8AE-BB8C-E8DC-85F5D1C1D07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5" creationId="{CA231249-E193-20D8-F962-F702725CB69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6" creationId="{9A44D9F1-7867-DC99-DD73-5CAB75930D3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7" creationId="{FBC0C943-C051-767A-2486-EC9F91DA5EA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8" creationId="{E1381650-4618-BF3C-F8C3-3D3724CA0E5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79" creationId="{FA8B8C21-7F5D-29BA-32B9-2CA68C60E59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0" creationId="{08375BFF-08FD-94ED-2099-A2C02DE8DE7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1" creationId="{099D2F1C-7668-1D22-82DD-1B797F944E8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3" creationId="{C8144F1E-4D7E-27E0-8B3A-860DE3CE493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4" creationId="{6F386B4B-F7EA-30CB-8879-58AFD1F00A1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5" creationId="{4887383C-0A09-71E4-0134-9BAC0C201B8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6" creationId="{2D5C2975-E368-1E68-FD13-2140ADF8655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7" creationId="{138D56B3-9DFF-DB56-0063-D0119622E2E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8" creationId="{9680A514-EB69-EBC5-1BA4-0F32ABD5BAA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89" creationId="{5372791C-9D04-328D-ED63-F2BE5A282A3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0" creationId="{79133D1D-99CA-051E-391E-5BA89C68F2B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1" creationId="{B4BFD88E-9666-9267-F3DF-32123C6563F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2" creationId="{FD2E711A-34D4-CA88-9647-78131469DE9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3" creationId="{82AA797D-7D93-6796-7273-90FD7DF85DB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4" creationId="{DB423059-16BE-58AF-93D4-DE1221E0F77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5" creationId="{817BA650-35B3-00EA-832C-35D550A642B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6" creationId="{971AFE0C-7087-82E5-51C9-5CD620F56E6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7" creationId="{9CC311BD-179C-CBD5-C21C-F5C034219B2E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8" creationId="{905CEDD7-CB45-CA30-9281-3D096F172C4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199" creationId="{6FC86E8D-F0CA-726F-627E-15E209A962D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0" creationId="{420ACF05-06D2-4F43-6C6D-BD9217E6877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1" creationId="{A68B5BD4-FC21-E0F2-23E3-F97D4A200681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2" creationId="{3CA79636-4650-B1C6-32CE-881C7864F4B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3" creationId="{D4137188-FD14-0B06-FC77-9F85D2A91FE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4" creationId="{C0CD3E71-16B2-ED04-5BE4-CE2CF7F0014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5" creationId="{91F783C5-3301-C3FE-576D-D99769D0CB9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6" creationId="{0E86FCCB-FAD8-36E7-1678-DBE1F36A8A5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7" creationId="{0EDB0E5D-22E0-7DCD-467C-09D59E040E7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8" creationId="{A9A45722-64E8-18A5-625A-431119C9D23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09" creationId="{B0CA2137-FBFE-A819-F39A-3B4E2E7B97F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0" creationId="{308C141E-826F-D90F-AC3F-1910BB5F1B9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1" creationId="{0DD706F1-EC76-0504-5645-E7777FDD78A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2" creationId="{FC38B2D0-B7AE-4648-F039-8EE6BD59FCF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5" creationId="{74D7E47E-25CB-D276-7D10-9F79467C90A3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6" creationId="{446D935A-D545-6773-8354-C60A62AFAB4B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7" creationId="{6A4B9008-870E-0F52-0347-5818B6262D9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8" creationId="{2E9A7853-B68A-8B8F-C848-94D9E7F37D3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19" creationId="{78A8A9C9-7FB3-6649-EBAB-699DA4FDDD8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0" creationId="{47CFA5F4-CB74-B4D1-556A-0878A6E3594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1" creationId="{44222225-B5CD-3599-9DDE-A2FE7B65AC9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2" creationId="{0C92F908-99FD-F5AD-7CFB-F40C6327A63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3" creationId="{C3055EEA-F04A-4E8F-B8D9-FD301E1CB12D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4" creationId="{A663A9E4-4644-DDE5-4089-0629772B8E0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5" creationId="{A334B158-2BAE-150E-8333-4A715CF6A14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6" creationId="{DCCFA4FF-7E93-2E33-D46F-B8082330ED58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7" creationId="{0EB1B009-8C72-B555-1228-6331E00CA8A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8" creationId="{08597108-AFC5-D9FD-133B-796639E82A6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29" creationId="{47D169D5-ADD3-34AD-F49B-3568CDFFED2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0" creationId="{2EA19345-B10F-E767-896D-E19D46452C02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1" creationId="{8782DD6E-D39C-DD72-F00E-0F0F328B97E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2" creationId="{044DE453-FC62-9BA7-8E49-45293AF19CB0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3" creationId="{E347B88B-7D8A-BACB-8061-1D665984ABF4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4" creationId="{E68E7CE9-1A5B-7622-D2E7-33FF843C396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5" creationId="{85FFABC3-6B0C-174A-1CD1-7F60CC47DE4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6" creationId="{0DBE2FCB-9390-76EF-49D7-9DB77688C1E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7" creationId="{89CB3177-7738-A69F-8CC0-B7121ADD15C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8" creationId="{A5EA82F5-52A0-731F-3419-50CF6947BABC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39" creationId="{392A6F1F-64AB-72C2-9BCA-12D3DBC7D207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0" creationId="{6C1958AE-19CD-E05C-B616-FCCFEE74BC6F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1" creationId="{82878450-E476-E13A-AC66-70C1B6AEA5FA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2" creationId="{5F11912C-D3E3-4537-118D-E3ABCD891B89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3" creationId="{374ED130-A9BD-09FA-6EF4-C07ACEB3FED5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4" creationId="{9839D635-EF15-0F9A-94B1-7E74BE7481C6}"/>
          </ac:spMkLst>
        </pc:spChg>
        <pc:spChg chg="mod">
          <ac:chgData name="전형구" userId="6e797804-487e-48a2-8560-e72dcfb04cc4" providerId="ADAL" clId="{5E79E61E-DA95-4277-A4C3-41421456DB67}" dt="2024-01-29T05:20:08.540" v="517" actId="242"/>
          <ac:spMkLst>
            <pc:docMk/>
            <pc:sldMk cId="3798490167" sldId="273"/>
            <ac:spMk id="245" creationId="{53D28690-17D8-F94C-3565-25E51A0B72B4}"/>
          </ac:spMkLst>
        </pc:spChg>
        <pc:spChg chg="add del mod topLvl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46" creationId="{3330A202-9937-24B3-11FE-6E17B89E22BA}"/>
          </ac:spMkLst>
        </pc:spChg>
        <pc:spChg chg="add del mod topLvl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47" creationId="{2B5A15B0-E25E-B0B6-9320-9D49A1F9CEA2}"/>
          </ac:spMkLst>
        </pc:spChg>
        <pc:spChg chg="add mod">
          <ac:chgData name="전형구" userId="6e797804-487e-48a2-8560-e72dcfb04cc4" providerId="ADAL" clId="{5E79E61E-DA95-4277-A4C3-41421456DB67}" dt="2024-01-29T05:21:59.958" v="558"/>
          <ac:spMkLst>
            <pc:docMk/>
            <pc:sldMk cId="3798490167" sldId="273"/>
            <ac:spMk id="249" creationId="{0EB48393-F396-B045-B555-33103DECB64D}"/>
          </ac:spMkLst>
        </pc:spChg>
        <pc:spChg chg="add mod">
          <ac:chgData name="전형구" userId="6e797804-487e-48a2-8560-e72dcfb04cc4" providerId="ADAL" clId="{5E79E61E-DA95-4277-A4C3-41421456DB67}" dt="2024-01-29T05:21:59.589" v="557"/>
          <ac:spMkLst>
            <pc:docMk/>
            <pc:sldMk cId="3798490167" sldId="273"/>
            <ac:spMk id="250" creationId="{9334F8F0-6D4F-3E0E-DC83-5FC216A3B50C}"/>
          </ac:spMkLst>
        </pc:spChg>
        <pc:spChg chg="add mod">
          <ac:chgData name="전형구" userId="6e797804-487e-48a2-8560-e72dcfb04cc4" providerId="ADAL" clId="{5E79E61E-DA95-4277-A4C3-41421456DB67}" dt="2024-01-29T05:21:59.415" v="556"/>
          <ac:spMkLst>
            <pc:docMk/>
            <pc:sldMk cId="3798490167" sldId="273"/>
            <ac:spMk id="251" creationId="{FB8DC0EB-29D6-4BB7-8AAB-8562BFBD336F}"/>
          </ac:spMkLst>
        </pc:spChg>
        <pc:spChg chg="add mod">
          <ac:chgData name="전형구" userId="6e797804-487e-48a2-8560-e72dcfb04cc4" providerId="ADAL" clId="{5E79E61E-DA95-4277-A4C3-41421456DB67}" dt="2024-01-29T05:21:59.383" v="555"/>
          <ac:spMkLst>
            <pc:docMk/>
            <pc:sldMk cId="3798490167" sldId="273"/>
            <ac:spMk id="252" creationId="{ED0E7EF3-E34E-06F5-0F60-C220B2D9A2A0}"/>
          </ac:spMkLst>
        </pc:spChg>
        <pc:spChg chg="add mod">
          <ac:chgData name="전형구" userId="6e797804-487e-48a2-8560-e72dcfb04cc4" providerId="ADAL" clId="{5E79E61E-DA95-4277-A4C3-41421456DB67}" dt="2024-01-29T05:21:59.356" v="554"/>
          <ac:spMkLst>
            <pc:docMk/>
            <pc:sldMk cId="3798490167" sldId="273"/>
            <ac:spMk id="253" creationId="{F12A2681-A5BB-7068-372E-E9CBE879F31B}"/>
          </ac:spMkLst>
        </pc:spChg>
        <pc:spChg chg="add mod">
          <ac:chgData name="전형구" userId="6e797804-487e-48a2-8560-e72dcfb04cc4" providerId="ADAL" clId="{5E79E61E-DA95-4277-A4C3-41421456DB67}" dt="2024-01-29T05:21:59.323" v="553"/>
          <ac:spMkLst>
            <pc:docMk/>
            <pc:sldMk cId="3798490167" sldId="273"/>
            <ac:spMk id="254" creationId="{DCFB17BC-08D2-A0FC-6B7F-A4B238EAF404}"/>
          </ac:spMkLst>
        </pc:spChg>
        <pc:spChg chg="add mod">
          <ac:chgData name="전형구" userId="6e797804-487e-48a2-8560-e72dcfb04cc4" providerId="ADAL" clId="{5E79E61E-DA95-4277-A4C3-41421456DB67}" dt="2024-01-29T05:21:59.294" v="552"/>
          <ac:spMkLst>
            <pc:docMk/>
            <pc:sldMk cId="3798490167" sldId="273"/>
            <ac:spMk id="255" creationId="{AD00F6A7-234B-BFE3-66EB-8030ED598E87}"/>
          </ac:spMkLst>
        </pc:spChg>
        <pc:spChg chg="add mod">
          <ac:chgData name="전형구" userId="6e797804-487e-48a2-8560-e72dcfb04cc4" providerId="ADAL" clId="{5E79E61E-DA95-4277-A4C3-41421456DB67}" dt="2024-01-29T05:21:59.258" v="551"/>
          <ac:spMkLst>
            <pc:docMk/>
            <pc:sldMk cId="3798490167" sldId="273"/>
            <ac:spMk id="256" creationId="{EF1E6850-FF8F-7687-680B-1455801E2F96}"/>
          </ac:spMkLst>
        </pc:spChg>
        <pc:spChg chg="add mod">
          <ac:chgData name="전형구" userId="6e797804-487e-48a2-8560-e72dcfb04cc4" providerId="ADAL" clId="{5E79E61E-DA95-4277-A4C3-41421456DB67}" dt="2024-01-29T05:21:57.185" v="548"/>
          <ac:spMkLst>
            <pc:docMk/>
            <pc:sldMk cId="3798490167" sldId="273"/>
            <ac:spMk id="257" creationId="{BC3B4145-FE97-7163-63B5-B81EB1634EA8}"/>
          </ac:spMkLst>
        </pc:spChg>
        <pc:spChg chg="add mod">
          <ac:chgData name="전형구" userId="6e797804-487e-48a2-8560-e72dcfb04cc4" providerId="ADAL" clId="{5E79E61E-DA95-4277-A4C3-41421456DB67}" dt="2024-01-29T05:21:57.376" v="549"/>
          <ac:spMkLst>
            <pc:docMk/>
            <pc:sldMk cId="3798490167" sldId="273"/>
            <ac:spMk id="258" creationId="{D7D8757D-ACE0-68E7-91A8-30F11998B990}"/>
          </ac:spMkLst>
        </pc:spChg>
        <pc:spChg chg="add mod">
          <ac:chgData name="전형구" userId="6e797804-487e-48a2-8560-e72dcfb04cc4" providerId="ADAL" clId="{5E79E61E-DA95-4277-A4C3-41421456DB67}" dt="2024-01-29T05:21:57.557" v="550"/>
          <ac:spMkLst>
            <pc:docMk/>
            <pc:sldMk cId="3798490167" sldId="273"/>
            <ac:spMk id="259" creationId="{430B1A5F-54AA-A73A-C1D9-0351D4BD4E97}"/>
          </ac:spMkLst>
        </pc:spChg>
        <pc:spChg chg="add mod">
          <ac:chgData name="전형구" userId="6e797804-487e-48a2-8560-e72dcfb04cc4" providerId="ADAL" clId="{5E79E61E-DA95-4277-A4C3-41421456DB67}" dt="2024-01-29T05:22:08.901" v="572"/>
          <ac:spMkLst>
            <pc:docMk/>
            <pc:sldMk cId="3798490167" sldId="273"/>
            <ac:spMk id="260" creationId="{04220979-0319-B0B1-903C-6E09EE3601D3}"/>
          </ac:spMkLst>
        </pc:spChg>
        <pc:spChg chg="add mod">
          <ac:chgData name="전형구" userId="6e797804-487e-48a2-8560-e72dcfb04cc4" providerId="ADAL" clId="{5E79E61E-DA95-4277-A4C3-41421456DB67}" dt="2024-01-29T05:22:08.238" v="570"/>
          <ac:spMkLst>
            <pc:docMk/>
            <pc:sldMk cId="3798490167" sldId="273"/>
            <ac:spMk id="261" creationId="{929DBD98-989B-125E-DBE9-F4CDC961AA9F}"/>
          </ac:spMkLst>
        </pc:spChg>
        <pc:spChg chg="add mod">
          <ac:chgData name="전형구" userId="6e797804-487e-48a2-8560-e72dcfb04cc4" providerId="ADAL" clId="{5E79E61E-DA95-4277-A4C3-41421456DB67}" dt="2024-01-29T05:22:08.065" v="569"/>
          <ac:spMkLst>
            <pc:docMk/>
            <pc:sldMk cId="3798490167" sldId="273"/>
            <ac:spMk id="262" creationId="{A5B462B5-6CC6-903C-1CF5-2710EF58B0B3}"/>
          </ac:spMkLst>
        </pc:spChg>
        <pc:spChg chg="add mod">
          <ac:chgData name="전형구" userId="6e797804-487e-48a2-8560-e72dcfb04cc4" providerId="ADAL" clId="{5E79E61E-DA95-4277-A4C3-41421456DB67}" dt="2024-01-29T05:22:07.905" v="568"/>
          <ac:spMkLst>
            <pc:docMk/>
            <pc:sldMk cId="3798490167" sldId="273"/>
            <ac:spMk id="263" creationId="{6B20E16F-B6DB-1193-87DB-CFC97B5258E3}"/>
          </ac:spMkLst>
        </pc:spChg>
        <pc:spChg chg="add mod">
          <ac:chgData name="전형구" userId="6e797804-487e-48a2-8560-e72dcfb04cc4" providerId="ADAL" clId="{5E79E61E-DA95-4277-A4C3-41421456DB67}" dt="2024-01-29T05:22:07.685" v="567"/>
          <ac:spMkLst>
            <pc:docMk/>
            <pc:sldMk cId="3798490167" sldId="273"/>
            <ac:spMk id="264" creationId="{2A0DB02C-70D2-DD13-6B27-810D811768D2}"/>
          </ac:spMkLst>
        </pc:spChg>
        <pc:spChg chg="mod">
          <ac:chgData name="전형구" userId="6e797804-487e-48a2-8560-e72dcfb04cc4" providerId="ADAL" clId="{5E79E61E-DA95-4277-A4C3-41421456DB67}" dt="2024-01-29T05:25:00.280" v="576"/>
          <ac:spMkLst>
            <pc:docMk/>
            <pc:sldMk cId="3798490167" sldId="273"/>
            <ac:spMk id="265" creationId="{4A66FDB9-08ED-252B-ECCC-EB16D43702A1}"/>
          </ac:spMkLst>
        </pc:spChg>
        <pc:spChg chg="add del mod">
          <ac:chgData name="전형구" userId="6e797804-487e-48a2-8560-e72dcfb04cc4" providerId="ADAL" clId="{5E79E61E-DA95-4277-A4C3-41421456DB67}" dt="2024-01-29T05:25:33.589" v="579" actId="478"/>
          <ac:spMkLst>
            <pc:docMk/>
            <pc:sldMk cId="3798490167" sldId="273"/>
            <ac:spMk id="266" creationId="{B7AA4ED4-BA4E-6008-3359-0BF425A2915C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67" creationId="{1C41D2F0-B870-C297-8272-A13340AED6B9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68" creationId="{10DBD5BB-E24F-B89F-E86E-C6415803FC16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69" creationId="{95D41881-DC1A-8DDD-FD40-F8AE1B8885F8}"/>
          </ac:spMkLst>
        </pc:spChg>
        <pc:spChg chg="add mod">
          <ac:chgData name="전형구" userId="6e797804-487e-48a2-8560-e72dcfb04cc4" providerId="ADAL" clId="{5E79E61E-DA95-4277-A4C3-41421456DB67}" dt="2024-01-29T05:26:16.322" v="591"/>
          <ac:spMkLst>
            <pc:docMk/>
            <pc:sldMk cId="3798490167" sldId="273"/>
            <ac:spMk id="270" creationId="{37AEFF6A-21A5-BD0B-4E9C-324C76E3635E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71" creationId="{D70E152F-3764-0588-1CB9-E9E195B759DB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72" creationId="{14B9B7C0-B614-861F-0CAA-6FAA3E91C3E3}"/>
          </ac:spMkLst>
        </pc:spChg>
        <pc:spChg chg="add del mod">
          <ac:chgData name="전형구" userId="6e797804-487e-48a2-8560-e72dcfb04cc4" providerId="ADAL" clId="{5E79E61E-DA95-4277-A4C3-41421456DB67}" dt="2024-01-29T05:27:14.478" v="613"/>
          <ac:spMkLst>
            <pc:docMk/>
            <pc:sldMk cId="3798490167" sldId="273"/>
            <ac:spMk id="273" creationId="{62AA4B13-2548-B0E6-7B6A-E05F80E61E60}"/>
          </ac:spMkLst>
        </pc:spChg>
        <pc:spChg chg="mod">
          <ac:chgData name="전형구" userId="6e797804-487e-48a2-8560-e72dcfb04cc4" providerId="ADAL" clId="{5E79E61E-DA95-4277-A4C3-41421456DB67}" dt="2024-01-29T05:27:51.356" v="621" actId="1076"/>
          <ac:spMkLst>
            <pc:docMk/>
            <pc:sldMk cId="3798490167" sldId="273"/>
            <ac:spMk id="274" creationId="{41695CEB-3C5C-C032-2BFC-EEAA5FD9A7FD}"/>
          </ac:spMkLst>
        </pc:spChg>
        <pc:spChg chg="add del mod">
          <ac:chgData name="전형구" userId="6e797804-487e-48a2-8560-e72dcfb04cc4" providerId="ADAL" clId="{5E79E61E-DA95-4277-A4C3-41421456DB67}" dt="2024-01-29T05:28:57.947" v="645"/>
          <ac:spMkLst>
            <pc:docMk/>
            <pc:sldMk cId="3798490167" sldId="273"/>
            <ac:spMk id="275" creationId="{BAABCE8A-0FEC-0234-82F0-3DD1252C56A8}"/>
          </ac:spMkLst>
        </pc:spChg>
        <pc:spChg chg="add del mod">
          <ac:chgData name="전형구" userId="6e797804-487e-48a2-8560-e72dcfb04cc4" providerId="ADAL" clId="{5E79E61E-DA95-4277-A4C3-41421456DB67}" dt="2024-01-29T05:28:57.947" v="645"/>
          <ac:spMkLst>
            <pc:docMk/>
            <pc:sldMk cId="3798490167" sldId="273"/>
            <ac:spMk id="276" creationId="{3650D975-031E-F28D-D24D-E33F8F8B00C4}"/>
          </ac:spMkLst>
        </pc:spChg>
        <pc:spChg chg="mod">
          <ac:chgData name="전형구" userId="6e797804-487e-48a2-8560-e72dcfb04cc4" providerId="ADAL" clId="{5E79E61E-DA95-4277-A4C3-41421456DB67}" dt="2024-01-29T05:28:21.721" v="632"/>
          <ac:spMkLst>
            <pc:docMk/>
            <pc:sldMk cId="3798490167" sldId="273"/>
            <ac:spMk id="277" creationId="{2A242CF5-6B6A-20FB-1503-0D7ECFF59D37}"/>
          </ac:spMkLst>
        </pc:spChg>
        <pc:spChg chg="add del mod">
          <ac:chgData name="전형구" userId="6e797804-487e-48a2-8560-e72dcfb04cc4" providerId="ADAL" clId="{5E79E61E-DA95-4277-A4C3-41421456DB67}" dt="2024-01-29T05:29:01.761" v="646"/>
          <ac:spMkLst>
            <pc:docMk/>
            <pc:sldMk cId="3798490167" sldId="273"/>
            <ac:spMk id="278" creationId="{3A33DEAC-CCD7-68D9-E473-779A74727F7B}"/>
          </ac:spMkLst>
        </pc:spChg>
        <pc:spChg chg="add del mod">
          <ac:chgData name="전형구" userId="6e797804-487e-48a2-8560-e72dcfb04cc4" providerId="ADAL" clId="{5E79E61E-DA95-4277-A4C3-41421456DB67}" dt="2024-01-29T05:29:01.761" v="646"/>
          <ac:spMkLst>
            <pc:docMk/>
            <pc:sldMk cId="3798490167" sldId="273"/>
            <ac:spMk id="279" creationId="{B349359B-8236-D4AA-67DB-CEBD8CE6078A}"/>
          </ac:spMkLst>
        </pc:spChg>
        <pc:spChg chg="mod">
          <ac:chgData name="전형구" userId="6e797804-487e-48a2-8560-e72dcfb04cc4" providerId="ADAL" clId="{5E79E61E-DA95-4277-A4C3-41421456DB67}" dt="2024-01-29T05:28:57.947" v="645"/>
          <ac:spMkLst>
            <pc:docMk/>
            <pc:sldMk cId="3798490167" sldId="273"/>
            <ac:spMk id="280" creationId="{4F616C30-D6B2-6CBD-48B0-8958DB249290}"/>
          </ac:spMkLst>
        </pc:spChg>
        <pc:spChg chg="mod">
          <ac:chgData name="전형구" userId="6e797804-487e-48a2-8560-e72dcfb04cc4" providerId="ADAL" clId="{5E79E61E-DA95-4277-A4C3-41421456DB67}" dt="2024-01-29T05:29:01.761" v="646"/>
          <ac:spMkLst>
            <pc:docMk/>
            <pc:sldMk cId="3798490167" sldId="273"/>
            <ac:spMk id="281" creationId="{854EA32D-C268-A2A4-D0B2-6835FDF6798E}"/>
          </ac:spMkLst>
        </pc:spChg>
        <pc:grpChg chg="add mod">
          <ac:chgData name="전형구" userId="6e797804-487e-48a2-8560-e72dcfb04cc4" providerId="ADAL" clId="{5E79E61E-DA95-4277-A4C3-41421456DB67}" dt="2024-01-29T05:28:50.962" v="643" actId="1038"/>
          <ac:grpSpMkLst>
            <pc:docMk/>
            <pc:sldMk cId="3798490167" sldId="273"/>
            <ac:grpSpMk id="6" creationId="{C503245B-40E6-81F7-C614-01995C451CC8}"/>
          </ac:grpSpMkLst>
        </pc:grpChg>
        <pc:grpChg chg="mod">
          <ac:chgData name="전형구" userId="6e797804-487e-48a2-8560-e72dcfb04cc4" providerId="ADAL" clId="{5E79E61E-DA95-4277-A4C3-41421456DB67}" dt="2024-01-29T05:19:17.747" v="507"/>
          <ac:grpSpMkLst>
            <pc:docMk/>
            <pc:sldMk cId="3798490167" sldId="273"/>
            <ac:grpSpMk id="182" creationId="{B60CC955-71A4-B840-5EE2-953A712CD73E}"/>
          </ac:grpSpMkLst>
        </pc:grpChg>
        <pc:grpChg chg="mod">
          <ac:chgData name="전형구" userId="6e797804-487e-48a2-8560-e72dcfb04cc4" providerId="ADAL" clId="{5E79E61E-DA95-4277-A4C3-41421456DB67}" dt="2024-01-29T05:19:17.747" v="507"/>
          <ac:grpSpMkLst>
            <pc:docMk/>
            <pc:sldMk cId="3798490167" sldId="273"/>
            <ac:grpSpMk id="213" creationId="{680D2698-0A06-9010-47FE-4235ABAF623A}"/>
          </ac:grpSpMkLst>
        </pc:grpChg>
        <pc:grpChg chg="mod">
          <ac:chgData name="전형구" userId="6e797804-487e-48a2-8560-e72dcfb04cc4" providerId="ADAL" clId="{5E79E61E-DA95-4277-A4C3-41421456DB67}" dt="2024-01-29T05:19:17.747" v="507"/>
          <ac:grpSpMkLst>
            <pc:docMk/>
            <pc:sldMk cId="3798490167" sldId="273"/>
            <ac:grpSpMk id="214" creationId="{EC437F62-4601-5700-9A65-87FDE587CC60}"/>
          </ac:grpSpMkLst>
        </pc:grpChg>
        <pc:grpChg chg="add del mod">
          <ac:chgData name="전형구" userId="6e797804-487e-48a2-8560-e72dcfb04cc4" providerId="ADAL" clId="{5E79E61E-DA95-4277-A4C3-41421456DB67}" dt="2024-01-29T05:21:44.870" v="539" actId="165"/>
          <ac:grpSpMkLst>
            <pc:docMk/>
            <pc:sldMk cId="3798490167" sldId="273"/>
            <ac:grpSpMk id="248" creationId="{FDAA076F-75D4-913C-23A3-897B3C177FB9}"/>
          </ac:grpSpMkLst>
        </pc:grpChg>
        <pc:graphicFrameChg chg="del">
          <ac:chgData name="전형구" userId="6e797804-487e-48a2-8560-e72dcfb04cc4" providerId="ADAL" clId="{5E79E61E-DA95-4277-A4C3-41421456DB67}" dt="2024-01-29T05:19:13.252" v="506" actId="478"/>
          <ac:graphicFrameMkLst>
            <pc:docMk/>
            <pc:sldMk cId="3798490167" sldId="273"/>
            <ac:graphicFrameMk id="51" creationId="{79CC88D8-613B-6DA8-7FDF-3488BCEE1459}"/>
          </ac:graphicFrameMkLst>
        </pc:graphicFrameChg>
        <pc:cxnChg chg="del">
          <ac:chgData name="전형구" userId="6e797804-487e-48a2-8560-e72dcfb04cc4" providerId="ADAL" clId="{5E79E61E-DA95-4277-A4C3-41421456DB67}" dt="2024-01-29T05:19:13.252" v="506" actId="478"/>
          <ac:cxnSpMkLst>
            <pc:docMk/>
            <pc:sldMk cId="3798490167" sldId="273"/>
            <ac:cxnSpMk id="3" creationId="{8D479BE1-73CF-4AA7-409D-114E3429E7F1}"/>
          </ac:cxnSpMkLst>
        </pc:cxnChg>
        <pc:cxnChg chg="del">
          <ac:chgData name="전형구" userId="6e797804-487e-48a2-8560-e72dcfb04cc4" providerId="ADAL" clId="{5E79E61E-DA95-4277-A4C3-41421456DB67}" dt="2024-01-29T05:19:13.252" v="506" actId="478"/>
          <ac:cxnSpMkLst>
            <pc:docMk/>
            <pc:sldMk cId="3798490167" sldId="273"/>
            <ac:cxnSpMk id="4" creationId="{C15D1F52-08EF-FD24-4641-4BEE18A75DF9}"/>
          </ac:cxnSpMkLst>
        </pc:cxnChg>
        <pc:cxnChg chg="del">
          <ac:chgData name="전형구" userId="6e797804-487e-48a2-8560-e72dcfb04cc4" providerId="ADAL" clId="{5E79E61E-DA95-4277-A4C3-41421456DB67}" dt="2024-01-29T05:19:13.252" v="506" actId="478"/>
          <ac:cxnSpMkLst>
            <pc:docMk/>
            <pc:sldMk cId="3798490167" sldId="273"/>
            <ac:cxnSpMk id="5" creationId="{66957292-146C-2880-6818-7BE622740BA4}"/>
          </ac:cxnSpMkLst>
        </pc:cxnChg>
        <pc:cxnChg chg="del">
          <ac:chgData name="전형구" userId="6e797804-487e-48a2-8560-e72dcfb04cc4" providerId="ADAL" clId="{5E79E61E-DA95-4277-A4C3-41421456DB67}" dt="2024-01-29T05:19:13.252" v="506" actId="478"/>
          <ac:cxnSpMkLst>
            <pc:docMk/>
            <pc:sldMk cId="3798490167" sldId="273"/>
            <ac:cxnSpMk id="43" creationId="{1A4D36B8-5C73-B861-9397-D750F0508293}"/>
          </ac:cxnSpMkLst>
        </pc:cxnChg>
        <pc:cxnChg chg="del">
          <ac:chgData name="전형구" userId="6e797804-487e-48a2-8560-e72dcfb04cc4" providerId="ADAL" clId="{5E79E61E-DA95-4277-A4C3-41421456DB67}" dt="2024-01-29T05:19:13.252" v="506" actId="478"/>
          <ac:cxnSpMkLst>
            <pc:docMk/>
            <pc:sldMk cId="3798490167" sldId="273"/>
            <ac:cxnSpMk id="44" creationId="{58D480B8-DBCC-5B65-3C07-64AE7C7D854D}"/>
          </ac:cxnSpMkLst>
        </pc:cxnChg>
        <pc:cxnChg chg="mod">
          <ac:chgData name="전형구" userId="6e797804-487e-48a2-8560-e72dcfb04cc4" providerId="ADAL" clId="{5E79E61E-DA95-4277-A4C3-41421456DB67}" dt="2024-01-29T05:19:17.747" v="507"/>
          <ac:cxnSpMkLst>
            <pc:docMk/>
            <pc:sldMk cId="3798490167" sldId="273"/>
            <ac:cxnSpMk id="72" creationId="{31BCC6CB-595A-BC4C-B663-31D200B31AD5}"/>
          </ac:cxnSpMkLst>
        </pc:cxnChg>
        <pc:cxnChg chg="mod">
          <ac:chgData name="전형구" userId="6e797804-487e-48a2-8560-e72dcfb04cc4" providerId="ADAL" clId="{5E79E61E-DA95-4277-A4C3-41421456DB67}" dt="2024-01-29T05:19:17.747" v="507"/>
          <ac:cxnSpMkLst>
            <pc:docMk/>
            <pc:sldMk cId="3798490167" sldId="273"/>
            <ac:cxnSpMk id="73" creationId="{CAB4B458-7C67-8D8C-1CB1-10CC2B0B9396}"/>
          </ac:cxnSpMkLst>
        </pc:cxnChg>
        <pc:cxnChg chg="mod">
          <ac:chgData name="전형구" userId="6e797804-487e-48a2-8560-e72dcfb04cc4" providerId="ADAL" clId="{5E79E61E-DA95-4277-A4C3-41421456DB67}" dt="2024-01-29T05:19:17.747" v="507"/>
          <ac:cxnSpMkLst>
            <pc:docMk/>
            <pc:sldMk cId="3798490167" sldId="273"/>
            <ac:cxnSpMk id="74" creationId="{94C46C49-9033-ECF3-3E64-DF2C5738B56A}"/>
          </ac:cxnSpMkLst>
        </pc:cxnChg>
        <pc:cxnChg chg="mod">
          <ac:chgData name="전형구" userId="6e797804-487e-48a2-8560-e72dcfb04cc4" providerId="ADAL" clId="{5E79E61E-DA95-4277-A4C3-41421456DB67}" dt="2024-01-29T05:19:17.747" v="507"/>
          <ac:cxnSpMkLst>
            <pc:docMk/>
            <pc:sldMk cId="3798490167" sldId="273"/>
            <ac:cxnSpMk id="75" creationId="{606A3C57-587B-12EA-BAC5-241D26FEB200}"/>
          </ac:cxnSpMkLst>
        </pc:cxnChg>
      </pc:sldChg>
      <pc:sldChg chg="addSp delSp modSp add mod ord">
        <pc:chgData name="전형구" userId="6e797804-487e-48a2-8560-e72dcfb04cc4" providerId="ADAL" clId="{5E79E61E-DA95-4277-A4C3-41421456DB67}" dt="2024-01-29T08:09:08.264" v="3004" actId="20577"/>
        <pc:sldMkLst>
          <pc:docMk/>
          <pc:sldMk cId="3663306461" sldId="274"/>
        </pc:sldMkLst>
        <pc:spChg chg="mod">
          <ac:chgData name="전형구" userId="6e797804-487e-48a2-8560-e72dcfb04cc4" providerId="ADAL" clId="{5E79E61E-DA95-4277-A4C3-41421456DB67}" dt="2024-01-29T05:44:32.357" v="748" actId="20577"/>
          <ac:spMkLst>
            <pc:docMk/>
            <pc:sldMk cId="3663306461" sldId="274"/>
            <ac:spMk id="2" creationId="{886C3E25-6318-DBCF-1325-1780B46A1DE7}"/>
          </ac:spMkLst>
        </pc:spChg>
        <pc:spChg chg="mod">
          <ac:chgData name="전형구" userId="6e797804-487e-48a2-8560-e72dcfb04cc4" providerId="ADAL" clId="{5E79E61E-DA95-4277-A4C3-41421456DB67}" dt="2024-01-29T05:58:30.240" v="1561" actId="165"/>
          <ac:spMkLst>
            <pc:docMk/>
            <pc:sldMk cId="3663306461" sldId="274"/>
            <ac:spMk id="12" creationId="{EE84B52C-EA96-4E15-73BE-A5EF1FF4AE34}"/>
          </ac:spMkLst>
        </pc:spChg>
        <pc:spChg chg="mod">
          <ac:chgData name="전형구" userId="6e797804-487e-48a2-8560-e72dcfb04cc4" providerId="ADAL" clId="{5E79E61E-DA95-4277-A4C3-41421456DB67}" dt="2024-01-29T05:58:30.240" v="1561" actId="165"/>
          <ac:spMkLst>
            <pc:docMk/>
            <pc:sldMk cId="3663306461" sldId="274"/>
            <ac:spMk id="13" creationId="{0A277502-CEBC-A92E-4B10-DE98E9C27A79}"/>
          </ac:spMkLst>
        </pc:spChg>
        <pc:spChg chg="mod">
          <ac:chgData name="전형구" userId="6e797804-487e-48a2-8560-e72dcfb04cc4" providerId="ADAL" clId="{5E79E61E-DA95-4277-A4C3-41421456DB67}" dt="2024-01-29T05:58:30.240" v="1561" actId="165"/>
          <ac:spMkLst>
            <pc:docMk/>
            <pc:sldMk cId="3663306461" sldId="274"/>
            <ac:spMk id="14" creationId="{9F242517-A456-9ECA-1448-B5A246AB768A}"/>
          </ac:spMkLst>
        </pc:spChg>
        <pc:spChg chg="mod">
          <ac:chgData name="전형구" userId="6e797804-487e-48a2-8560-e72dcfb04cc4" providerId="ADAL" clId="{5E79E61E-DA95-4277-A4C3-41421456DB67}" dt="2024-01-29T05:58:30.240" v="1561" actId="165"/>
          <ac:spMkLst>
            <pc:docMk/>
            <pc:sldMk cId="3663306461" sldId="274"/>
            <ac:spMk id="15" creationId="{113564C5-E7A4-309B-D5D0-4043366A5669}"/>
          </ac:spMkLst>
        </pc:spChg>
        <pc:spChg chg="add mod topLvl">
          <ac:chgData name="전형구" userId="6e797804-487e-48a2-8560-e72dcfb04cc4" providerId="ADAL" clId="{5E79E61E-DA95-4277-A4C3-41421456DB67}" dt="2024-01-29T08:08:51.717" v="2976" actId="20577"/>
          <ac:spMkLst>
            <pc:docMk/>
            <pc:sldMk cId="3663306461" sldId="274"/>
            <ac:spMk id="16" creationId="{F03E59FA-A189-A02F-088C-742484AB2DBF}"/>
          </ac:spMkLst>
        </pc:spChg>
        <pc:spChg chg="add del mod">
          <ac:chgData name="전형구" userId="6e797804-487e-48a2-8560-e72dcfb04cc4" providerId="ADAL" clId="{5E79E61E-DA95-4277-A4C3-41421456DB67}" dt="2024-01-29T05:46:42.897" v="813" actId="478"/>
          <ac:spMkLst>
            <pc:docMk/>
            <pc:sldMk cId="3663306461" sldId="274"/>
            <ac:spMk id="17" creationId="{E4CD720F-6D83-42A6-E9E6-BDCA3450C87A}"/>
          </ac:spMkLst>
        </pc:spChg>
        <pc:spChg chg="add del mod">
          <ac:chgData name="전형구" userId="6e797804-487e-48a2-8560-e72dcfb04cc4" providerId="ADAL" clId="{5E79E61E-DA95-4277-A4C3-41421456DB67}" dt="2024-01-29T05:46:42.897" v="813" actId="478"/>
          <ac:spMkLst>
            <pc:docMk/>
            <pc:sldMk cId="3663306461" sldId="274"/>
            <ac:spMk id="18" creationId="{A510E2D4-572C-496B-5042-B6BBB0074C8F}"/>
          </ac:spMkLst>
        </pc:spChg>
        <pc:spChg chg="add mod topLvl">
          <ac:chgData name="전형구" userId="6e797804-487e-48a2-8560-e72dcfb04cc4" providerId="ADAL" clId="{5E79E61E-DA95-4277-A4C3-41421456DB67}" dt="2024-01-29T08:09:00.801" v="2991" actId="20577"/>
          <ac:spMkLst>
            <pc:docMk/>
            <pc:sldMk cId="3663306461" sldId="274"/>
            <ac:spMk id="19" creationId="{713F45BF-7299-8D32-8F41-A280F73B56CC}"/>
          </ac:spMkLst>
        </pc:spChg>
        <pc:spChg chg="add mod topLvl">
          <ac:chgData name="전형구" userId="6e797804-487e-48a2-8560-e72dcfb04cc4" providerId="ADAL" clId="{5E79E61E-DA95-4277-A4C3-41421456DB67}" dt="2024-01-29T08:09:08.264" v="3004" actId="20577"/>
          <ac:spMkLst>
            <pc:docMk/>
            <pc:sldMk cId="3663306461" sldId="274"/>
            <ac:spMk id="20" creationId="{FC285B95-1FD1-3C96-50CA-4D9A651D44F7}"/>
          </ac:spMkLst>
        </pc:spChg>
        <pc:spChg chg="add mod topLvl">
          <ac:chgData name="전형구" userId="6e797804-487e-48a2-8560-e72dcfb04cc4" providerId="ADAL" clId="{5E79E61E-DA95-4277-A4C3-41421456DB67}" dt="2024-01-29T08:09:03.653" v="2996" actId="20577"/>
          <ac:spMkLst>
            <pc:docMk/>
            <pc:sldMk cId="3663306461" sldId="274"/>
            <ac:spMk id="21" creationId="{71FABEC4-81AE-9AA4-F021-DE01AEAC753C}"/>
          </ac:spMkLst>
        </pc:spChg>
        <pc:spChg chg="add mod">
          <ac:chgData name="전형구" userId="6e797804-487e-48a2-8560-e72dcfb04cc4" providerId="ADAL" clId="{5E79E61E-DA95-4277-A4C3-41421456DB67}" dt="2024-01-29T05:55:15.758" v="1286" actId="207"/>
          <ac:spMkLst>
            <pc:docMk/>
            <pc:sldMk cId="3663306461" sldId="274"/>
            <ac:spMk id="24" creationId="{0B75AE6C-DEAA-DC52-649E-FAA77BB3B382}"/>
          </ac:spMkLst>
        </pc:spChg>
        <pc:spChg chg="add mod">
          <ac:chgData name="전형구" userId="6e797804-487e-48a2-8560-e72dcfb04cc4" providerId="ADAL" clId="{5E79E61E-DA95-4277-A4C3-41421456DB67}" dt="2024-01-29T05:55:15.758" v="1286" actId="207"/>
          <ac:spMkLst>
            <pc:docMk/>
            <pc:sldMk cId="3663306461" sldId="274"/>
            <ac:spMk id="25" creationId="{3F3EFD93-B45E-65D5-ADD6-FBBEE1E7AD96}"/>
          </ac:spMkLst>
        </pc:spChg>
        <pc:spChg chg="add mod">
          <ac:chgData name="전형구" userId="6e797804-487e-48a2-8560-e72dcfb04cc4" providerId="ADAL" clId="{5E79E61E-DA95-4277-A4C3-41421456DB67}" dt="2024-01-29T08:07:42.320" v="2969" actId="207"/>
          <ac:spMkLst>
            <pc:docMk/>
            <pc:sldMk cId="3663306461" sldId="274"/>
            <ac:spMk id="26" creationId="{ABE8D6F5-A22E-A4DF-F742-7092F26024C1}"/>
          </ac:spMkLst>
        </pc:spChg>
        <pc:spChg chg="add mod">
          <ac:chgData name="전형구" userId="6e797804-487e-48a2-8560-e72dcfb04cc4" providerId="ADAL" clId="{5E79E61E-DA95-4277-A4C3-41421456DB67}" dt="2024-01-29T08:07:48.715" v="2970" actId="207"/>
          <ac:spMkLst>
            <pc:docMk/>
            <pc:sldMk cId="3663306461" sldId="274"/>
            <ac:spMk id="27" creationId="{36C24D45-821D-FEB9-5DDD-769BDA52448A}"/>
          </ac:spMkLst>
        </pc:spChg>
        <pc:spChg chg="mod">
          <ac:chgData name="전형구" userId="6e797804-487e-48a2-8560-e72dcfb04cc4" providerId="ADAL" clId="{5E79E61E-DA95-4277-A4C3-41421456DB67}" dt="2024-01-29T05:54:48.364" v="1248" actId="1076"/>
          <ac:spMkLst>
            <pc:docMk/>
            <pc:sldMk cId="3663306461" sldId="274"/>
            <ac:spMk id="45" creationId="{C889E5E2-3C3E-E275-9290-35D244A33E7D}"/>
          </ac:spMkLst>
        </pc:spChg>
        <pc:spChg chg="del">
          <ac:chgData name="전형구" userId="6e797804-487e-48a2-8560-e72dcfb04cc4" providerId="ADAL" clId="{5E79E61E-DA95-4277-A4C3-41421456DB67}" dt="2024-01-29T05:45:14.197" v="782" actId="478"/>
          <ac:spMkLst>
            <pc:docMk/>
            <pc:sldMk cId="3663306461" sldId="274"/>
            <ac:spMk id="46" creationId="{5F2BE31B-9202-19BC-2AF9-0FDE5A0CECFA}"/>
          </ac:spMkLst>
        </pc:spChg>
        <pc:spChg chg="del">
          <ac:chgData name="전형구" userId="6e797804-487e-48a2-8560-e72dcfb04cc4" providerId="ADAL" clId="{5E79E61E-DA95-4277-A4C3-41421456DB67}" dt="2024-01-29T05:45:08.342" v="780" actId="478"/>
          <ac:spMkLst>
            <pc:docMk/>
            <pc:sldMk cId="3663306461" sldId="274"/>
            <ac:spMk id="47" creationId="{D6F7644F-AFC8-9DE1-A528-DE2E20BAF0CD}"/>
          </ac:spMkLst>
        </pc:spChg>
        <pc:spChg chg="del">
          <ac:chgData name="전형구" userId="6e797804-487e-48a2-8560-e72dcfb04cc4" providerId="ADAL" clId="{5E79E61E-DA95-4277-A4C3-41421456DB67}" dt="2024-01-29T05:45:07.332" v="779" actId="478"/>
          <ac:spMkLst>
            <pc:docMk/>
            <pc:sldMk cId="3663306461" sldId="274"/>
            <ac:spMk id="48" creationId="{732DCA41-9A10-CEF3-9A2D-CA5DFA13079B}"/>
          </ac:spMkLst>
        </pc:spChg>
        <pc:spChg chg="del mod">
          <ac:chgData name="전형구" userId="6e797804-487e-48a2-8560-e72dcfb04cc4" providerId="ADAL" clId="{5E79E61E-DA95-4277-A4C3-41421456DB67}" dt="2024-01-29T05:45:06.462" v="778" actId="478"/>
          <ac:spMkLst>
            <pc:docMk/>
            <pc:sldMk cId="3663306461" sldId="274"/>
            <ac:spMk id="49" creationId="{ED6C835D-32C1-1265-FF15-1DF0A6EDEA2C}"/>
          </ac:spMkLst>
        </pc:spChg>
        <pc:spChg chg="del">
          <ac:chgData name="전형구" userId="6e797804-487e-48a2-8560-e72dcfb04cc4" providerId="ADAL" clId="{5E79E61E-DA95-4277-A4C3-41421456DB67}" dt="2024-01-29T05:44:39.936" v="751" actId="478"/>
          <ac:spMkLst>
            <pc:docMk/>
            <pc:sldMk cId="3663306461" sldId="274"/>
            <ac:spMk id="50" creationId="{56396F75-B45F-0095-4992-8E20F1EF71DF}"/>
          </ac:spMkLst>
        </pc:spChg>
        <pc:grpChg chg="mod topLvl">
          <ac:chgData name="전형구" userId="6e797804-487e-48a2-8560-e72dcfb04cc4" providerId="ADAL" clId="{5E79E61E-DA95-4277-A4C3-41421456DB67}" dt="2024-01-29T05:58:48.697" v="1562" actId="1076"/>
          <ac:grpSpMkLst>
            <pc:docMk/>
            <pc:sldMk cId="3663306461" sldId="274"/>
            <ac:grpSpMk id="11" creationId="{13397E03-412C-A206-CEFE-1348B1FCF8AF}"/>
          </ac:grpSpMkLst>
        </pc:grpChg>
        <pc:grpChg chg="add del mod">
          <ac:chgData name="전형구" userId="6e797804-487e-48a2-8560-e72dcfb04cc4" providerId="ADAL" clId="{5E79E61E-DA95-4277-A4C3-41421456DB67}" dt="2024-01-29T05:54:00.882" v="1234" actId="165"/>
          <ac:grpSpMkLst>
            <pc:docMk/>
            <pc:sldMk cId="3663306461" sldId="274"/>
            <ac:grpSpMk id="22" creationId="{99FF4721-F523-66FE-6CC3-083B828BD975}"/>
          </ac:grpSpMkLst>
        </pc:grpChg>
        <pc:grpChg chg="add del mod">
          <ac:chgData name="전형구" userId="6e797804-487e-48a2-8560-e72dcfb04cc4" providerId="ADAL" clId="{5E79E61E-DA95-4277-A4C3-41421456DB67}" dt="2024-01-29T05:58:30.240" v="1561" actId="165"/>
          <ac:grpSpMkLst>
            <pc:docMk/>
            <pc:sldMk cId="3663306461" sldId="274"/>
            <ac:grpSpMk id="23" creationId="{B379AEC5-81F1-2CA8-10F1-D4BB63152745}"/>
          </ac:grpSpMkLst>
        </pc:grpChg>
        <pc:graphicFrameChg chg="del mod ord">
          <ac:chgData name="전형구" userId="6e797804-487e-48a2-8560-e72dcfb04cc4" providerId="ADAL" clId="{5E79E61E-DA95-4277-A4C3-41421456DB67}" dt="2024-01-29T05:46:09.705" v="803" actId="18245"/>
          <ac:graphicFrameMkLst>
            <pc:docMk/>
            <pc:sldMk cId="3663306461" sldId="274"/>
            <ac:graphicFrameMk id="51" creationId="{79CC88D8-613B-6DA8-7FDF-3488BCEE1459}"/>
          </ac:graphicFrameMkLst>
        </pc:graphicFrameChg>
        <pc:picChg chg="del">
          <ac:chgData name="전형구" userId="6e797804-487e-48a2-8560-e72dcfb04cc4" providerId="ADAL" clId="{5E79E61E-DA95-4277-A4C3-41421456DB67}" dt="2024-01-29T05:44:33.815" v="749" actId="478"/>
          <ac:picMkLst>
            <pc:docMk/>
            <pc:sldMk cId="3663306461" sldId="274"/>
            <ac:picMk id="283" creationId="{24AC2BE7-A802-6A10-48EB-6660452CE9A7}"/>
          </ac:picMkLst>
        </pc:picChg>
        <pc:picChg chg="del">
          <ac:chgData name="전형구" userId="6e797804-487e-48a2-8560-e72dcfb04cc4" providerId="ADAL" clId="{5E79E61E-DA95-4277-A4C3-41421456DB67}" dt="2024-01-29T05:44:38.026" v="750" actId="478"/>
          <ac:picMkLst>
            <pc:docMk/>
            <pc:sldMk cId="3663306461" sldId="274"/>
            <ac:picMk id="285" creationId="{14DE5859-3932-C130-E904-3D07E76B03EA}"/>
          </ac:picMkLst>
        </pc:picChg>
        <pc:picChg chg="del">
          <ac:chgData name="전형구" userId="6e797804-487e-48a2-8560-e72dcfb04cc4" providerId="ADAL" clId="{5E79E61E-DA95-4277-A4C3-41421456DB67}" dt="2024-01-29T05:44:38.026" v="750" actId="478"/>
          <ac:picMkLst>
            <pc:docMk/>
            <pc:sldMk cId="3663306461" sldId="274"/>
            <ac:picMk id="286" creationId="{9FE6F9DC-CAF7-C17B-D1C2-A689EBB5B325}"/>
          </ac:picMkLst>
        </pc:picChg>
        <pc:picChg chg="del">
          <ac:chgData name="전형구" userId="6e797804-487e-48a2-8560-e72dcfb04cc4" providerId="ADAL" clId="{5E79E61E-DA95-4277-A4C3-41421456DB67}" dt="2024-01-29T05:44:33.815" v="749" actId="478"/>
          <ac:picMkLst>
            <pc:docMk/>
            <pc:sldMk cId="3663306461" sldId="274"/>
            <ac:picMk id="287" creationId="{757D5624-93D9-DD07-D588-AF09E9A54302}"/>
          </ac:picMkLst>
        </pc:picChg>
        <pc:picChg chg="del">
          <ac:chgData name="전형구" userId="6e797804-487e-48a2-8560-e72dcfb04cc4" providerId="ADAL" clId="{5E79E61E-DA95-4277-A4C3-41421456DB67}" dt="2024-01-29T05:44:33.815" v="749" actId="478"/>
          <ac:picMkLst>
            <pc:docMk/>
            <pc:sldMk cId="3663306461" sldId="274"/>
            <ac:picMk id="288" creationId="{2506FDE0-E2D1-2D41-15F0-2134ADD57201}"/>
          </ac:picMkLst>
        </pc:picChg>
        <pc:cxnChg chg="mod topLvl">
          <ac:chgData name="전형구" userId="6e797804-487e-48a2-8560-e72dcfb04cc4" providerId="ADAL" clId="{5E79E61E-DA95-4277-A4C3-41421456DB67}" dt="2024-01-29T05:59:21.381" v="1594" actId="554"/>
          <ac:cxnSpMkLst>
            <pc:docMk/>
            <pc:sldMk cId="3663306461" sldId="274"/>
            <ac:cxnSpMk id="3" creationId="{8D479BE1-73CF-4AA7-409D-114E3429E7F1}"/>
          </ac:cxnSpMkLst>
        </pc:cxnChg>
        <pc:cxnChg chg="del">
          <ac:chgData name="전형구" userId="6e797804-487e-48a2-8560-e72dcfb04cc4" providerId="ADAL" clId="{5E79E61E-DA95-4277-A4C3-41421456DB67}" dt="2024-01-29T05:45:19.190" v="783" actId="478"/>
          <ac:cxnSpMkLst>
            <pc:docMk/>
            <pc:sldMk cId="3663306461" sldId="274"/>
            <ac:cxnSpMk id="4" creationId="{C15D1F52-08EF-FD24-4641-4BEE18A75DF9}"/>
          </ac:cxnSpMkLst>
        </pc:cxnChg>
        <pc:cxnChg chg="del">
          <ac:chgData name="전형구" userId="6e797804-487e-48a2-8560-e72dcfb04cc4" providerId="ADAL" clId="{5E79E61E-DA95-4277-A4C3-41421456DB67}" dt="2024-01-29T05:45:19.190" v="783" actId="478"/>
          <ac:cxnSpMkLst>
            <pc:docMk/>
            <pc:sldMk cId="3663306461" sldId="274"/>
            <ac:cxnSpMk id="5" creationId="{66957292-146C-2880-6818-7BE622740BA4}"/>
          </ac:cxnSpMkLst>
        </pc:cxnChg>
        <pc:cxnChg chg="add mod topLvl">
          <ac:chgData name="전형구" userId="6e797804-487e-48a2-8560-e72dcfb04cc4" providerId="ADAL" clId="{5E79E61E-DA95-4277-A4C3-41421456DB67}" dt="2024-01-29T05:59:22.971" v="1595" actId="408"/>
          <ac:cxnSpMkLst>
            <pc:docMk/>
            <pc:sldMk cId="3663306461" sldId="274"/>
            <ac:cxnSpMk id="6" creationId="{61571D92-B32A-CB27-F3F7-4F85CAE96CB4}"/>
          </ac:cxnSpMkLst>
        </pc:cxnChg>
        <pc:cxnChg chg="add mod">
          <ac:chgData name="전형구" userId="6e797804-487e-48a2-8560-e72dcfb04cc4" providerId="ADAL" clId="{5E79E61E-DA95-4277-A4C3-41421456DB67}" dt="2024-01-29T05:45:25.265" v="789"/>
          <ac:cxnSpMkLst>
            <pc:docMk/>
            <pc:sldMk cId="3663306461" sldId="274"/>
            <ac:cxnSpMk id="7" creationId="{03114B42-FC10-6167-3460-7E581F7C77B6}"/>
          </ac:cxnSpMkLst>
        </pc:cxnChg>
        <pc:cxnChg chg="add mod">
          <ac:chgData name="전형구" userId="6e797804-487e-48a2-8560-e72dcfb04cc4" providerId="ADAL" clId="{5E79E61E-DA95-4277-A4C3-41421456DB67}" dt="2024-01-29T05:45:25.043" v="788"/>
          <ac:cxnSpMkLst>
            <pc:docMk/>
            <pc:sldMk cId="3663306461" sldId="274"/>
            <ac:cxnSpMk id="8" creationId="{0F5BCBF8-C5DA-7CC1-182E-15651BF1CEFE}"/>
          </ac:cxnSpMkLst>
        </pc:cxnChg>
        <pc:cxnChg chg="add mod topLvl">
          <ac:chgData name="전형구" userId="6e797804-487e-48a2-8560-e72dcfb04cc4" providerId="ADAL" clId="{5E79E61E-DA95-4277-A4C3-41421456DB67}" dt="2024-01-29T05:59:21.381" v="1594" actId="554"/>
          <ac:cxnSpMkLst>
            <pc:docMk/>
            <pc:sldMk cId="3663306461" sldId="274"/>
            <ac:cxnSpMk id="9" creationId="{308F7A7D-6016-1AF7-2109-4CEFAC7EB5CD}"/>
          </ac:cxnSpMkLst>
        </pc:cxnChg>
        <pc:cxnChg chg="add mod topLvl">
          <ac:chgData name="전형구" userId="6e797804-487e-48a2-8560-e72dcfb04cc4" providerId="ADAL" clId="{5E79E61E-DA95-4277-A4C3-41421456DB67}" dt="2024-01-29T05:59:22.971" v="1595" actId="408"/>
          <ac:cxnSpMkLst>
            <pc:docMk/>
            <pc:sldMk cId="3663306461" sldId="274"/>
            <ac:cxnSpMk id="10" creationId="{59D34D40-F8DF-C3A1-EE61-77C8573358D5}"/>
          </ac:cxnSpMkLst>
        </pc:cxnChg>
        <pc:cxnChg chg="add mod">
          <ac:chgData name="전형구" userId="6e797804-487e-48a2-8560-e72dcfb04cc4" providerId="ADAL" clId="{5E79E61E-DA95-4277-A4C3-41421456DB67}" dt="2024-01-29T08:00:57.583" v="2013" actId="14100"/>
          <ac:cxnSpMkLst>
            <pc:docMk/>
            <pc:sldMk cId="3663306461" sldId="274"/>
            <ac:cxnSpMk id="28" creationId="{66DDBE93-BDB0-0768-CB7A-450AFF5A7579}"/>
          </ac:cxnSpMkLst>
        </pc:cxnChg>
        <pc:cxnChg chg="del mod">
          <ac:chgData name="전형구" userId="6e797804-487e-48a2-8560-e72dcfb04cc4" providerId="ADAL" clId="{5E79E61E-DA95-4277-A4C3-41421456DB67}" dt="2024-01-29T05:45:19.190" v="783" actId="478"/>
          <ac:cxnSpMkLst>
            <pc:docMk/>
            <pc:sldMk cId="3663306461" sldId="274"/>
            <ac:cxnSpMk id="43" creationId="{1A4D36B8-5C73-B861-9397-D750F0508293}"/>
          </ac:cxnSpMkLst>
        </pc:cxnChg>
        <pc:cxnChg chg="del">
          <ac:chgData name="전형구" userId="6e797804-487e-48a2-8560-e72dcfb04cc4" providerId="ADAL" clId="{5E79E61E-DA95-4277-A4C3-41421456DB67}" dt="2024-01-29T05:44:39.936" v="751" actId="478"/>
          <ac:cxnSpMkLst>
            <pc:docMk/>
            <pc:sldMk cId="3663306461" sldId="274"/>
            <ac:cxnSpMk id="44" creationId="{58D480B8-DBCC-5B65-3C07-64AE7C7D854D}"/>
          </ac:cxnSpMkLst>
        </pc:cxnChg>
      </pc:sldChg>
      <pc:sldChg chg="delSp modSp add mod">
        <pc:chgData name="전형구" userId="6e797804-487e-48a2-8560-e72dcfb04cc4" providerId="ADAL" clId="{5E79E61E-DA95-4277-A4C3-41421456DB67}" dt="2024-01-29T08:10:13.087" v="3007" actId="20577"/>
        <pc:sldMkLst>
          <pc:docMk/>
          <pc:sldMk cId="3933932483" sldId="275"/>
        </pc:sldMkLst>
        <pc:spChg chg="mod">
          <ac:chgData name="전형구" userId="6e797804-487e-48a2-8560-e72dcfb04cc4" providerId="ADAL" clId="{5E79E61E-DA95-4277-A4C3-41421456DB67}" dt="2024-01-29T08:02:01.674" v="2044" actId="20577"/>
          <ac:spMkLst>
            <pc:docMk/>
            <pc:sldMk cId="3933932483" sldId="275"/>
            <ac:spMk id="2" creationId="{886C3E25-6318-DBCF-1325-1780B46A1DE7}"/>
          </ac:spMkLst>
        </pc:spChg>
        <pc:spChg chg="del">
          <ac:chgData name="전형구" userId="6e797804-487e-48a2-8560-e72dcfb04cc4" providerId="ADAL" clId="{5E79E61E-DA95-4277-A4C3-41421456DB67}" dt="2024-01-29T08:01:10.599" v="2015" actId="478"/>
          <ac:spMkLst>
            <pc:docMk/>
            <pc:sldMk cId="3933932483" sldId="275"/>
            <ac:spMk id="16" creationId="{F03E59FA-A189-A02F-088C-742484AB2DBF}"/>
          </ac:spMkLst>
        </pc:spChg>
        <pc:spChg chg="del">
          <ac:chgData name="전형구" userId="6e797804-487e-48a2-8560-e72dcfb04cc4" providerId="ADAL" clId="{5E79E61E-DA95-4277-A4C3-41421456DB67}" dt="2024-01-29T08:01:10.599" v="2015" actId="478"/>
          <ac:spMkLst>
            <pc:docMk/>
            <pc:sldMk cId="3933932483" sldId="275"/>
            <ac:spMk id="19" creationId="{713F45BF-7299-8D32-8F41-A280F73B56CC}"/>
          </ac:spMkLst>
        </pc:spChg>
        <pc:spChg chg="del">
          <ac:chgData name="전형구" userId="6e797804-487e-48a2-8560-e72dcfb04cc4" providerId="ADAL" clId="{5E79E61E-DA95-4277-A4C3-41421456DB67}" dt="2024-01-29T08:01:10.599" v="2015" actId="478"/>
          <ac:spMkLst>
            <pc:docMk/>
            <pc:sldMk cId="3933932483" sldId="275"/>
            <ac:spMk id="20" creationId="{FC285B95-1FD1-3C96-50CA-4D9A651D44F7}"/>
          </ac:spMkLst>
        </pc:spChg>
        <pc:spChg chg="del">
          <ac:chgData name="전형구" userId="6e797804-487e-48a2-8560-e72dcfb04cc4" providerId="ADAL" clId="{5E79E61E-DA95-4277-A4C3-41421456DB67}" dt="2024-01-29T08:01:10.599" v="2015" actId="478"/>
          <ac:spMkLst>
            <pc:docMk/>
            <pc:sldMk cId="3933932483" sldId="275"/>
            <ac:spMk id="21" creationId="{71FABEC4-81AE-9AA4-F021-DE01AEAC753C}"/>
          </ac:spMkLst>
        </pc:spChg>
        <pc:spChg chg="del">
          <ac:chgData name="전형구" userId="6e797804-487e-48a2-8560-e72dcfb04cc4" providerId="ADAL" clId="{5E79E61E-DA95-4277-A4C3-41421456DB67}" dt="2024-01-29T08:01:07.682" v="2014" actId="478"/>
          <ac:spMkLst>
            <pc:docMk/>
            <pc:sldMk cId="3933932483" sldId="275"/>
            <ac:spMk id="24" creationId="{0B75AE6C-DEAA-DC52-649E-FAA77BB3B382}"/>
          </ac:spMkLst>
        </pc:spChg>
        <pc:spChg chg="del">
          <ac:chgData name="전형구" userId="6e797804-487e-48a2-8560-e72dcfb04cc4" providerId="ADAL" clId="{5E79E61E-DA95-4277-A4C3-41421456DB67}" dt="2024-01-29T08:01:07.682" v="2014" actId="478"/>
          <ac:spMkLst>
            <pc:docMk/>
            <pc:sldMk cId="3933932483" sldId="275"/>
            <ac:spMk id="25" creationId="{3F3EFD93-B45E-65D5-ADD6-FBBEE1E7AD96}"/>
          </ac:spMkLst>
        </pc:spChg>
        <pc:spChg chg="mod">
          <ac:chgData name="전형구" userId="6e797804-487e-48a2-8560-e72dcfb04cc4" providerId="ADAL" clId="{5E79E61E-DA95-4277-A4C3-41421456DB67}" dt="2024-01-29T08:10:13.087" v="3007" actId="20577"/>
          <ac:spMkLst>
            <pc:docMk/>
            <pc:sldMk cId="3933932483" sldId="275"/>
            <ac:spMk id="26" creationId="{ABE8D6F5-A22E-A4DF-F742-7092F26024C1}"/>
          </ac:spMkLst>
        </pc:spChg>
        <pc:spChg chg="del">
          <ac:chgData name="전형구" userId="6e797804-487e-48a2-8560-e72dcfb04cc4" providerId="ADAL" clId="{5E79E61E-DA95-4277-A4C3-41421456DB67}" dt="2024-01-29T08:01:13.857" v="2016" actId="478"/>
          <ac:spMkLst>
            <pc:docMk/>
            <pc:sldMk cId="3933932483" sldId="275"/>
            <ac:spMk id="27" creationId="{36C24D45-821D-FEB9-5DDD-769BDA52448A}"/>
          </ac:spMkLst>
        </pc:spChg>
        <pc:spChg chg="del">
          <ac:chgData name="전형구" userId="6e797804-487e-48a2-8560-e72dcfb04cc4" providerId="ADAL" clId="{5E79E61E-DA95-4277-A4C3-41421456DB67}" dt="2024-01-29T08:01:07.682" v="2014" actId="478"/>
          <ac:spMkLst>
            <pc:docMk/>
            <pc:sldMk cId="3933932483" sldId="275"/>
            <ac:spMk id="45" creationId="{C889E5E2-3C3E-E275-9290-35D244A33E7D}"/>
          </ac:spMkLst>
        </pc:spChg>
        <pc:grpChg chg="del">
          <ac:chgData name="전형구" userId="6e797804-487e-48a2-8560-e72dcfb04cc4" providerId="ADAL" clId="{5E79E61E-DA95-4277-A4C3-41421456DB67}" dt="2024-01-29T08:01:07.682" v="2014" actId="478"/>
          <ac:grpSpMkLst>
            <pc:docMk/>
            <pc:sldMk cId="3933932483" sldId="275"/>
            <ac:grpSpMk id="11" creationId="{13397E03-412C-A206-CEFE-1348B1FCF8AF}"/>
          </ac:grpSpMkLst>
        </pc:grpChg>
        <pc:cxnChg chg="del">
          <ac:chgData name="전형구" userId="6e797804-487e-48a2-8560-e72dcfb04cc4" providerId="ADAL" clId="{5E79E61E-DA95-4277-A4C3-41421456DB67}" dt="2024-01-29T08:01:10.599" v="2015" actId="478"/>
          <ac:cxnSpMkLst>
            <pc:docMk/>
            <pc:sldMk cId="3933932483" sldId="275"/>
            <ac:cxnSpMk id="3" creationId="{8D479BE1-73CF-4AA7-409D-114E3429E7F1}"/>
          </ac:cxnSpMkLst>
        </pc:cxnChg>
        <pc:cxnChg chg="del">
          <ac:chgData name="전형구" userId="6e797804-487e-48a2-8560-e72dcfb04cc4" providerId="ADAL" clId="{5E79E61E-DA95-4277-A4C3-41421456DB67}" dt="2024-01-29T08:01:10.599" v="2015" actId="478"/>
          <ac:cxnSpMkLst>
            <pc:docMk/>
            <pc:sldMk cId="3933932483" sldId="275"/>
            <ac:cxnSpMk id="6" creationId="{61571D92-B32A-CB27-F3F7-4F85CAE96CB4}"/>
          </ac:cxnSpMkLst>
        </pc:cxnChg>
        <pc:cxnChg chg="del">
          <ac:chgData name="전형구" userId="6e797804-487e-48a2-8560-e72dcfb04cc4" providerId="ADAL" clId="{5E79E61E-DA95-4277-A4C3-41421456DB67}" dt="2024-01-29T08:01:10.599" v="2015" actId="478"/>
          <ac:cxnSpMkLst>
            <pc:docMk/>
            <pc:sldMk cId="3933932483" sldId="275"/>
            <ac:cxnSpMk id="9" creationId="{308F7A7D-6016-1AF7-2109-4CEFAC7EB5CD}"/>
          </ac:cxnSpMkLst>
        </pc:cxnChg>
        <pc:cxnChg chg="del">
          <ac:chgData name="전형구" userId="6e797804-487e-48a2-8560-e72dcfb04cc4" providerId="ADAL" clId="{5E79E61E-DA95-4277-A4C3-41421456DB67}" dt="2024-01-29T08:01:10.599" v="2015" actId="478"/>
          <ac:cxnSpMkLst>
            <pc:docMk/>
            <pc:sldMk cId="3933932483" sldId="275"/>
            <ac:cxnSpMk id="10" creationId="{59D34D40-F8DF-C3A1-EE61-77C8573358D5}"/>
          </ac:cxnSpMkLst>
        </pc:cxnChg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31537746" sldId="298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521041624" sldId="322"/>
        </pc:sldMkLst>
      </pc:sldChg>
      <pc:sldChg chg="del">
        <pc:chgData name="전형구" userId="6e797804-487e-48a2-8560-e72dcfb04cc4" providerId="ADAL" clId="{5E79E61E-DA95-4277-A4C3-41421456DB67}" dt="2024-01-29T05:13:51.073" v="249" actId="47"/>
        <pc:sldMkLst>
          <pc:docMk/>
          <pc:sldMk cId="3976446377" sldId="324"/>
        </pc:sldMkLst>
      </pc:sldChg>
      <pc:sldChg chg="del">
        <pc:chgData name="전형구" userId="6e797804-487e-48a2-8560-e72dcfb04cc4" providerId="ADAL" clId="{5E79E61E-DA95-4277-A4C3-41421456DB67}" dt="2024-01-29T05:13:51.073" v="249" actId="47"/>
        <pc:sldMkLst>
          <pc:docMk/>
          <pc:sldMk cId="2319809524" sldId="325"/>
        </pc:sldMkLst>
      </pc:sldChg>
      <pc:sldChg chg="del">
        <pc:chgData name="전형구" userId="6e797804-487e-48a2-8560-e72dcfb04cc4" providerId="ADAL" clId="{5E79E61E-DA95-4277-A4C3-41421456DB67}" dt="2024-01-29T05:13:51.073" v="249" actId="47"/>
        <pc:sldMkLst>
          <pc:docMk/>
          <pc:sldMk cId="2598781536" sldId="326"/>
        </pc:sldMkLst>
      </pc:sldChg>
      <pc:sldChg chg="del">
        <pc:chgData name="전형구" userId="6e797804-487e-48a2-8560-e72dcfb04cc4" providerId="ADAL" clId="{5E79E61E-DA95-4277-A4C3-41421456DB67}" dt="2024-01-29T05:13:51.073" v="249" actId="47"/>
        <pc:sldMkLst>
          <pc:docMk/>
          <pc:sldMk cId="4261378717" sldId="331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3074805106" sldId="335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502512191" sldId="336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2380398252" sldId="338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1130993003" sldId="339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566355107" sldId="340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347898247" sldId="341"/>
        </pc:sldMkLst>
      </pc:sldChg>
      <pc:sldChg chg="add del">
        <pc:chgData name="전형구" userId="6e797804-487e-48a2-8560-e72dcfb04cc4" providerId="ADAL" clId="{5E79E61E-DA95-4277-A4C3-41421456DB67}" dt="2024-01-29T05:13:48.024" v="248" actId="47"/>
        <pc:sldMkLst>
          <pc:docMk/>
          <pc:sldMk cId="4135370409" sldId="342"/>
        </pc:sldMkLst>
      </pc:sldChg>
      <pc:sldMasterChg chg="modSldLayout">
        <pc:chgData name="전형구" userId="6e797804-487e-48a2-8560-e72dcfb04cc4" providerId="ADAL" clId="{5E79E61E-DA95-4277-A4C3-41421456DB67}" dt="2024-01-29T05:16:16.729" v="361"/>
        <pc:sldMasterMkLst>
          <pc:docMk/>
          <pc:sldMasterMk cId="3986691440" sldId="2147483660"/>
        </pc:sldMasterMkLst>
        <pc:sldLayoutChg chg="modSp mod">
          <pc:chgData name="전형구" userId="6e797804-487e-48a2-8560-e72dcfb04cc4" providerId="ADAL" clId="{5E79E61E-DA95-4277-A4C3-41421456DB67}" dt="2024-01-29T05:16:16.729" v="361"/>
          <pc:sldLayoutMkLst>
            <pc:docMk/>
            <pc:sldMasterMk cId="3986691440" sldId="2147483660"/>
            <pc:sldLayoutMk cId="646705267" sldId="2147483664"/>
          </pc:sldLayoutMkLst>
          <pc:spChg chg="mod">
            <ac:chgData name="전형구" userId="6e797804-487e-48a2-8560-e72dcfb04cc4" providerId="ADAL" clId="{5E79E61E-DA95-4277-A4C3-41421456DB67}" dt="2024-01-29T05:16:16.729" v="361"/>
            <ac:spMkLst>
              <pc:docMk/>
              <pc:sldMasterMk cId="3986691440" sldId="2147483660"/>
              <pc:sldLayoutMk cId="646705267" sldId="2147483664"/>
              <ac:spMk id="3" creationId="{798DF567-A664-F797-3F8B-5F62C23E9849}"/>
            </ac:spMkLst>
          </pc:spChg>
        </pc:sldLayoutChg>
      </pc:sldMasterChg>
    </pc:docChg>
  </pc:docChgLst>
  <pc:docChgLst>
    <pc:chgData name="김경만" userId="S::mytoby@innogrid.com::e9608124-1462-4d82-a9fc-d4424c505420" providerId="AD" clId="Web-{FF2B3B50-A0B5-4465-9E7B-7287465B915D}"/>
    <pc:docChg chg="modSld">
      <pc:chgData name="김경만" userId="S::mytoby@innogrid.com::e9608124-1462-4d82-a9fc-d4424c505420" providerId="AD" clId="Web-{FF2B3B50-A0B5-4465-9E7B-7287465B915D}" dt="2024-01-29T07:43:04.208" v="35" actId="14100"/>
      <pc:docMkLst>
        <pc:docMk/>
      </pc:docMkLst>
      <pc:sldChg chg="modSp">
        <pc:chgData name="김경만" userId="S::mytoby@innogrid.com::e9608124-1462-4d82-a9fc-d4424c505420" providerId="AD" clId="Web-{FF2B3B50-A0B5-4465-9E7B-7287465B915D}" dt="2024-01-29T07:43:04.208" v="35" actId="14100"/>
        <pc:sldMkLst>
          <pc:docMk/>
          <pc:sldMk cId="3663306461" sldId="274"/>
        </pc:sldMkLst>
        <pc:spChg chg="mod">
          <ac:chgData name="김경만" userId="S::mytoby@innogrid.com::e9608124-1462-4d82-a9fc-d4424c505420" providerId="AD" clId="Web-{FF2B3B50-A0B5-4465-9E7B-7287465B915D}" dt="2024-01-29T07:42:57.005" v="34" actId="20577"/>
          <ac:spMkLst>
            <pc:docMk/>
            <pc:sldMk cId="3663306461" sldId="274"/>
            <ac:spMk id="16" creationId="{F03E59FA-A189-A02F-088C-742484AB2DBF}"/>
          </ac:spMkLst>
        </pc:spChg>
        <pc:spChg chg="mod">
          <ac:chgData name="김경만" userId="S::mytoby@innogrid.com::e9608124-1462-4d82-a9fc-d4424c505420" providerId="AD" clId="Web-{FF2B3B50-A0B5-4465-9E7B-7287465B915D}" dt="2024-01-29T07:43:04.208" v="35" actId="14100"/>
          <ac:spMkLst>
            <pc:docMk/>
            <pc:sldMk cId="3663306461" sldId="274"/>
            <ac:spMk id="20" creationId="{FC285B95-1FD1-3C96-50CA-4D9A651D44F7}"/>
          </ac:spMkLst>
        </pc:spChg>
      </pc:sldChg>
    </pc:docChg>
  </pc:docChgLst>
  <pc:docChgLst>
    <pc:chgData name="반일권" userId="a8faf007-adc4-453c-87d0-4b5a6ce99e81" providerId="ADAL" clId="{ED26760A-92A9-684E-A40D-EAF3A1ACE878}"/>
    <pc:docChg chg="undo custSel addSld delSld modSld sldOrd delMainMaster mainMasterOrd">
      <pc:chgData name="반일권" userId="a8faf007-adc4-453c-87d0-4b5a6ce99e81" providerId="ADAL" clId="{ED26760A-92A9-684E-A40D-EAF3A1ACE878}" dt="2024-01-02T01:13:10.945" v="4760"/>
      <pc:docMkLst>
        <pc:docMk/>
      </pc:docMkLst>
      <pc:sldChg chg="addSp delSp modSp new mod">
        <pc:chgData name="반일권" userId="a8faf007-adc4-453c-87d0-4b5a6ce99e81" providerId="ADAL" clId="{ED26760A-92A9-684E-A40D-EAF3A1ACE878}" dt="2024-01-02T01:13:10.945" v="4760"/>
        <pc:sldMkLst>
          <pc:docMk/>
          <pc:sldMk cId="3826772522" sldId="257"/>
        </pc:sldMkLst>
        <pc:spChg chg="add mod">
          <ac:chgData name="반일권" userId="a8faf007-adc4-453c-87d0-4b5a6ce99e81" providerId="ADAL" clId="{ED26760A-92A9-684E-A40D-EAF3A1ACE878}" dt="2023-12-14T03:41:15.317" v="67" actId="20577"/>
          <ac:spMkLst>
            <pc:docMk/>
            <pc:sldMk cId="3826772522" sldId="257"/>
            <ac:spMk id="2" creationId="{35C2ED3B-AF34-6E7A-9AF6-732E697BF58F}"/>
          </ac:spMkLst>
        </pc:spChg>
        <pc:spChg chg="add mod">
          <ac:chgData name="반일권" userId="a8faf007-adc4-453c-87d0-4b5a6ce99e81" providerId="ADAL" clId="{ED26760A-92A9-684E-A40D-EAF3A1ACE878}" dt="2023-12-14T03:40:51.229" v="4"/>
          <ac:spMkLst>
            <pc:docMk/>
            <pc:sldMk cId="3826772522" sldId="257"/>
            <ac:spMk id="3" creationId="{2A07E294-E51E-E88A-BAB0-869A75AE5840}"/>
          </ac:spMkLst>
        </pc:spChg>
        <pc:spChg chg="add mod">
          <ac:chgData name="반일권" userId="a8faf007-adc4-453c-87d0-4b5a6ce99e81" providerId="ADAL" clId="{ED26760A-92A9-684E-A40D-EAF3A1ACE878}" dt="2023-12-14T03:40:51.229" v="4"/>
          <ac:spMkLst>
            <pc:docMk/>
            <pc:sldMk cId="3826772522" sldId="257"/>
            <ac:spMk id="4" creationId="{7798F63E-9F05-AA4A-BC7B-C6E3481A0509}"/>
          </ac:spMkLst>
        </pc:spChg>
        <pc:spChg chg="add mod">
          <ac:chgData name="반일권" userId="a8faf007-adc4-453c-87d0-4b5a6ce99e81" providerId="ADAL" clId="{ED26760A-92A9-684E-A40D-EAF3A1ACE878}" dt="2023-12-14T03:40:51.229" v="4"/>
          <ac:spMkLst>
            <pc:docMk/>
            <pc:sldMk cId="3826772522" sldId="257"/>
            <ac:spMk id="5" creationId="{42699E17-F968-FE1F-550F-39FDDADF55CC}"/>
          </ac:spMkLst>
        </pc:spChg>
        <pc:spChg chg="add mod">
          <ac:chgData name="반일권" userId="a8faf007-adc4-453c-87d0-4b5a6ce99e81" providerId="ADAL" clId="{ED26760A-92A9-684E-A40D-EAF3A1ACE878}" dt="2023-12-14T03:40:58.044" v="8" actId="20577"/>
          <ac:spMkLst>
            <pc:docMk/>
            <pc:sldMk cId="3826772522" sldId="257"/>
            <ac:spMk id="6" creationId="{70445B94-B0E5-8CBD-2738-177F8863B8F9}"/>
          </ac:spMkLst>
        </pc:spChg>
        <pc:spChg chg="add del mod">
          <ac:chgData name="반일권" userId="a8faf007-adc4-453c-87d0-4b5a6ce99e81" providerId="ADAL" clId="{ED26760A-92A9-684E-A40D-EAF3A1ACE878}" dt="2024-01-02T01:13:10.945" v="4760"/>
          <ac:spMkLst>
            <pc:docMk/>
            <pc:sldMk cId="3826772522" sldId="257"/>
            <ac:spMk id="7" creationId="{EDB5B23B-6A54-9A4F-D768-1BC816033628}"/>
          </ac:spMkLst>
        </pc:spChg>
        <pc:picChg chg="add del mod">
          <ac:chgData name="반일권" userId="a8faf007-adc4-453c-87d0-4b5a6ce99e81" providerId="ADAL" clId="{ED26760A-92A9-684E-A40D-EAF3A1ACE878}" dt="2023-12-19T03:44:34.663" v="643"/>
          <ac:picMkLst>
            <pc:docMk/>
            <pc:sldMk cId="3826772522" sldId="257"/>
            <ac:picMk id="7" creationId="{2AC8A64C-E808-5DC7-1517-E5B770CBB771}"/>
          </ac:picMkLst>
        </pc:picChg>
      </pc:sldChg>
      <pc:sldChg chg="addSp delSp modSp new mod">
        <pc:chgData name="반일권" userId="a8faf007-adc4-453c-87d0-4b5a6ce99e81" providerId="ADAL" clId="{ED26760A-92A9-684E-A40D-EAF3A1ACE878}" dt="2023-12-19T03:43:38.596" v="641" actId="20577"/>
        <pc:sldMkLst>
          <pc:docMk/>
          <pc:sldMk cId="3049160774" sldId="258"/>
        </pc:sldMkLst>
        <pc:spChg chg="del">
          <ac:chgData name="반일권" userId="a8faf007-adc4-453c-87d0-4b5a6ce99e81" providerId="ADAL" clId="{ED26760A-92A9-684E-A40D-EAF3A1ACE878}" dt="2023-12-14T03:41:37.539" v="69" actId="478"/>
          <ac:spMkLst>
            <pc:docMk/>
            <pc:sldMk cId="3049160774" sldId="258"/>
            <ac:spMk id="2" creationId="{3778494C-9671-BE8F-04AD-C5B97E13387D}"/>
          </ac:spMkLst>
        </pc:spChg>
        <pc:spChg chg="add mod">
          <ac:chgData name="반일권" userId="a8faf007-adc4-453c-87d0-4b5a6ce99e81" providerId="ADAL" clId="{ED26760A-92A9-684E-A40D-EAF3A1ACE878}" dt="2023-12-14T03:41:37.961" v="70"/>
          <ac:spMkLst>
            <pc:docMk/>
            <pc:sldMk cId="3049160774" sldId="258"/>
            <ac:spMk id="3" creationId="{A337B82F-DD7A-E9A2-C7E2-1E299B7327D4}"/>
          </ac:spMkLst>
        </pc:spChg>
        <pc:spChg chg="add mod">
          <ac:chgData name="반일권" userId="a8faf007-adc4-453c-87d0-4b5a6ce99e81" providerId="ADAL" clId="{ED26760A-92A9-684E-A40D-EAF3A1ACE878}" dt="2023-12-18T12:11:08.136" v="639" actId="6549"/>
          <ac:spMkLst>
            <pc:docMk/>
            <pc:sldMk cId="3049160774" sldId="258"/>
            <ac:spMk id="4" creationId="{3FA7FE40-6D6F-7D22-D765-7BDE2F7A0C4C}"/>
          </ac:spMkLst>
        </pc:spChg>
        <pc:spChg chg="add mod">
          <ac:chgData name="반일권" userId="a8faf007-adc4-453c-87d0-4b5a6ce99e81" providerId="ADAL" clId="{ED26760A-92A9-684E-A40D-EAF3A1ACE878}" dt="2023-12-19T03:43:38.596" v="641" actId="20577"/>
          <ac:spMkLst>
            <pc:docMk/>
            <pc:sldMk cId="3049160774" sldId="258"/>
            <ac:spMk id="5" creationId="{998CCFBF-C643-FF92-F390-A67A673153FD}"/>
          </ac:spMkLst>
        </pc:spChg>
      </pc:sldChg>
      <pc:sldChg chg="add">
        <pc:chgData name="반일권" userId="a8faf007-adc4-453c-87d0-4b5a6ce99e81" providerId="ADAL" clId="{ED26760A-92A9-684E-A40D-EAF3A1ACE878}" dt="2023-12-14T03:42:19.167" v="77"/>
        <pc:sldMkLst>
          <pc:docMk/>
          <pc:sldMk cId="3264760867" sldId="260"/>
        </pc:sldMkLst>
      </pc:sldChg>
      <pc:sldChg chg="addSp delSp modSp new mod">
        <pc:chgData name="반일권" userId="a8faf007-adc4-453c-87d0-4b5a6ce99e81" providerId="ADAL" clId="{ED26760A-92A9-684E-A40D-EAF3A1ACE878}" dt="2023-12-20T00:53:08.226" v="1533" actId="20577"/>
        <pc:sldMkLst>
          <pc:docMk/>
          <pc:sldMk cId="3446078872" sldId="261"/>
        </pc:sldMkLst>
        <pc:spChg chg="mod">
          <ac:chgData name="반일권" userId="a8faf007-adc4-453c-87d0-4b5a6ce99e81" providerId="ADAL" clId="{ED26760A-92A9-684E-A40D-EAF3A1ACE878}" dt="2023-12-18T12:10:02.667" v="582" actId="20577"/>
          <ac:spMkLst>
            <pc:docMk/>
            <pc:sldMk cId="3446078872" sldId="261"/>
            <ac:spMk id="2" creationId="{886C3E25-6318-DBCF-1325-1780B46A1DE7}"/>
          </ac:spMkLst>
        </pc:spChg>
        <pc:spChg chg="mod">
          <ac:chgData name="반일권" userId="a8faf007-adc4-453c-87d0-4b5a6ce99e81" providerId="ADAL" clId="{ED26760A-92A9-684E-A40D-EAF3A1ACE878}" dt="2023-12-20T00:53:08.226" v="1533" actId="20577"/>
          <ac:spMkLst>
            <pc:docMk/>
            <pc:sldMk cId="3446078872" sldId="261"/>
            <ac:spMk id="3" creationId="{03808A3C-8C83-8060-B57E-7A2688035F66}"/>
          </ac:spMkLst>
        </pc:spChg>
        <pc:picChg chg="add del mod">
          <ac:chgData name="반일권" userId="a8faf007-adc4-453c-87d0-4b5a6ce99e81" providerId="ADAL" clId="{ED26760A-92A9-684E-A40D-EAF3A1ACE878}" dt="2023-12-19T03:44:58.128" v="648" actId="21"/>
          <ac:picMkLst>
            <pc:docMk/>
            <pc:sldMk cId="3446078872" sldId="261"/>
            <ac:picMk id="4" creationId="{BAE3B7DD-FAA2-C384-E252-D7D8ADF6F117}"/>
          </ac:picMkLst>
        </pc:picChg>
      </pc:sldChg>
      <pc:sldChg chg="add">
        <pc:chgData name="반일권" userId="a8faf007-adc4-453c-87d0-4b5a6ce99e81" providerId="ADAL" clId="{ED26760A-92A9-684E-A40D-EAF3A1ACE878}" dt="2023-12-14T03:55:20.593" v="317"/>
        <pc:sldMkLst>
          <pc:docMk/>
          <pc:sldMk cId="1230138854" sldId="271"/>
        </pc:sldMkLst>
      </pc:sldChg>
      <pc:sldChg chg="modSp add mod">
        <pc:chgData name="반일권" userId="a8faf007-adc4-453c-87d0-4b5a6ce99e81" providerId="ADAL" clId="{ED26760A-92A9-684E-A40D-EAF3A1ACE878}" dt="2023-12-18T12:02:01.436" v="427" actId="20577"/>
        <pc:sldMkLst>
          <pc:docMk/>
          <pc:sldMk cId="204807813" sldId="272"/>
        </pc:sldMkLst>
        <pc:spChg chg="mod">
          <ac:chgData name="반일권" userId="a8faf007-adc4-453c-87d0-4b5a6ce99e81" providerId="ADAL" clId="{ED26760A-92A9-684E-A40D-EAF3A1ACE878}" dt="2023-12-18T12:02:01.436" v="427" actId="20577"/>
          <ac:spMkLst>
            <pc:docMk/>
            <pc:sldMk cId="204807813" sldId="272"/>
            <ac:spMk id="2" creationId="{2641155B-7C73-B55F-9263-39B9766A91CB}"/>
          </ac:spMkLst>
        </pc:spChg>
      </pc:sldChg>
      <pc:sldChg chg="addSp delSp modSp add mod ord">
        <pc:chgData name="반일권" userId="a8faf007-adc4-453c-87d0-4b5a6ce99e81" providerId="ADAL" clId="{ED26760A-92A9-684E-A40D-EAF3A1ACE878}" dt="2024-01-02T01:08:48.778" v="4736" actId="20577"/>
        <pc:sldMkLst>
          <pc:docMk/>
          <pc:sldMk cId="2774473865" sldId="273"/>
        </pc:sldMkLst>
        <pc:spChg chg="mod">
          <ac:chgData name="반일권" userId="a8faf007-adc4-453c-87d0-4b5a6ce99e81" providerId="ADAL" clId="{ED26760A-92A9-684E-A40D-EAF3A1ACE878}" dt="2023-12-20T07:55:05.874" v="1575" actId="20577"/>
          <ac:spMkLst>
            <pc:docMk/>
            <pc:sldMk cId="2774473865" sldId="273"/>
            <ac:spMk id="2" creationId="{886C3E25-6318-DBCF-1325-1780B46A1DE7}"/>
          </ac:spMkLst>
        </pc:spChg>
        <pc:spChg chg="del">
          <ac:chgData name="반일권" userId="a8faf007-adc4-453c-87d0-4b5a6ce99e81" providerId="ADAL" clId="{ED26760A-92A9-684E-A40D-EAF3A1ACE878}" dt="2023-12-20T07:55:16.567" v="1576" actId="478"/>
          <ac:spMkLst>
            <pc:docMk/>
            <pc:sldMk cId="2774473865" sldId="273"/>
            <ac:spMk id="3" creationId="{03808A3C-8C83-8060-B57E-7A2688035F66}"/>
          </ac:spMkLst>
        </pc:spChg>
        <pc:spChg chg="add del">
          <ac:chgData name="반일권" userId="a8faf007-adc4-453c-87d0-4b5a6ce99e81" providerId="ADAL" clId="{ED26760A-92A9-684E-A40D-EAF3A1ACE878}" dt="2023-12-20T07:57:29.734" v="1595" actId="478"/>
          <ac:spMkLst>
            <pc:docMk/>
            <pc:sldMk cId="2774473865" sldId="273"/>
            <ac:spMk id="4" creationId="{62488187-3C37-7CD1-E7F8-C6A4C3A29DBD}"/>
          </ac:spMkLst>
        </pc:spChg>
        <pc:spChg chg="add del">
          <ac:chgData name="반일권" userId="a8faf007-adc4-453c-87d0-4b5a6ce99e81" providerId="ADAL" clId="{ED26760A-92A9-684E-A40D-EAF3A1ACE878}" dt="2023-12-20T07:57:34.882" v="1597" actId="478"/>
          <ac:spMkLst>
            <pc:docMk/>
            <pc:sldMk cId="2774473865" sldId="273"/>
            <ac:spMk id="5" creationId="{0D86A2FE-7BF2-1B73-EF41-002AA0CCDF24}"/>
          </ac:spMkLst>
        </pc:spChg>
        <pc:spChg chg="add del">
          <ac:chgData name="반일권" userId="a8faf007-adc4-453c-87d0-4b5a6ce99e81" providerId="ADAL" clId="{ED26760A-92A9-684E-A40D-EAF3A1ACE878}" dt="2023-12-20T07:57:37.193" v="1599" actId="478"/>
          <ac:spMkLst>
            <pc:docMk/>
            <pc:sldMk cId="2774473865" sldId="273"/>
            <ac:spMk id="6" creationId="{00D15204-13AD-EE5E-4489-6E8A6E898B54}"/>
          </ac:spMkLst>
        </pc:spChg>
        <pc:spChg chg="add mod">
          <ac:chgData name="반일권" userId="a8faf007-adc4-453c-87d0-4b5a6ce99e81" providerId="ADAL" clId="{ED26760A-92A9-684E-A40D-EAF3A1ACE878}" dt="2023-12-20T09:06:01.268" v="2350" actId="1076"/>
          <ac:spMkLst>
            <pc:docMk/>
            <pc:sldMk cId="2774473865" sldId="273"/>
            <ac:spMk id="7" creationId="{27B77A79-033F-2011-9D76-94E1C7CDD18A}"/>
          </ac:spMkLst>
        </pc:spChg>
        <pc:spChg chg="add del mod">
          <ac:chgData name="반일권" userId="a8faf007-adc4-453c-87d0-4b5a6ce99e81" providerId="ADAL" clId="{ED26760A-92A9-684E-A40D-EAF3A1ACE878}" dt="2023-12-20T07:59:21.331" v="1643" actId="478"/>
          <ac:spMkLst>
            <pc:docMk/>
            <pc:sldMk cId="2774473865" sldId="273"/>
            <ac:spMk id="8" creationId="{3C9831DD-C71D-1924-AB33-AE1D5175DE96}"/>
          </ac:spMkLst>
        </pc:spChg>
        <pc:spChg chg="add mod">
          <ac:chgData name="반일권" userId="a8faf007-adc4-453c-87d0-4b5a6ce99e81" providerId="ADAL" clId="{ED26760A-92A9-684E-A40D-EAF3A1ACE878}" dt="2023-12-21T00:33:17.284" v="2378" actId="1076"/>
          <ac:spMkLst>
            <pc:docMk/>
            <pc:sldMk cId="2774473865" sldId="273"/>
            <ac:spMk id="9" creationId="{E95D716A-00B3-13A6-1065-F9D6C0C7C694}"/>
          </ac:spMkLst>
        </pc:spChg>
        <pc:spChg chg="add mod">
          <ac:chgData name="반일권" userId="a8faf007-adc4-453c-87d0-4b5a6ce99e81" providerId="ADAL" clId="{ED26760A-92A9-684E-A40D-EAF3A1ACE878}" dt="2023-12-20T09:06:35.422" v="2361" actId="1076"/>
          <ac:spMkLst>
            <pc:docMk/>
            <pc:sldMk cId="2774473865" sldId="273"/>
            <ac:spMk id="10" creationId="{B753A3D8-69F2-9F5E-3697-56FA76B15E06}"/>
          </ac:spMkLst>
        </pc:spChg>
        <pc:spChg chg="add del">
          <ac:chgData name="반일권" userId="a8faf007-adc4-453c-87d0-4b5a6ce99e81" providerId="ADAL" clId="{ED26760A-92A9-684E-A40D-EAF3A1ACE878}" dt="2023-12-20T08:07:47.595" v="1740" actId="478"/>
          <ac:spMkLst>
            <pc:docMk/>
            <pc:sldMk cId="2774473865" sldId="273"/>
            <ac:spMk id="12" creationId="{8A246C73-DFE0-B960-8203-607548349C9F}"/>
          </ac:spMkLst>
        </pc:spChg>
        <pc:spChg chg="add del">
          <ac:chgData name="반일권" userId="a8faf007-adc4-453c-87d0-4b5a6ce99e81" providerId="ADAL" clId="{ED26760A-92A9-684E-A40D-EAF3A1ACE878}" dt="2023-12-20T08:07:53.822" v="1742" actId="478"/>
          <ac:spMkLst>
            <pc:docMk/>
            <pc:sldMk cId="2774473865" sldId="273"/>
            <ac:spMk id="13" creationId="{BE5C1E6E-DDC8-FB31-9AAC-63A79AD34EE0}"/>
          </ac:spMkLst>
        </pc:spChg>
        <pc:spChg chg="add del">
          <ac:chgData name="반일권" userId="a8faf007-adc4-453c-87d0-4b5a6ce99e81" providerId="ADAL" clId="{ED26760A-92A9-684E-A40D-EAF3A1ACE878}" dt="2023-12-20T08:08:08.882" v="1744" actId="478"/>
          <ac:spMkLst>
            <pc:docMk/>
            <pc:sldMk cId="2774473865" sldId="273"/>
            <ac:spMk id="14" creationId="{0021A971-7B64-0008-DB84-199D0B33E832}"/>
          </ac:spMkLst>
        </pc:spChg>
        <pc:spChg chg="add del mod">
          <ac:chgData name="반일권" userId="a8faf007-adc4-453c-87d0-4b5a6ce99e81" providerId="ADAL" clId="{ED26760A-92A9-684E-A40D-EAF3A1ACE878}" dt="2023-12-20T08:15:04.712" v="1827" actId="478"/>
          <ac:spMkLst>
            <pc:docMk/>
            <pc:sldMk cId="2774473865" sldId="273"/>
            <ac:spMk id="15" creationId="{241139E2-D939-FDF6-153A-0F40FBF952F9}"/>
          </ac:spMkLst>
        </pc:spChg>
        <pc:spChg chg="add mod">
          <ac:chgData name="반일권" userId="a8faf007-adc4-453c-87d0-4b5a6ce99e81" providerId="ADAL" clId="{ED26760A-92A9-684E-A40D-EAF3A1ACE878}" dt="2024-01-02T01:08:48.778" v="4736" actId="20577"/>
          <ac:spMkLst>
            <pc:docMk/>
            <pc:sldMk cId="2774473865" sldId="273"/>
            <ac:spMk id="19" creationId="{1823D9CA-FA8B-1EBA-E9BE-4DEE8FFEDD50}"/>
          </ac:spMkLst>
        </pc:spChg>
        <pc:spChg chg="add del mod">
          <ac:chgData name="반일권" userId="a8faf007-adc4-453c-87d0-4b5a6ce99e81" providerId="ADAL" clId="{ED26760A-92A9-684E-A40D-EAF3A1ACE878}" dt="2023-12-20T08:39:02.425" v="1966" actId="478"/>
          <ac:spMkLst>
            <pc:docMk/>
            <pc:sldMk cId="2774473865" sldId="273"/>
            <ac:spMk id="33" creationId="{9B8F6A31-FC76-5F20-BB66-B33F644F679E}"/>
          </ac:spMkLst>
        </pc:spChg>
        <pc:spChg chg="add del mod">
          <ac:chgData name="반일권" userId="a8faf007-adc4-453c-87d0-4b5a6ce99e81" providerId="ADAL" clId="{ED26760A-92A9-684E-A40D-EAF3A1ACE878}" dt="2023-12-20T08:39:35.629" v="1975" actId="478"/>
          <ac:spMkLst>
            <pc:docMk/>
            <pc:sldMk cId="2774473865" sldId="273"/>
            <ac:spMk id="34" creationId="{AF546177-966D-6635-38CC-171B9EB37A70}"/>
          </ac:spMkLst>
        </pc:spChg>
        <pc:spChg chg="add mod">
          <ac:chgData name="반일권" userId="a8faf007-adc4-453c-87d0-4b5a6ce99e81" providerId="ADAL" clId="{ED26760A-92A9-684E-A40D-EAF3A1ACE878}" dt="2023-12-20T08:53:11.122" v="2229" actId="1035"/>
          <ac:spMkLst>
            <pc:docMk/>
            <pc:sldMk cId="2774473865" sldId="273"/>
            <ac:spMk id="35" creationId="{7EFC3B9E-46F9-D80B-7F3A-E68DADB3F215}"/>
          </ac:spMkLst>
        </pc:spChg>
        <pc:spChg chg="add del mod">
          <ac:chgData name="반일권" userId="a8faf007-adc4-453c-87d0-4b5a6ce99e81" providerId="ADAL" clId="{ED26760A-92A9-684E-A40D-EAF3A1ACE878}" dt="2023-12-20T08:46:15.965" v="2162" actId="478"/>
          <ac:spMkLst>
            <pc:docMk/>
            <pc:sldMk cId="2774473865" sldId="273"/>
            <ac:spMk id="43" creationId="{A824D91E-B190-7F7A-D33A-F3B8C0821062}"/>
          </ac:spMkLst>
        </pc:spChg>
        <pc:spChg chg="add mod">
          <ac:chgData name="반일권" userId="a8faf007-adc4-453c-87d0-4b5a6ce99e81" providerId="ADAL" clId="{ED26760A-92A9-684E-A40D-EAF3A1ACE878}" dt="2023-12-20T09:05:28.088" v="2332" actId="14100"/>
          <ac:spMkLst>
            <pc:docMk/>
            <pc:sldMk cId="2774473865" sldId="273"/>
            <ac:spMk id="47" creationId="{34299E89-CB1B-BF08-1EE6-34702DDC692A}"/>
          </ac:spMkLst>
        </pc:spChg>
        <pc:spChg chg="mod">
          <ac:chgData name="반일권" userId="a8faf007-adc4-453c-87d0-4b5a6ce99e81" providerId="ADAL" clId="{ED26760A-92A9-684E-A40D-EAF3A1ACE878}" dt="2023-12-27T12:59:29.118" v="3998" actId="207"/>
          <ac:spMkLst>
            <pc:docMk/>
            <pc:sldMk cId="2774473865" sldId="273"/>
            <ac:spMk id="75" creationId="{31B0848E-CCC1-4810-929D-0CCD26821828}"/>
          </ac:spMkLst>
        </pc:spChg>
        <pc:grpChg chg="add mod">
          <ac:chgData name="반일권" userId="a8faf007-adc4-453c-87d0-4b5a6ce99e81" providerId="ADAL" clId="{ED26760A-92A9-684E-A40D-EAF3A1ACE878}" dt="2023-12-20T09:05:14.167" v="2328" actId="1076"/>
          <ac:grpSpMkLst>
            <pc:docMk/>
            <pc:sldMk cId="2774473865" sldId="273"/>
            <ac:grpSpMk id="17" creationId="{54A25932-8A28-CE9F-7D9D-B3EABDF0605C}"/>
          </ac:grpSpMkLst>
        </pc:grpChg>
        <pc:grpChg chg="add del mod topLvl">
          <ac:chgData name="반일권" userId="a8faf007-adc4-453c-87d0-4b5a6ce99e81" providerId="ADAL" clId="{ED26760A-92A9-684E-A40D-EAF3A1ACE878}" dt="2023-12-20T08:48:53.340" v="2195" actId="165"/>
          <ac:grpSpMkLst>
            <pc:docMk/>
            <pc:sldMk cId="2774473865" sldId="273"/>
            <ac:grpSpMk id="32" creationId="{A1CCF6D8-31E9-4C5B-375D-CEEA5420940C}"/>
          </ac:grpSpMkLst>
        </pc:grpChg>
        <pc:grpChg chg="add del mod">
          <ac:chgData name="반일권" userId="a8faf007-adc4-453c-87d0-4b5a6ce99e81" providerId="ADAL" clId="{ED26760A-92A9-684E-A40D-EAF3A1ACE878}" dt="2023-12-20T08:48:43.176" v="2194" actId="165"/>
          <ac:grpSpMkLst>
            <pc:docMk/>
            <pc:sldMk cId="2774473865" sldId="273"/>
            <ac:grpSpMk id="37" creationId="{166DC54E-A8F7-5EC3-04C5-21079B3CF383}"/>
          </ac:grpSpMkLst>
        </pc:grpChg>
        <pc:picChg chg="add mod">
          <ac:chgData name="반일권" userId="a8faf007-adc4-453c-87d0-4b5a6ce99e81" providerId="ADAL" clId="{ED26760A-92A9-684E-A40D-EAF3A1ACE878}" dt="2023-12-20T09:06:12.344" v="2354" actId="14100"/>
          <ac:picMkLst>
            <pc:docMk/>
            <pc:sldMk cId="2774473865" sldId="273"/>
            <ac:picMk id="11" creationId="{E025D92E-EC9D-093F-2A01-F20913490DB4}"/>
          </ac:picMkLst>
        </pc:picChg>
        <pc:picChg chg="add mod">
          <ac:chgData name="반일권" userId="a8faf007-adc4-453c-87d0-4b5a6ce99e81" providerId="ADAL" clId="{ED26760A-92A9-684E-A40D-EAF3A1ACE878}" dt="2023-12-20T09:05:14.167" v="2328" actId="1076"/>
          <ac:picMkLst>
            <pc:docMk/>
            <pc:sldMk cId="2774473865" sldId="273"/>
            <ac:picMk id="16" creationId="{CA15F7FE-B5FD-9AC1-892D-424D2EB7539B}"/>
          </ac:picMkLst>
        </pc:picChg>
        <pc:picChg chg="add mod">
          <ac:chgData name="반일권" userId="a8faf007-adc4-453c-87d0-4b5a6ce99e81" providerId="ADAL" clId="{ED26760A-92A9-684E-A40D-EAF3A1ACE878}" dt="2023-12-20T09:05:21.398" v="2330" actId="1076"/>
          <ac:picMkLst>
            <pc:docMk/>
            <pc:sldMk cId="2774473865" sldId="273"/>
            <ac:picMk id="18" creationId="{83D1660A-453B-0092-8645-5A04AD76C358}"/>
          </ac:picMkLst>
        </pc:picChg>
        <pc:picChg chg="add mod">
          <ac:chgData name="반일권" userId="a8faf007-adc4-453c-87d0-4b5a6ce99e81" providerId="ADAL" clId="{ED26760A-92A9-684E-A40D-EAF3A1ACE878}" dt="2023-12-20T09:05:56.406" v="2349" actId="1076"/>
          <ac:picMkLst>
            <pc:docMk/>
            <pc:sldMk cId="2774473865" sldId="273"/>
            <ac:picMk id="1026" creationId="{21943E78-899C-0699-86CA-2402F25FB0A5}"/>
          </ac:picMkLst>
        </pc:picChg>
        <pc:picChg chg="add mod">
          <ac:chgData name="반일권" userId="a8faf007-adc4-453c-87d0-4b5a6ce99e81" providerId="ADAL" clId="{ED26760A-92A9-684E-A40D-EAF3A1ACE878}" dt="2023-12-20T09:05:46.711" v="2346" actId="1038"/>
          <ac:picMkLst>
            <pc:docMk/>
            <pc:sldMk cId="2774473865" sldId="273"/>
            <ac:picMk id="1028" creationId="{A235CA92-3222-07B7-0B64-72817E05F740}"/>
          </ac:picMkLst>
        </pc:picChg>
        <pc:picChg chg="add del mod">
          <ac:chgData name="반일권" userId="a8faf007-adc4-453c-87d0-4b5a6ce99e81" providerId="ADAL" clId="{ED26760A-92A9-684E-A40D-EAF3A1ACE878}" dt="2023-12-20T07:57:17.175" v="1593" actId="478"/>
          <ac:picMkLst>
            <pc:docMk/>
            <pc:sldMk cId="2774473865" sldId="273"/>
            <ac:picMk id="1030" creationId="{00BE5D68-FC6A-F697-F254-AFEDD55E22D4}"/>
          </ac:picMkLst>
        </pc:picChg>
        <pc:picChg chg="add mod">
          <ac:chgData name="반일권" userId="a8faf007-adc4-453c-87d0-4b5a6ce99e81" providerId="ADAL" clId="{ED26760A-92A9-684E-A40D-EAF3A1ACE878}" dt="2023-12-20T08:59:49.794" v="2276" actId="1076"/>
          <ac:picMkLst>
            <pc:docMk/>
            <pc:sldMk cId="2774473865" sldId="273"/>
            <ac:picMk id="1038" creationId="{D3339787-2A00-C24B-3448-88CE405B767E}"/>
          </ac:picMkLst>
        </pc:picChg>
        <pc:picChg chg="add del">
          <ac:chgData name="반일권" userId="a8faf007-adc4-453c-87d0-4b5a6ce99e81" providerId="ADAL" clId="{ED26760A-92A9-684E-A40D-EAF3A1ACE878}" dt="2023-12-20T08:00:44.967" v="1672"/>
          <ac:picMkLst>
            <pc:docMk/>
            <pc:sldMk cId="2774473865" sldId="273"/>
            <ac:picMk id="1040" creationId="{64DEABAA-C7A9-5784-843D-0A4D942E3028}"/>
          </ac:picMkLst>
        </pc:picChg>
        <pc:picChg chg="add del">
          <ac:chgData name="반일권" userId="a8faf007-adc4-453c-87d0-4b5a6ce99e81" providerId="ADAL" clId="{ED26760A-92A9-684E-A40D-EAF3A1ACE878}" dt="2023-12-20T08:01:10.089" v="1674"/>
          <ac:picMkLst>
            <pc:docMk/>
            <pc:sldMk cId="2774473865" sldId="273"/>
            <ac:picMk id="1042" creationId="{A301ADEA-89AB-1C31-0972-9910410DD945}"/>
          </ac:picMkLst>
        </pc:picChg>
        <pc:picChg chg="add del">
          <ac:chgData name="반일권" userId="a8faf007-adc4-453c-87d0-4b5a6ce99e81" providerId="ADAL" clId="{ED26760A-92A9-684E-A40D-EAF3A1ACE878}" dt="2023-12-20T08:01:23.064" v="1676"/>
          <ac:picMkLst>
            <pc:docMk/>
            <pc:sldMk cId="2774473865" sldId="273"/>
            <ac:picMk id="1044" creationId="{5C98C6D0-9EF9-9AA3-DE15-967E5359FFE0}"/>
          </ac:picMkLst>
        </pc:picChg>
        <pc:picChg chg="add del">
          <ac:chgData name="반일권" userId="a8faf007-adc4-453c-87d0-4b5a6ce99e81" providerId="ADAL" clId="{ED26760A-92A9-684E-A40D-EAF3A1ACE878}" dt="2023-12-20T08:02:15.100" v="1678"/>
          <ac:picMkLst>
            <pc:docMk/>
            <pc:sldMk cId="2774473865" sldId="273"/>
            <ac:picMk id="1046" creationId="{821C61A8-381F-71C2-8D36-BFF7582EB2B5}"/>
          </ac:picMkLst>
        </pc:picChg>
        <pc:picChg chg="add mod">
          <ac:chgData name="반일권" userId="a8faf007-adc4-453c-87d0-4b5a6ce99e81" providerId="ADAL" clId="{ED26760A-92A9-684E-A40D-EAF3A1ACE878}" dt="2023-12-20T09:06:08.886" v="2352" actId="1076"/>
          <ac:picMkLst>
            <pc:docMk/>
            <pc:sldMk cId="2774473865" sldId="273"/>
            <ac:picMk id="1048" creationId="{295937DD-89DA-1B7F-743C-FEB158149923}"/>
          </ac:picMkLst>
        </pc:picChg>
        <pc:picChg chg="add mod">
          <ac:chgData name="반일권" userId="a8faf007-adc4-453c-87d0-4b5a6ce99e81" providerId="ADAL" clId="{ED26760A-92A9-684E-A40D-EAF3A1ACE878}" dt="2023-12-20T08:59:43.587" v="2275" actId="1076"/>
          <ac:picMkLst>
            <pc:docMk/>
            <pc:sldMk cId="2774473865" sldId="273"/>
            <ac:picMk id="1050" creationId="{46C51EA6-BB63-A932-7105-6676C6B9B03A}"/>
          </ac:picMkLst>
        </pc:picChg>
        <pc:picChg chg="add del mod">
          <ac:chgData name="반일권" userId="a8faf007-adc4-453c-87d0-4b5a6ce99e81" providerId="ADAL" clId="{ED26760A-92A9-684E-A40D-EAF3A1ACE878}" dt="2023-12-20T09:01:57.605" v="2301" actId="1035"/>
          <ac:picMkLst>
            <pc:docMk/>
            <pc:sldMk cId="2774473865" sldId="273"/>
            <ac:picMk id="1052" creationId="{EE5EA528-6E2C-A198-B325-889A3224D40A}"/>
          </ac:picMkLst>
        </pc:picChg>
        <pc:picChg chg="add mod">
          <ac:chgData name="반일권" userId="a8faf007-adc4-453c-87d0-4b5a6ce99e81" providerId="ADAL" clId="{ED26760A-92A9-684E-A40D-EAF3A1ACE878}" dt="2023-12-20T09:02:02.357" v="2310" actId="14100"/>
          <ac:picMkLst>
            <pc:docMk/>
            <pc:sldMk cId="2774473865" sldId="273"/>
            <ac:picMk id="1054" creationId="{1E649FC5-0DB3-5779-16A2-00F146270568}"/>
          </ac:picMkLst>
        </pc:picChg>
        <pc:picChg chg="add mod">
          <ac:chgData name="반일권" userId="a8faf007-adc4-453c-87d0-4b5a6ce99e81" providerId="ADAL" clId="{ED26760A-92A9-684E-A40D-EAF3A1ACE878}" dt="2023-12-20T09:06:46.540" v="2368" actId="1035"/>
          <ac:picMkLst>
            <pc:docMk/>
            <pc:sldMk cId="2774473865" sldId="273"/>
            <ac:picMk id="1056" creationId="{6DBB92CE-4750-FADD-4455-91169701A563}"/>
          </ac:picMkLst>
        </pc:picChg>
        <pc:picChg chg="add mod">
          <ac:chgData name="반일권" userId="a8faf007-adc4-453c-87d0-4b5a6ce99e81" providerId="ADAL" clId="{ED26760A-92A9-684E-A40D-EAF3A1ACE878}" dt="2023-12-20T08:50:15.246" v="2223" actId="1076"/>
          <ac:picMkLst>
            <pc:docMk/>
            <pc:sldMk cId="2774473865" sldId="273"/>
            <ac:picMk id="1058" creationId="{819E1974-8819-016B-8A09-FD5B6245E381}"/>
          </ac:picMkLst>
        </pc:picChg>
        <pc:picChg chg="add del">
          <ac:chgData name="반일권" userId="a8faf007-adc4-453c-87d0-4b5a6ce99e81" providerId="ADAL" clId="{ED26760A-92A9-684E-A40D-EAF3A1ACE878}" dt="2023-12-20T08:07:39.360" v="1738" actId="478"/>
          <ac:picMkLst>
            <pc:docMk/>
            <pc:sldMk cId="2774473865" sldId="273"/>
            <ac:picMk id="1060" creationId="{FD08760A-C0FD-DF64-B665-D579460B1574}"/>
          </ac:picMkLst>
        </pc:picChg>
        <pc:picChg chg="add mod">
          <ac:chgData name="반일권" userId="a8faf007-adc4-453c-87d0-4b5a6ce99e81" providerId="ADAL" clId="{ED26760A-92A9-684E-A40D-EAF3A1ACE878}" dt="2023-12-20T09:04:04.394" v="2321" actId="1035"/>
          <ac:picMkLst>
            <pc:docMk/>
            <pc:sldMk cId="2774473865" sldId="273"/>
            <ac:picMk id="1068" creationId="{5966BC8E-3752-EBDD-A97C-72F91B456FA8}"/>
          </ac:picMkLst>
        </pc:picChg>
        <pc:picChg chg="add del mod">
          <ac:chgData name="반일권" userId="a8faf007-adc4-453c-87d0-4b5a6ce99e81" providerId="ADAL" clId="{ED26760A-92A9-684E-A40D-EAF3A1ACE878}" dt="2023-12-20T08:09:48.298" v="1759" actId="478"/>
          <ac:picMkLst>
            <pc:docMk/>
            <pc:sldMk cId="2774473865" sldId="273"/>
            <ac:picMk id="1070" creationId="{59AA58C2-8722-FCFA-E6A3-30474C872C9C}"/>
          </ac:picMkLst>
        </pc:picChg>
        <pc:picChg chg="add mod">
          <ac:chgData name="반일권" userId="a8faf007-adc4-453c-87d0-4b5a6ce99e81" providerId="ADAL" clId="{ED26760A-92A9-684E-A40D-EAF3A1ACE878}" dt="2023-12-20T09:05:16.942" v="2329" actId="1076"/>
          <ac:picMkLst>
            <pc:docMk/>
            <pc:sldMk cId="2774473865" sldId="273"/>
            <ac:picMk id="1072" creationId="{B21B66AD-8F31-FEEA-D1EF-2BC4B8E77A73}"/>
          </ac:picMkLst>
        </pc:picChg>
        <pc:picChg chg="add mod">
          <ac:chgData name="반일권" userId="a8faf007-adc4-453c-87d0-4b5a6ce99e81" providerId="ADAL" clId="{ED26760A-92A9-684E-A40D-EAF3A1ACE878}" dt="2023-12-20T09:05:14.167" v="2328" actId="1076"/>
          <ac:picMkLst>
            <pc:docMk/>
            <pc:sldMk cId="2774473865" sldId="273"/>
            <ac:picMk id="1074" creationId="{D9599047-A2F6-2EF9-DA27-1C2A98BE2860}"/>
          </ac:picMkLst>
        </pc:picChg>
        <pc:cxnChg chg="add del mod">
          <ac:chgData name="반일권" userId="a8faf007-adc4-453c-87d0-4b5a6ce99e81" providerId="ADAL" clId="{ED26760A-92A9-684E-A40D-EAF3A1ACE878}" dt="2023-12-20T08:34:26.073" v="1892" actId="478"/>
          <ac:cxnSpMkLst>
            <pc:docMk/>
            <pc:sldMk cId="2774473865" sldId="273"/>
            <ac:cxnSpMk id="21" creationId="{CA47E185-B658-247F-CBBC-585A96927534}"/>
          </ac:cxnSpMkLst>
        </pc:cxnChg>
        <pc:cxnChg chg="add mod topLvl">
          <ac:chgData name="반일권" userId="a8faf007-adc4-453c-87d0-4b5a6ce99e81" providerId="ADAL" clId="{ED26760A-92A9-684E-A40D-EAF3A1ACE878}" dt="2023-12-20T09:00:38.105" v="2292" actId="14100"/>
          <ac:cxnSpMkLst>
            <pc:docMk/>
            <pc:sldMk cId="2774473865" sldId="273"/>
            <ac:cxnSpMk id="25" creationId="{56C908FE-E8D4-2C54-4619-54CBC918C733}"/>
          </ac:cxnSpMkLst>
        </pc:cxnChg>
        <pc:cxnChg chg="add mod topLvl">
          <ac:chgData name="반일권" userId="a8faf007-adc4-453c-87d0-4b5a6ce99e81" providerId="ADAL" clId="{ED26760A-92A9-684E-A40D-EAF3A1ACE878}" dt="2023-12-20T08:48:53.340" v="2195" actId="165"/>
          <ac:cxnSpMkLst>
            <pc:docMk/>
            <pc:sldMk cId="2774473865" sldId="273"/>
            <ac:cxnSpMk id="27" creationId="{94D6607C-E9A6-AD8A-F2C7-817B5394EDC6}"/>
          </ac:cxnSpMkLst>
        </pc:cxnChg>
        <pc:cxnChg chg="add mod topLvl">
          <ac:chgData name="반일권" userId="a8faf007-adc4-453c-87d0-4b5a6ce99e81" providerId="ADAL" clId="{ED26760A-92A9-684E-A40D-EAF3A1ACE878}" dt="2023-12-20T08:50:05.091" v="2221" actId="1076"/>
          <ac:cxnSpMkLst>
            <pc:docMk/>
            <pc:sldMk cId="2774473865" sldId="273"/>
            <ac:cxnSpMk id="29" creationId="{C0C47459-C5EB-655E-F230-D47E1C094794}"/>
          </ac:cxnSpMkLst>
        </pc:cxnChg>
        <pc:cxnChg chg="add mod topLvl">
          <ac:chgData name="반일권" userId="a8faf007-adc4-453c-87d0-4b5a6ce99e81" providerId="ADAL" clId="{ED26760A-92A9-684E-A40D-EAF3A1ACE878}" dt="2023-12-20T08:50:11.990" v="2222" actId="1076"/>
          <ac:cxnSpMkLst>
            <pc:docMk/>
            <pc:sldMk cId="2774473865" sldId="273"/>
            <ac:cxnSpMk id="30" creationId="{42CCD2F7-E6FE-14B3-B0C5-FDA3F7A37FC3}"/>
          </ac:cxnSpMkLst>
        </pc:cxnChg>
        <pc:cxnChg chg="add mod topLvl">
          <ac:chgData name="반일권" userId="a8faf007-adc4-453c-87d0-4b5a6ce99e81" providerId="ADAL" clId="{ED26760A-92A9-684E-A40D-EAF3A1ACE878}" dt="2023-12-20T08:50:15.246" v="2223" actId="1076"/>
          <ac:cxnSpMkLst>
            <pc:docMk/>
            <pc:sldMk cId="2774473865" sldId="273"/>
            <ac:cxnSpMk id="31" creationId="{44B62429-C40D-BAFF-FA5A-26ECAE14FD9E}"/>
          </ac:cxnSpMkLst>
        </pc:cxnChg>
        <pc:cxnChg chg="add mod topLvl">
          <ac:chgData name="반일권" userId="a8faf007-adc4-453c-87d0-4b5a6ce99e81" providerId="ADAL" clId="{ED26760A-92A9-684E-A40D-EAF3A1ACE878}" dt="2023-12-20T08:59:02.787" v="2263" actId="1076"/>
          <ac:cxnSpMkLst>
            <pc:docMk/>
            <pc:sldMk cId="2774473865" sldId="273"/>
            <ac:cxnSpMk id="36" creationId="{5DACDD0E-5A32-8608-FBF5-E5A05F48C6BF}"/>
          </ac:cxnSpMkLst>
        </pc:cxnChg>
        <pc:cxnChg chg="add mod">
          <ac:chgData name="반일권" userId="a8faf007-adc4-453c-87d0-4b5a6ce99e81" providerId="ADAL" clId="{ED26760A-92A9-684E-A40D-EAF3A1ACE878}" dt="2023-12-20T09:00:33.151" v="2290" actId="1038"/>
          <ac:cxnSpMkLst>
            <pc:docMk/>
            <pc:sldMk cId="2774473865" sldId="273"/>
            <ac:cxnSpMk id="39" creationId="{EBBFF0A0-1FDA-E6FC-988F-1A99B43D1F96}"/>
          </ac:cxnSpMkLst>
        </pc:cxnChg>
        <pc:cxnChg chg="add mod">
          <ac:chgData name="반일권" userId="a8faf007-adc4-453c-87d0-4b5a6ce99e81" providerId="ADAL" clId="{ED26760A-92A9-684E-A40D-EAF3A1ACE878}" dt="2023-12-20T09:00:07.355" v="2280" actId="167"/>
          <ac:cxnSpMkLst>
            <pc:docMk/>
            <pc:sldMk cId="2774473865" sldId="273"/>
            <ac:cxnSpMk id="48" creationId="{F88A3A67-0CFA-89F9-3940-5BC47F6AC6F9}"/>
          </ac:cxnSpMkLst>
        </pc:cxnChg>
      </pc:sldChg>
      <pc:sldChg chg="modSp add mod">
        <pc:chgData name="반일권" userId="a8faf007-adc4-453c-87d0-4b5a6ce99e81" providerId="ADAL" clId="{ED26760A-92A9-684E-A40D-EAF3A1ACE878}" dt="2023-12-18T12:02:36.493" v="469" actId="20577"/>
        <pc:sldMkLst>
          <pc:docMk/>
          <pc:sldMk cId="747826780" sldId="274"/>
        </pc:sldMkLst>
        <pc:spChg chg="mod">
          <ac:chgData name="반일권" userId="a8faf007-adc4-453c-87d0-4b5a6ce99e81" providerId="ADAL" clId="{ED26760A-92A9-684E-A40D-EAF3A1ACE878}" dt="2023-12-18T12:02:36.493" v="469" actId="20577"/>
          <ac:spMkLst>
            <pc:docMk/>
            <pc:sldMk cId="747826780" sldId="274"/>
            <ac:spMk id="2" creationId="{2641155B-7C73-B55F-9263-39B9766A91CB}"/>
          </ac:spMkLst>
        </pc:spChg>
      </pc:sldChg>
      <pc:sldChg chg="addSp delSp modSp add mod">
        <pc:chgData name="반일권" userId="a8faf007-adc4-453c-87d0-4b5a6ce99e81" providerId="ADAL" clId="{ED26760A-92A9-684E-A40D-EAF3A1ACE878}" dt="2023-12-18T12:10:30.315" v="622"/>
        <pc:sldMkLst>
          <pc:docMk/>
          <pc:sldMk cId="2923647874" sldId="275"/>
        </pc:sldMkLst>
        <pc:spChg chg="mod">
          <ac:chgData name="반일권" userId="a8faf007-adc4-453c-87d0-4b5a6ce99e81" providerId="ADAL" clId="{ED26760A-92A9-684E-A40D-EAF3A1ACE878}" dt="2023-12-18T12:10:23.338" v="619" actId="20577"/>
          <ac:spMkLst>
            <pc:docMk/>
            <pc:sldMk cId="2923647874" sldId="275"/>
            <ac:spMk id="2" creationId="{886C3E25-6318-DBCF-1325-1780B46A1DE7}"/>
          </ac:spMkLst>
        </pc:spChg>
        <pc:spChg chg="add del mod">
          <ac:chgData name="반일권" userId="a8faf007-adc4-453c-87d0-4b5a6ce99e81" providerId="ADAL" clId="{ED26760A-92A9-684E-A40D-EAF3A1ACE878}" dt="2023-12-18T12:10:30.315" v="622"/>
          <ac:spMkLst>
            <pc:docMk/>
            <pc:sldMk cId="2923647874" sldId="275"/>
            <ac:spMk id="4" creationId="{8497BF63-45DB-10D8-1BA1-D152386B86BC}"/>
          </ac:spMkLst>
        </pc:spChg>
      </pc:sldChg>
      <pc:sldChg chg="modSp add mod">
        <pc:chgData name="반일권" userId="a8faf007-adc4-453c-87d0-4b5a6ce99e81" providerId="ADAL" clId="{ED26760A-92A9-684E-A40D-EAF3A1ACE878}" dt="2023-12-27T07:43:51.600" v="2835" actId="20577"/>
        <pc:sldMkLst>
          <pc:docMk/>
          <pc:sldMk cId="4230532537" sldId="276"/>
        </pc:sldMkLst>
        <pc:spChg chg="mod">
          <ac:chgData name="반일권" userId="a8faf007-adc4-453c-87d0-4b5a6ce99e81" providerId="ADAL" clId="{ED26760A-92A9-684E-A40D-EAF3A1ACE878}" dt="2023-12-27T07:43:51.600" v="2835" actId="20577"/>
          <ac:spMkLst>
            <pc:docMk/>
            <pc:sldMk cId="4230532537" sldId="276"/>
            <ac:spMk id="2" creationId="{2641155B-7C73-B55F-9263-39B9766A91CB}"/>
          </ac:spMkLst>
        </pc:spChg>
      </pc:sldChg>
      <pc:sldChg chg="modSp add mod">
        <pc:chgData name="반일권" userId="a8faf007-adc4-453c-87d0-4b5a6ce99e81" providerId="ADAL" clId="{ED26760A-92A9-684E-A40D-EAF3A1ACE878}" dt="2023-12-27T07:43:16.482" v="2743" actId="20577"/>
        <pc:sldMkLst>
          <pc:docMk/>
          <pc:sldMk cId="3021454856" sldId="277"/>
        </pc:sldMkLst>
        <pc:spChg chg="mod">
          <ac:chgData name="반일권" userId="a8faf007-adc4-453c-87d0-4b5a6ce99e81" providerId="ADAL" clId="{ED26760A-92A9-684E-A40D-EAF3A1ACE878}" dt="2023-12-27T07:42:16.847" v="2574" actId="20577"/>
          <ac:spMkLst>
            <pc:docMk/>
            <pc:sldMk cId="3021454856" sldId="277"/>
            <ac:spMk id="2" creationId="{886C3E25-6318-DBCF-1325-1780B46A1DE7}"/>
          </ac:spMkLst>
        </pc:spChg>
        <pc:spChg chg="mod">
          <ac:chgData name="반일권" userId="a8faf007-adc4-453c-87d0-4b5a6ce99e81" providerId="ADAL" clId="{ED26760A-92A9-684E-A40D-EAF3A1ACE878}" dt="2023-12-27T07:41:32.518" v="2471" actId="20577"/>
          <ac:spMkLst>
            <pc:docMk/>
            <pc:sldMk cId="3021454856" sldId="277"/>
            <ac:spMk id="5" creationId="{CA4BBE4C-104E-4F4E-85F1-451C2977DEC0}"/>
          </ac:spMkLst>
        </pc:spChg>
        <pc:spChg chg="mod">
          <ac:chgData name="반일권" userId="a8faf007-adc4-453c-87d0-4b5a6ce99e81" providerId="ADAL" clId="{ED26760A-92A9-684E-A40D-EAF3A1ACE878}" dt="2023-12-27T07:43:16.482" v="2743" actId="20577"/>
          <ac:spMkLst>
            <pc:docMk/>
            <pc:sldMk cId="3021454856" sldId="277"/>
            <ac:spMk id="6" creationId="{717C91F8-C781-412C-B799-0C6F14A80105}"/>
          </ac:spMkLst>
        </pc:spChg>
      </pc:sldChg>
      <pc:sldChg chg="modSp add mod">
        <pc:chgData name="반일권" userId="a8faf007-adc4-453c-87d0-4b5a6ce99e81" providerId="ADAL" clId="{ED26760A-92A9-684E-A40D-EAF3A1ACE878}" dt="2023-12-18T12:06:16.243" v="509" actId="20577"/>
        <pc:sldMkLst>
          <pc:docMk/>
          <pc:sldMk cId="2324620985" sldId="278"/>
        </pc:sldMkLst>
        <pc:spChg chg="mod">
          <ac:chgData name="반일권" userId="a8faf007-adc4-453c-87d0-4b5a6ce99e81" providerId="ADAL" clId="{ED26760A-92A9-684E-A40D-EAF3A1ACE878}" dt="2023-12-18T12:06:16.243" v="509" actId="20577"/>
          <ac:spMkLst>
            <pc:docMk/>
            <pc:sldMk cId="2324620985" sldId="278"/>
            <ac:spMk id="2" creationId="{2641155B-7C73-B55F-9263-39B9766A91CB}"/>
          </ac:spMkLst>
        </pc:spChg>
      </pc:sldChg>
      <pc:sldChg chg="modSp add mod">
        <pc:chgData name="반일권" userId="a8faf007-adc4-453c-87d0-4b5a6ce99e81" providerId="ADAL" clId="{ED26760A-92A9-684E-A40D-EAF3A1ACE878}" dt="2023-12-18T12:06:48.554" v="533" actId="20577"/>
        <pc:sldMkLst>
          <pc:docMk/>
          <pc:sldMk cId="677295887" sldId="280"/>
        </pc:sldMkLst>
        <pc:spChg chg="mod">
          <ac:chgData name="반일권" userId="a8faf007-adc4-453c-87d0-4b5a6ce99e81" providerId="ADAL" clId="{ED26760A-92A9-684E-A40D-EAF3A1ACE878}" dt="2023-12-18T12:06:48.554" v="533" actId="20577"/>
          <ac:spMkLst>
            <pc:docMk/>
            <pc:sldMk cId="677295887" sldId="280"/>
            <ac:spMk id="2" creationId="{2641155B-7C73-B55F-9263-39B9766A91CB}"/>
          </ac:spMkLst>
        </pc:spChg>
      </pc:sldChg>
      <pc:sldChg chg="modSp add mod">
        <pc:chgData name="반일권" userId="a8faf007-adc4-453c-87d0-4b5a6ce99e81" providerId="ADAL" clId="{ED26760A-92A9-684E-A40D-EAF3A1ACE878}" dt="2023-12-27T13:00:10.714" v="4009" actId="1076"/>
        <pc:sldMkLst>
          <pc:docMk/>
          <pc:sldMk cId="442918055" sldId="286"/>
        </pc:sldMkLst>
        <pc:spChg chg="mod">
          <ac:chgData name="반일권" userId="a8faf007-adc4-453c-87d0-4b5a6ce99e81" providerId="ADAL" clId="{ED26760A-92A9-684E-A40D-EAF3A1ACE878}" dt="2023-12-20T07:55:01.614" v="1573" actId="20577"/>
          <ac:spMkLst>
            <pc:docMk/>
            <pc:sldMk cId="442918055" sldId="286"/>
            <ac:spMk id="2" creationId="{886C3E25-6318-DBCF-1325-1780B46A1DE7}"/>
          </ac:spMkLst>
        </pc:spChg>
        <pc:spChg chg="mod">
          <ac:chgData name="반일권" userId="a8faf007-adc4-453c-87d0-4b5a6ce99e81" providerId="ADAL" clId="{ED26760A-92A9-684E-A40D-EAF3A1ACE878}" dt="2023-12-27T12:59:50.187" v="4006" actId="20577"/>
          <ac:spMkLst>
            <pc:docMk/>
            <pc:sldMk cId="442918055" sldId="286"/>
            <ac:spMk id="10" creationId="{DF5E7198-3E2A-4D8E-B586-C2EE35CFE844}"/>
          </ac:spMkLst>
        </pc:spChg>
        <pc:spChg chg="mod">
          <ac:chgData name="반일권" userId="a8faf007-adc4-453c-87d0-4b5a6ce99e81" providerId="ADAL" clId="{ED26760A-92A9-684E-A40D-EAF3A1ACE878}" dt="2023-12-27T13:00:10.714" v="4009" actId="1076"/>
          <ac:spMkLst>
            <pc:docMk/>
            <pc:sldMk cId="442918055" sldId="286"/>
            <ac:spMk id="11" creationId="{7C0795DC-5891-4717-B4E2-7C59B3DCBEAA}"/>
          </ac:spMkLst>
        </pc:spChg>
      </pc:sldChg>
      <pc:sldChg chg="modSp add mod">
        <pc:chgData name="반일권" userId="a8faf007-adc4-453c-87d0-4b5a6ce99e81" providerId="ADAL" clId="{ED26760A-92A9-684E-A40D-EAF3A1ACE878}" dt="2023-12-27T12:58:48.047" v="3996" actId="20577"/>
        <pc:sldMkLst>
          <pc:docMk/>
          <pc:sldMk cId="2344778194" sldId="297"/>
        </pc:sldMkLst>
        <pc:spChg chg="mod">
          <ac:chgData name="반일권" userId="a8faf007-adc4-453c-87d0-4b5a6ce99e81" providerId="ADAL" clId="{ED26760A-92A9-684E-A40D-EAF3A1ACE878}" dt="2023-12-27T12:58:48.047" v="3996" actId="20577"/>
          <ac:spMkLst>
            <pc:docMk/>
            <pc:sldMk cId="2344778194" sldId="297"/>
            <ac:spMk id="5" creationId="{CA4BBE4C-104E-4F4E-85F1-451C2977DEC0}"/>
          </ac:spMkLst>
        </pc:spChg>
        <pc:spChg chg="mod">
          <ac:chgData name="반일권" userId="a8faf007-adc4-453c-87d0-4b5a6ce99e81" providerId="ADAL" clId="{ED26760A-92A9-684E-A40D-EAF3A1ACE878}" dt="2023-12-27T07:44:19.265" v="2836" actId="1076"/>
          <ac:spMkLst>
            <pc:docMk/>
            <pc:sldMk cId="2344778194" sldId="297"/>
            <ac:spMk id="6" creationId="{717C91F8-C781-412C-B799-0C6F14A80105}"/>
          </ac:spMkLst>
        </pc:spChg>
      </pc:sldChg>
      <pc:sldChg chg="modSp add mod">
        <pc:chgData name="반일권" userId="a8faf007-adc4-453c-87d0-4b5a6ce99e81" providerId="ADAL" clId="{ED26760A-92A9-684E-A40D-EAF3A1ACE878}" dt="2024-01-02T01:09:54.393" v="4747" actId="20577"/>
        <pc:sldMkLst>
          <pc:docMk/>
          <pc:sldMk cId="31537746" sldId="298"/>
        </pc:sldMkLst>
        <pc:spChg chg="mod">
          <ac:chgData name="반일권" userId="a8faf007-adc4-453c-87d0-4b5a6ce99e81" providerId="ADAL" clId="{ED26760A-92A9-684E-A40D-EAF3A1ACE878}" dt="2024-01-02T01:09:54.393" v="4747" actId="20577"/>
          <ac:spMkLst>
            <pc:docMk/>
            <pc:sldMk cId="31537746" sldId="298"/>
            <ac:spMk id="4" creationId="{5E3DBA9A-1143-D96C-499D-55010EC387BE}"/>
          </ac:spMkLst>
        </pc:spChg>
        <pc:spChg chg="mod">
          <ac:chgData name="반일권" userId="a8faf007-adc4-453c-87d0-4b5a6ce99e81" providerId="ADAL" clId="{ED26760A-92A9-684E-A40D-EAF3A1ACE878}" dt="2023-12-27T07:46:52.265" v="2880" actId="20577"/>
          <ac:spMkLst>
            <pc:docMk/>
            <pc:sldMk cId="31537746" sldId="298"/>
            <ac:spMk id="6" creationId="{9ED54599-302E-4B24-AD21-FBDC40CF0C92}"/>
          </ac:spMkLst>
        </pc:spChg>
      </pc:sldChg>
      <pc:sldChg chg="modSp add mod">
        <pc:chgData name="반일권" userId="a8faf007-adc4-453c-87d0-4b5a6ce99e81" providerId="ADAL" clId="{ED26760A-92A9-684E-A40D-EAF3A1ACE878}" dt="2023-12-27T07:47:53.494" v="2956" actId="20577"/>
        <pc:sldMkLst>
          <pc:docMk/>
          <pc:sldMk cId="2091930248" sldId="305"/>
        </pc:sldMkLst>
        <pc:spChg chg="mod">
          <ac:chgData name="반일권" userId="a8faf007-adc4-453c-87d0-4b5a6ce99e81" providerId="ADAL" clId="{ED26760A-92A9-684E-A40D-EAF3A1ACE878}" dt="2023-12-27T07:47:53.494" v="2956" actId="20577"/>
          <ac:spMkLst>
            <pc:docMk/>
            <pc:sldMk cId="2091930248" sldId="305"/>
            <ac:spMk id="6" creationId="{9ED54599-302E-4B24-AD21-FBDC40CF0C92}"/>
          </ac:spMkLst>
        </pc:spChg>
      </pc:sldChg>
      <pc:sldChg chg="modSp add mod ord">
        <pc:chgData name="반일권" userId="a8faf007-adc4-453c-87d0-4b5a6ce99e81" providerId="ADAL" clId="{ED26760A-92A9-684E-A40D-EAF3A1ACE878}" dt="2024-01-02T01:12:26.116" v="4757" actId="6549"/>
        <pc:sldMkLst>
          <pc:docMk/>
          <pc:sldMk cId="1557743034" sldId="316"/>
        </pc:sldMkLst>
        <pc:spChg chg="mod">
          <ac:chgData name="반일권" userId="a8faf007-adc4-453c-87d0-4b5a6ce99e81" providerId="ADAL" clId="{ED26760A-92A9-684E-A40D-EAF3A1ACE878}" dt="2024-01-02T01:12:26.116" v="4757" actId="6549"/>
          <ac:spMkLst>
            <pc:docMk/>
            <pc:sldMk cId="1557743034" sldId="316"/>
            <ac:spMk id="5" creationId="{11BAFE94-AA10-23E5-462A-0D9F60C8F97D}"/>
          </ac:spMkLst>
        </pc:spChg>
      </pc:sldChg>
      <pc:sldChg chg="modSp mod">
        <pc:chgData name="반일권" userId="a8faf007-adc4-453c-87d0-4b5a6ce99e81" providerId="ADAL" clId="{ED26760A-92A9-684E-A40D-EAF3A1ACE878}" dt="2024-01-02T01:10:23.194" v="4750" actId="20577"/>
        <pc:sldMkLst>
          <pc:docMk/>
          <pc:sldMk cId="403593712" sldId="317"/>
        </pc:sldMkLst>
        <pc:spChg chg="mod">
          <ac:chgData name="반일권" userId="a8faf007-adc4-453c-87d0-4b5a6ce99e81" providerId="ADAL" clId="{ED26760A-92A9-684E-A40D-EAF3A1ACE878}" dt="2024-01-02T01:10:23.194" v="4750" actId="20577"/>
          <ac:spMkLst>
            <pc:docMk/>
            <pc:sldMk cId="403593712" sldId="317"/>
            <ac:spMk id="4" creationId="{5E3DBA9A-1143-D96C-499D-55010EC387BE}"/>
          </ac:spMkLst>
        </pc:spChg>
      </pc:sldChg>
      <pc:sldMasterChg chg="ord">
        <pc:chgData name="반일권" userId="a8faf007-adc4-453c-87d0-4b5a6ce99e81" providerId="ADAL" clId="{ED26760A-92A9-684E-A40D-EAF3A1ACE878}" dt="2023-12-14T03:40:24.087" v="0" actId="20578"/>
        <pc:sldMasterMkLst>
          <pc:docMk/>
          <pc:sldMasterMk cId="3986691440" sldId="2147483660"/>
        </pc:sldMasterMkLst>
      </pc:sldMasterChg>
    </pc:docChg>
  </pc:docChgLst>
  <pc:docChgLst>
    <pc:chgData name="반일권" userId="a8faf007-adc4-453c-87d0-4b5a6ce99e81" providerId="ADAL" clId="{0FB41969-17D5-4012-B67E-C0DABCAC0AF2}"/>
    <pc:docChg chg="undo redo custSel addSld delSld modSld sldOrd modMainMaster">
      <pc:chgData name="반일권" userId="a8faf007-adc4-453c-87d0-4b5a6ce99e81" providerId="ADAL" clId="{0FB41969-17D5-4012-B67E-C0DABCAC0AF2}" dt="2024-01-01T03:09:58.548" v="17164" actId="1076"/>
      <pc:docMkLst>
        <pc:docMk/>
      </pc:docMkLst>
      <pc:sldChg chg="modSp">
        <pc:chgData name="반일권" userId="a8faf007-adc4-453c-87d0-4b5a6ce99e81" providerId="ADAL" clId="{0FB41969-17D5-4012-B67E-C0DABCAC0AF2}" dt="2023-12-31T09:22:33.402" v="15359" actId="6549"/>
        <pc:sldMkLst>
          <pc:docMk/>
          <pc:sldMk cId="3049160774" sldId="258"/>
        </pc:sldMkLst>
        <pc:spChg chg="mod">
          <ac:chgData name="반일권" userId="a8faf007-adc4-453c-87d0-4b5a6ce99e81" providerId="ADAL" clId="{0FB41969-17D5-4012-B67E-C0DABCAC0AF2}" dt="2023-12-31T09:22:33.402" v="15359" actId="6549"/>
          <ac:spMkLst>
            <pc:docMk/>
            <pc:sldMk cId="3049160774" sldId="258"/>
            <ac:spMk id="5" creationId="{998CCFBF-C643-FF92-F390-A67A673153FD}"/>
          </ac:spMkLst>
        </pc:spChg>
      </pc:sldChg>
      <pc:sldChg chg="addSp delSp modSp">
        <pc:chgData name="반일권" userId="a8faf007-adc4-453c-87d0-4b5a6ce99e81" providerId="ADAL" clId="{0FB41969-17D5-4012-B67E-C0DABCAC0AF2}" dt="2024-01-01T03:08:55.582" v="17155" actId="404"/>
        <pc:sldMkLst>
          <pc:docMk/>
          <pc:sldMk cId="3446078872" sldId="261"/>
        </pc:sldMkLst>
        <pc:spChg chg="add del mod">
          <ac:chgData name="반일권" userId="a8faf007-adc4-453c-87d0-4b5a6ce99e81" providerId="ADAL" clId="{0FB41969-17D5-4012-B67E-C0DABCAC0AF2}" dt="2024-01-01T03:08:55.582" v="17155" actId="404"/>
          <ac:spMkLst>
            <pc:docMk/>
            <pc:sldMk cId="3446078872" sldId="261"/>
            <ac:spMk id="3" creationId="{03808A3C-8C83-8060-B57E-7A2688035F66}"/>
          </ac:spMkLst>
        </pc:spChg>
        <pc:spChg chg="add del mod">
          <ac:chgData name="반일권" userId="a8faf007-adc4-453c-87d0-4b5a6ce99e81" providerId="ADAL" clId="{0FB41969-17D5-4012-B67E-C0DABCAC0AF2}" dt="2023-12-24T00:31:26.965" v="963" actId="478"/>
          <ac:spMkLst>
            <pc:docMk/>
            <pc:sldMk cId="3446078872" sldId="261"/>
            <ac:spMk id="5" creationId="{9593247A-B03A-4B7B-8FC7-BD92316F0346}"/>
          </ac:spMkLst>
        </pc:spChg>
      </pc:sldChg>
      <pc:sldChg chg="addSp delSp">
        <pc:chgData name="반일권" userId="a8faf007-adc4-453c-87d0-4b5a6ce99e81" providerId="ADAL" clId="{0FB41969-17D5-4012-B67E-C0DABCAC0AF2}" dt="2023-12-25T13:21:19.567" v="8807"/>
        <pc:sldMkLst>
          <pc:docMk/>
          <pc:sldMk cId="1230138854" sldId="271"/>
        </pc:sldMkLst>
        <pc:picChg chg="add del">
          <ac:chgData name="반일권" userId="a8faf007-adc4-453c-87d0-4b5a6ce99e81" providerId="ADAL" clId="{0FB41969-17D5-4012-B67E-C0DABCAC0AF2}" dt="2023-12-25T13:21:19.567" v="8807"/>
          <ac:picMkLst>
            <pc:docMk/>
            <pc:sldMk cId="1230138854" sldId="271"/>
            <ac:picMk id="2" creationId="{ED733C03-E57C-4191-868E-F8360656FB43}"/>
          </ac:picMkLst>
        </pc:picChg>
      </pc:sldChg>
      <pc:sldChg chg="addSp delSp modSp add del">
        <pc:chgData name="반일권" userId="a8faf007-adc4-453c-87d0-4b5a6ce99e81" providerId="ADAL" clId="{0FB41969-17D5-4012-B67E-C0DABCAC0AF2}" dt="2023-12-31T08:46:00.992" v="13764" actId="14838"/>
        <pc:sldMkLst>
          <pc:docMk/>
          <pc:sldMk cId="2774473865" sldId="273"/>
        </pc:sldMkLst>
        <pc:spChg chg="add del mod">
          <ac:chgData name="반일권" userId="a8faf007-adc4-453c-87d0-4b5a6ce99e81" providerId="ADAL" clId="{0FB41969-17D5-4012-B67E-C0DABCAC0AF2}" dt="2023-12-25T13:22:28.667" v="8834" actId="478"/>
          <ac:spMkLst>
            <pc:docMk/>
            <pc:sldMk cId="2774473865" sldId="273"/>
            <ac:spMk id="3" creationId="{1A206E48-617F-418A-9C09-B14BDC0D2DE7}"/>
          </ac:spMkLst>
        </pc:spChg>
        <pc:spChg chg="add del mod">
          <ac:chgData name="반일권" userId="a8faf007-adc4-453c-87d0-4b5a6ce99e81" providerId="ADAL" clId="{0FB41969-17D5-4012-B67E-C0DABCAC0AF2}" dt="2023-12-24T10:06:34.651" v="5026" actId="478"/>
          <ac:spMkLst>
            <pc:docMk/>
            <pc:sldMk cId="2774473865" sldId="273"/>
            <ac:spMk id="3" creationId="{3097BE29-C0B0-41A3-BAAA-D49E01C5D89B}"/>
          </ac:spMkLst>
        </pc:spChg>
        <pc:spChg chg="add mod">
          <ac:chgData name="반일권" userId="a8faf007-adc4-453c-87d0-4b5a6ce99e81" providerId="ADAL" clId="{0FB41969-17D5-4012-B67E-C0DABCAC0AF2}" dt="2023-12-25T03:24:13.842" v="5774" actId="692"/>
          <ac:spMkLst>
            <pc:docMk/>
            <pc:sldMk cId="2774473865" sldId="273"/>
            <ac:spMk id="4" creationId="{24636A48-3C21-4AD0-B5AF-3853F8BEDB7B}"/>
          </ac:spMkLst>
        </pc:spChg>
        <pc:spChg chg="add del mod">
          <ac:chgData name="반일권" userId="a8faf007-adc4-453c-87d0-4b5a6ce99e81" providerId="ADAL" clId="{0FB41969-17D5-4012-B67E-C0DABCAC0AF2}" dt="2023-12-25T13:24:31.702" v="8852" actId="21"/>
          <ac:spMkLst>
            <pc:docMk/>
            <pc:sldMk cId="2774473865" sldId="273"/>
            <ac:spMk id="5" creationId="{4D147C72-F6F6-4269-B3A4-8634D4CE2586}"/>
          </ac:spMkLst>
        </pc:spChg>
        <pc:spChg chg="mod">
          <ac:chgData name="반일권" userId="a8faf007-adc4-453c-87d0-4b5a6ce99e81" providerId="ADAL" clId="{0FB41969-17D5-4012-B67E-C0DABCAC0AF2}" dt="2023-12-24T01:10:22.198" v="3720" actId="1076"/>
          <ac:spMkLst>
            <pc:docMk/>
            <pc:sldMk cId="2774473865" sldId="273"/>
            <ac:spMk id="7" creationId="{27B77A79-033F-2011-9D76-94E1C7CDD18A}"/>
          </ac:spMkLst>
        </pc:spChg>
        <pc:spChg chg="add del">
          <ac:chgData name="반일권" userId="a8faf007-adc4-453c-87d0-4b5a6ce99e81" providerId="ADAL" clId="{0FB41969-17D5-4012-B67E-C0DABCAC0AF2}" dt="2023-12-25T13:31:43.776" v="9220" actId="478"/>
          <ac:spMkLst>
            <pc:docMk/>
            <pc:sldMk cId="2774473865" sldId="273"/>
            <ac:spMk id="8" creationId="{1B9137EB-69B3-44F3-8B4C-1B13F7919E8D}"/>
          </ac:spMkLst>
        </pc:spChg>
        <pc:spChg chg="mod">
          <ac:chgData name="반일권" userId="a8faf007-adc4-453c-87d0-4b5a6ce99e81" providerId="ADAL" clId="{0FB41969-17D5-4012-B67E-C0DABCAC0AF2}" dt="2023-12-25T03:24:10.413" v="5773" actId="692"/>
          <ac:spMkLst>
            <pc:docMk/>
            <pc:sldMk cId="2774473865" sldId="273"/>
            <ac:spMk id="9" creationId="{E95D716A-00B3-13A6-1065-F9D6C0C7C694}"/>
          </ac:spMkLst>
        </pc:spChg>
        <pc:spChg chg="mod">
          <ac:chgData name="반일권" userId="a8faf007-adc4-453c-87d0-4b5a6ce99e81" providerId="ADAL" clId="{0FB41969-17D5-4012-B67E-C0DABCAC0AF2}" dt="2023-12-25T03:24:07" v="5772" actId="692"/>
          <ac:spMkLst>
            <pc:docMk/>
            <pc:sldMk cId="2774473865" sldId="273"/>
            <ac:spMk id="10" creationId="{B753A3D8-69F2-9F5E-3697-56FA76B15E06}"/>
          </ac:spMkLst>
        </pc:spChg>
        <pc:spChg chg="mod">
          <ac:chgData name="반일권" userId="a8faf007-adc4-453c-87d0-4b5a6ce99e81" providerId="ADAL" clId="{0FB41969-17D5-4012-B67E-C0DABCAC0AF2}" dt="2023-12-31T07:51:26.129" v="13383" actId="20577"/>
          <ac:spMkLst>
            <pc:docMk/>
            <pc:sldMk cId="2774473865" sldId="273"/>
            <ac:spMk id="19" creationId="{1823D9CA-FA8B-1EBA-E9BE-4DEE8FFEDD50}"/>
          </ac:spMkLst>
        </pc:spChg>
        <pc:spChg chg="add mod">
          <ac:chgData name="반일권" userId="a8faf007-adc4-453c-87d0-4b5a6ce99e81" providerId="ADAL" clId="{0FB41969-17D5-4012-B67E-C0DABCAC0AF2}" dt="2023-12-24T10:16:58.229" v="5226" actId="1035"/>
          <ac:spMkLst>
            <pc:docMk/>
            <pc:sldMk cId="2774473865" sldId="273"/>
            <ac:spMk id="33" creationId="{B542D60E-A44C-48AA-9E03-DEECEAFD53EA}"/>
          </ac:spMkLst>
        </pc:spChg>
        <pc:spChg chg="add mod">
          <ac:chgData name="반일권" userId="a8faf007-adc4-453c-87d0-4b5a6ce99e81" providerId="ADAL" clId="{0FB41969-17D5-4012-B67E-C0DABCAC0AF2}" dt="2023-12-24T01:10:15.479" v="3719" actId="1076"/>
          <ac:spMkLst>
            <pc:docMk/>
            <pc:sldMk cId="2774473865" sldId="273"/>
            <ac:spMk id="34" creationId="{FF9C0E99-FCFB-444F-B791-89BF11BFA117}"/>
          </ac:spMkLst>
        </pc:spChg>
        <pc:spChg chg="mod">
          <ac:chgData name="반일권" userId="a8faf007-adc4-453c-87d0-4b5a6ce99e81" providerId="ADAL" clId="{0FB41969-17D5-4012-B67E-C0DABCAC0AF2}" dt="2023-12-24T10:06:45.381" v="5029" actId="113"/>
          <ac:spMkLst>
            <pc:docMk/>
            <pc:sldMk cId="2774473865" sldId="273"/>
            <ac:spMk id="35" creationId="{7EFC3B9E-46F9-D80B-7F3A-E68DADB3F215}"/>
          </ac:spMkLst>
        </pc:spChg>
        <pc:spChg chg="mod">
          <ac:chgData name="반일권" userId="a8faf007-adc4-453c-87d0-4b5a6ce99e81" providerId="ADAL" clId="{0FB41969-17D5-4012-B67E-C0DABCAC0AF2}" dt="2023-12-25T03:23:13.816" v="5760" actId="692"/>
          <ac:spMkLst>
            <pc:docMk/>
            <pc:sldMk cId="2774473865" sldId="273"/>
            <ac:spMk id="47" creationId="{34299E89-CB1B-BF08-1EE6-34702DDC692A}"/>
          </ac:spMkLst>
        </pc:spChg>
        <pc:spChg chg="add mod">
          <ac:chgData name="반일권" userId="a8faf007-adc4-453c-87d0-4b5a6ce99e81" providerId="ADAL" clId="{0FB41969-17D5-4012-B67E-C0DABCAC0AF2}" dt="2023-12-24T10:14:41.133" v="5124" actId="1037"/>
          <ac:spMkLst>
            <pc:docMk/>
            <pc:sldMk cId="2774473865" sldId="273"/>
            <ac:spMk id="51" creationId="{D3B6FADD-21D0-45C6-B305-722486842DF4}"/>
          </ac:spMkLst>
        </pc:spChg>
        <pc:spChg chg="add mod">
          <ac:chgData name="반일권" userId="a8faf007-adc4-453c-87d0-4b5a6ce99e81" providerId="ADAL" clId="{0FB41969-17D5-4012-B67E-C0DABCAC0AF2}" dt="2023-12-24T10:17:19.625" v="5233" actId="20577"/>
          <ac:spMkLst>
            <pc:docMk/>
            <pc:sldMk cId="2774473865" sldId="273"/>
            <ac:spMk id="52" creationId="{E98C33D8-07CE-405E-A770-9158BAA5A5AB}"/>
          </ac:spMkLst>
        </pc:spChg>
        <pc:spChg chg="add mod">
          <ac:chgData name="반일권" userId="a8faf007-adc4-453c-87d0-4b5a6ce99e81" providerId="ADAL" clId="{0FB41969-17D5-4012-B67E-C0DABCAC0AF2}" dt="2023-12-24T10:17:30.575" v="5235" actId="1076"/>
          <ac:spMkLst>
            <pc:docMk/>
            <pc:sldMk cId="2774473865" sldId="273"/>
            <ac:spMk id="53" creationId="{76B15193-75FF-4E04-81B3-8C98CB1A34CA}"/>
          </ac:spMkLst>
        </pc:spChg>
        <pc:spChg chg="add mod">
          <ac:chgData name="반일권" userId="a8faf007-adc4-453c-87d0-4b5a6ce99e81" providerId="ADAL" clId="{0FB41969-17D5-4012-B67E-C0DABCAC0AF2}" dt="2023-12-24T10:18:37.813" v="5284" actId="20577"/>
          <ac:spMkLst>
            <pc:docMk/>
            <pc:sldMk cId="2774473865" sldId="273"/>
            <ac:spMk id="54" creationId="{28B36D75-0BA3-4371-B564-F631D3656545}"/>
          </ac:spMkLst>
        </pc:spChg>
        <pc:spChg chg="add mod">
          <ac:chgData name="반일권" userId="a8faf007-adc4-453c-87d0-4b5a6ce99e81" providerId="ADAL" clId="{0FB41969-17D5-4012-B67E-C0DABCAC0AF2}" dt="2023-12-24T10:18:47.505" v="5286" actId="1076"/>
          <ac:spMkLst>
            <pc:docMk/>
            <pc:sldMk cId="2774473865" sldId="273"/>
            <ac:spMk id="55" creationId="{5CC53D58-324B-4536-A7AB-18A2ADC855DE}"/>
          </ac:spMkLst>
        </pc:spChg>
        <pc:spChg chg="add mod">
          <ac:chgData name="반일권" userId="a8faf007-adc4-453c-87d0-4b5a6ce99e81" providerId="ADAL" clId="{0FB41969-17D5-4012-B67E-C0DABCAC0AF2}" dt="2023-12-24T10:21:10.643" v="5509" actId="20577"/>
          <ac:spMkLst>
            <pc:docMk/>
            <pc:sldMk cId="2774473865" sldId="273"/>
            <ac:spMk id="56" creationId="{88D52B22-77DB-4B5D-8941-9F38CD9A5909}"/>
          </ac:spMkLst>
        </pc:spChg>
        <pc:spChg chg="add mod">
          <ac:chgData name="반일권" userId="a8faf007-adc4-453c-87d0-4b5a6ce99e81" providerId="ADAL" clId="{0FB41969-17D5-4012-B67E-C0DABCAC0AF2}" dt="2023-12-24T10:20:56.664" v="5506" actId="20577"/>
          <ac:spMkLst>
            <pc:docMk/>
            <pc:sldMk cId="2774473865" sldId="273"/>
            <ac:spMk id="57" creationId="{05EFA251-5F67-410D-A673-44E9A506E035}"/>
          </ac:spMkLst>
        </pc:spChg>
        <pc:spChg chg="add mod">
          <ac:chgData name="반일권" userId="a8faf007-adc4-453c-87d0-4b5a6ce99e81" providerId="ADAL" clId="{0FB41969-17D5-4012-B67E-C0DABCAC0AF2}" dt="2023-12-24T10:21:07.876" v="5508" actId="1076"/>
          <ac:spMkLst>
            <pc:docMk/>
            <pc:sldMk cId="2774473865" sldId="273"/>
            <ac:spMk id="58" creationId="{58FC8C2E-5AB1-4A6A-978C-4BA05278EE48}"/>
          </ac:spMkLst>
        </pc:spChg>
        <pc:spChg chg="add mod">
          <ac:chgData name="반일권" userId="a8faf007-adc4-453c-87d0-4b5a6ce99e81" providerId="ADAL" clId="{0FB41969-17D5-4012-B67E-C0DABCAC0AF2}" dt="2023-12-31T07:52:15.329" v="13398" actId="1076"/>
          <ac:spMkLst>
            <pc:docMk/>
            <pc:sldMk cId="2774473865" sldId="273"/>
            <ac:spMk id="59" creationId="{B54EDB0E-F954-4EAD-A277-2B8F9E884B6F}"/>
          </ac:spMkLst>
        </pc:spChg>
        <pc:spChg chg="add mod">
          <ac:chgData name="반일권" userId="a8faf007-adc4-453c-87d0-4b5a6ce99e81" providerId="ADAL" clId="{0FB41969-17D5-4012-B67E-C0DABCAC0AF2}" dt="2023-12-25T03:19:34.512" v="5739" actId="1076"/>
          <ac:spMkLst>
            <pc:docMk/>
            <pc:sldMk cId="2774473865" sldId="273"/>
            <ac:spMk id="60" creationId="{6C1AD11B-2F80-4CF8-905C-CE906AA0BDA0}"/>
          </ac:spMkLst>
        </pc:spChg>
        <pc:spChg chg="add mod">
          <ac:chgData name="반일권" userId="a8faf007-adc4-453c-87d0-4b5a6ce99e81" providerId="ADAL" clId="{0FB41969-17D5-4012-B67E-C0DABCAC0AF2}" dt="2023-12-25T03:04:37.756" v="5533" actId="20577"/>
          <ac:spMkLst>
            <pc:docMk/>
            <pc:sldMk cId="2774473865" sldId="273"/>
            <ac:spMk id="61" creationId="{D5411C12-53A2-4E33-B951-6F3DBF51D165}"/>
          </ac:spMkLst>
        </pc:spChg>
        <pc:spChg chg="add mod">
          <ac:chgData name="반일권" userId="a8faf007-adc4-453c-87d0-4b5a6ce99e81" providerId="ADAL" clId="{0FB41969-17D5-4012-B67E-C0DABCAC0AF2}" dt="2023-12-25T03:04:52.562" v="5537" actId="20577"/>
          <ac:spMkLst>
            <pc:docMk/>
            <pc:sldMk cId="2774473865" sldId="273"/>
            <ac:spMk id="62" creationId="{20917375-2741-4E16-99F6-31317DA9336E}"/>
          </ac:spMkLst>
        </pc:spChg>
        <pc:spChg chg="add mod">
          <ac:chgData name="반일권" userId="a8faf007-adc4-453c-87d0-4b5a6ce99e81" providerId="ADAL" clId="{0FB41969-17D5-4012-B67E-C0DABCAC0AF2}" dt="2023-12-25T03:05:05.274" v="5541" actId="20577"/>
          <ac:spMkLst>
            <pc:docMk/>
            <pc:sldMk cId="2774473865" sldId="273"/>
            <ac:spMk id="63" creationId="{32ECCACA-1BF4-4753-8EAE-50420E8F8CCD}"/>
          </ac:spMkLst>
        </pc:spChg>
        <pc:spChg chg="add mod">
          <ac:chgData name="반일권" userId="a8faf007-adc4-453c-87d0-4b5a6ce99e81" providerId="ADAL" clId="{0FB41969-17D5-4012-B67E-C0DABCAC0AF2}" dt="2023-12-25T03:05:12.789" v="5545" actId="20577"/>
          <ac:spMkLst>
            <pc:docMk/>
            <pc:sldMk cId="2774473865" sldId="273"/>
            <ac:spMk id="64" creationId="{1C416F75-62C0-4491-8F1F-89125FD52701}"/>
          </ac:spMkLst>
        </pc:spChg>
        <pc:spChg chg="add mod">
          <ac:chgData name="반일권" userId="a8faf007-adc4-453c-87d0-4b5a6ce99e81" providerId="ADAL" clId="{0FB41969-17D5-4012-B67E-C0DABCAC0AF2}" dt="2023-12-25T03:16:33.855" v="5676" actId="20577"/>
          <ac:spMkLst>
            <pc:docMk/>
            <pc:sldMk cId="2774473865" sldId="273"/>
            <ac:spMk id="65" creationId="{D38F7EA1-204D-4C37-890D-D5B9C3073942}"/>
          </ac:spMkLst>
        </pc:spChg>
        <pc:spChg chg="add mod">
          <ac:chgData name="반일권" userId="a8faf007-adc4-453c-87d0-4b5a6ce99e81" providerId="ADAL" clId="{0FB41969-17D5-4012-B67E-C0DABCAC0AF2}" dt="2023-12-25T03:16:37.814" v="5678" actId="20577"/>
          <ac:spMkLst>
            <pc:docMk/>
            <pc:sldMk cId="2774473865" sldId="273"/>
            <ac:spMk id="66" creationId="{F889B347-07FD-4119-B01B-B0DDBAB88803}"/>
          </ac:spMkLst>
        </pc:spChg>
        <pc:spChg chg="add mod ord">
          <ac:chgData name="반일권" userId="a8faf007-adc4-453c-87d0-4b5a6ce99e81" providerId="ADAL" clId="{0FB41969-17D5-4012-B67E-C0DABCAC0AF2}" dt="2023-12-31T08:46:00.992" v="13764" actId="14838"/>
          <ac:spMkLst>
            <pc:docMk/>
            <pc:sldMk cId="2774473865" sldId="273"/>
            <ac:spMk id="75" creationId="{31B0848E-CCC1-4810-929D-0CCD26821828}"/>
          </ac:spMkLst>
        </pc:spChg>
        <pc:spChg chg="add mod">
          <ac:chgData name="반일권" userId="a8faf007-adc4-453c-87d0-4b5a6ce99e81" providerId="ADAL" clId="{0FB41969-17D5-4012-B67E-C0DABCAC0AF2}" dt="2023-12-31T07:50:39.245" v="13362" actId="404"/>
          <ac:spMkLst>
            <pc:docMk/>
            <pc:sldMk cId="2774473865" sldId="273"/>
            <ac:spMk id="77" creationId="{739128DE-C73C-43E7-B658-49C03614D3E8}"/>
          </ac:spMkLst>
        </pc:spChg>
        <pc:spChg chg="add mod">
          <ac:chgData name="반일권" userId="a8faf007-adc4-453c-87d0-4b5a6ce99e81" providerId="ADAL" clId="{0FB41969-17D5-4012-B67E-C0DABCAC0AF2}" dt="2023-12-31T07:51:53.603" v="13393" actId="1036"/>
          <ac:spMkLst>
            <pc:docMk/>
            <pc:sldMk cId="2774473865" sldId="273"/>
            <ac:spMk id="78" creationId="{4ACA9869-5731-4B22-A433-12B0342E0182}"/>
          </ac:spMkLst>
        </pc:spChg>
        <pc:spChg chg="add mod">
          <ac:chgData name="반일권" userId="a8faf007-adc4-453c-87d0-4b5a6ce99e81" providerId="ADAL" clId="{0FB41969-17D5-4012-B67E-C0DABCAC0AF2}" dt="2023-12-31T07:53:11.006" v="13409" actId="1076"/>
          <ac:spMkLst>
            <pc:docMk/>
            <pc:sldMk cId="2774473865" sldId="273"/>
            <ac:spMk id="85" creationId="{DA910273-1257-44ED-BE15-542DE0056823}"/>
          </ac:spMkLst>
        </pc:spChg>
        <pc:spChg chg="add del">
          <ac:chgData name="반일권" userId="a8faf007-adc4-453c-87d0-4b5a6ce99e81" providerId="ADAL" clId="{0FB41969-17D5-4012-B67E-C0DABCAC0AF2}" dt="2023-12-25T03:19:17.656" v="5733" actId="11529"/>
          <ac:spMkLst>
            <pc:docMk/>
            <pc:sldMk cId="2774473865" sldId="273"/>
            <ac:spMk id="123" creationId="{04F2961C-526F-4543-B845-17F02BBA3DFB}"/>
          </ac:spMkLst>
        </pc:spChg>
        <pc:spChg chg="add del">
          <ac:chgData name="반일권" userId="a8faf007-adc4-453c-87d0-4b5a6ce99e81" providerId="ADAL" clId="{0FB41969-17D5-4012-B67E-C0DABCAC0AF2}" dt="2023-12-25T03:19:28.017" v="5735" actId="11529"/>
          <ac:spMkLst>
            <pc:docMk/>
            <pc:sldMk cId="2774473865" sldId="273"/>
            <ac:spMk id="124" creationId="{28068964-E9FF-4344-8EB7-8324A94440C3}"/>
          </ac:spMkLst>
        </pc:spChg>
        <pc:spChg chg="add mod">
          <ac:chgData name="반일권" userId="a8faf007-adc4-453c-87d0-4b5a6ce99e81" providerId="ADAL" clId="{0FB41969-17D5-4012-B67E-C0DABCAC0AF2}" dt="2023-12-25T03:15:31.934" v="5661" actId="20577"/>
          <ac:spMkLst>
            <pc:docMk/>
            <pc:sldMk cId="2774473865" sldId="273"/>
            <ac:spMk id="125" creationId="{09A0EB12-0248-4523-B707-D0EFE4F0521B}"/>
          </ac:spMkLst>
        </pc:spChg>
        <pc:spChg chg="add mod">
          <ac:chgData name="반일권" userId="a8faf007-adc4-453c-87d0-4b5a6ce99e81" providerId="ADAL" clId="{0FB41969-17D5-4012-B67E-C0DABCAC0AF2}" dt="2023-12-25T03:15:39.652" v="5662" actId="20577"/>
          <ac:spMkLst>
            <pc:docMk/>
            <pc:sldMk cId="2774473865" sldId="273"/>
            <ac:spMk id="126" creationId="{9B357C27-F4ED-49EC-BD24-C071F59EE52D}"/>
          </ac:spMkLst>
        </pc:spChg>
        <pc:spChg chg="add mod">
          <ac:chgData name="반일권" userId="a8faf007-adc4-453c-87d0-4b5a6ce99e81" providerId="ADAL" clId="{0FB41969-17D5-4012-B67E-C0DABCAC0AF2}" dt="2023-12-25T03:15:45.141" v="5663" actId="20577"/>
          <ac:spMkLst>
            <pc:docMk/>
            <pc:sldMk cId="2774473865" sldId="273"/>
            <ac:spMk id="127" creationId="{4141B798-8AFE-4884-AC0C-103216930217}"/>
          </ac:spMkLst>
        </pc:spChg>
        <pc:spChg chg="add mod">
          <ac:chgData name="반일권" userId="a8faf007-adc4-453c-87d0-4b5a6ce99e81" providerId="ADAL" clId="{0FB41969-17D5-4012-B67E-C0DABCAC0AF2}" dt="2023-12-31T07:51:38.875" v="13386" actId="1076"/>
          <ac:spMkLst>
            <pc:docMk/>
            <pc:sldMk cId="2774473865" sldId="273"/>
            <ac:spMk id="128" creationId="{EC487DCB-0D6C-402A-9ADC-C3CE199C2D73}"/>
          </ac:spMkLst>
        </pc:spChg>
        <pc:spChg chg="add mod">
          <ac:chgData name="반일권" userId="a8faf007-adc4-453c-87d0-4b5a6ce99e81" providerId="ADAL" clId="{0FB41969-17D5-4012-B67E-C0DABCAC0AF2}" dt="2023-12-31T07:51:38.875" v="13386" actId="1076"/>
          <ac:spMkLst>
            <pc:docMk/>
            <pc:sldMk cId="2774473865" sldId="273"/>
            <ac:spMk id="129" creationId="{94A31A6B-D235-436F-84C6-708AA988377B}"/>
          </ac:spMkLst>
        </pc:spChg>
        <pc:spChg chg="add mod">
          <ac:chgData name="반일권" userId="a8faf007-adc4-453c-87d0-4b5a6ce99e81" providerId="ADAL" clId="{0FB41969-17D5-4012-B67E-C0DABCAC0AF2}" dt="2023-12-31T07:51:38.875" v="13386" actId="1076"/>
          <ac:spMkLst>
            <pc:docMk/>
            <pc:sldMk cId="2774473865" sldId="273"/>
            <ac:spMk id="130" creationId="{9BC14E28-5637-4DE5-9D8F-D1CB24807686}"/>
          </ac:spMkLst>
        </pc:spChg>
        <pc:spChg chg="add mod">
          <ac:chgData name="반일권" userId="a8faf007-adc4-453c-87d0-4b5a6ce99e81" providerId="ADAL" clId="{0FB41969-17D5-4012-B67E-C0DABCAC0AF2}" dt="2023-12-31T07:51:47.307" v="13391" actId="1036"/>
          <ac:spMkLst>
            <pc:docMk/>
            <pc:sldMk cId="2774473865" sldId="273"/>
            <ac:spMk id="131" creationId="{7F4C5473-5F0E-4E1A-BE29-7AE50B8EB31A}"/>
          </ac:spMkLst>
        </pc:spChg>
        <pc:spChg chg="add mod">
          <ac:chgData name="반일권" userId="a8faf007-adc4-453c-87d0-4b5a6ce99e81" providerId="ADAL" clId="{0FB41969-17D5-4012-B67E-C0DABCAC0AF2}" dt="2023-12-31T07:51:47.307" v="13391" actId="1036"/>
          <ac:spMkLst>
            <pc:docMk/>
            <pc:sldMk cId="2774473865" sldId="273"/>
            <ac:spMk id="132" creationId="{F57E7870-479C-449B-AE1B-DDF9A3FD2030}"/>
          </ac:spMkLst>
        </pc:spChg>
        <pc:spChg chg="add mod">
          <ac:chgData name="반일권" userId="a8faf007-adc4-453c-87d0-4b5a6ce99e81" providerId="ADAL" clId="{0FB41969-17D5-4012-B67E-C0DABCAC0AF2}" dt="2023-12-31T07:51:47.307" v="13391" actId="1036"/>
          <ac:spMkLst>
            <pc:docMk/>
            <pc:sldMk cId="2774473865" sldId="273"/>
            <ac:spMk id="133" creationId="{55456D70-703C-46EA-ADFE-4531EC857A9C}"/>
          </ac:spMkLst>
        </pc:spChg>
        <pc:spChg chg="add mod">
          <ac:chgData name="반일권" userId="a8faf007-adc4-453c-87d0-4b5a6ce99e81" providerId="ADAL" clId="{0FB41969-17D5-4012-B67E-C0DABCAC0AF2}" dt="2023-12-31T07:51:47.307" v="13391" actId="1036"/>
          <ac:spMkLst>
            <pc:docMk/>
            <pc:sldMk cId="2774473865" sldId="273"/>
            <ac:spMk id="134" creationId="{FA3F53A1-0349-45A5-A179-B87092AF7DFD}"/>
          </ac:spMkLst>
        </pc:spChg>
        <pc:spChg chg="add del mod">
          <ac:chgData name="반일권" userId="a8faf007-adc4-453c-87d0-4b5a6ce99e81" providerId="ADAL" clId="{0FB41969-17D5-4012-B67E-C0DABCAC0AF2}" dt="2023-12-25T03:19:49.338" v="5744" actId="478"/>
          <ac:spMkLst>
            <pc:docMk/>
            <pc:sldMk cId="2774473865" sldId="273"/>
            <ac:spMk id="1029" creationId="{7BD00580-B443-49F3-ACD0-C874822C8477}"/>
          </ac:spMkLst>
        </pc:spChg>
        <pc:spChg chg="add del">
          <ac:chgData name="반일권" userId="a8faf007-adc4-453c-87d0-4b5a6ce99e81" providerId="ADAL" clId="{0FB41969-17D5-4012-B67E-C0DABCAC0AF2}" dt="2023-12-25T03:20:05.965" v="5746" actId="478"/>
          <ac:spMkLst>
            <pc:docMk/>
            <pc:sldMk cId="2774473865" sldId="273"/>
            <ac:spMk id="1030" creationId="{88C86923-8A88-4D59-92D2-675B9C0E30F5}"/>
          </ac:spMkLst>
        </pc:spChg>
        <pc:grpChg chg="add mod">
          <ac:chgData name="반일권" userId="a8faf007-adc4-453c-87d0-4b5a6ce99e81" providerId="ADAL" clId="{0FB41969-17D5-4012-B67E-C0DABCAC0AF2}" dt="2023-12-25T12:29:59.393" v="6600" actId="1076"/>
          <ac:grpSpMkLst>
            <pc:docMk/>
            <pc:sldMk cId="2774473865" sldId="273"/>
            <ac:grpSpMk id="1043" creationId="{7A3342E8-89C2-488E-BC3D-36CB51D4116E}"/>
          </ac:grpSpMkLst>
        </pc:grpChg>
        <pc:picChg chg="add mod">
          <ac:chgData name="반일권" userId="a8faf007-adc4-453c-87d0-4b5a6ce99e81" providerId="ADAL" clId="{0FB41969-17D5-4012-B67E-C0DABCAC0AF2}" dt="2023-12-31T07:50:04.023" v="13336" actId="1076"/>
          <ac:picMkLst>
            <pc:docMk/>
            <pc:sldMk cId="2774473865" sldId="273"/>
            <ac:picMk id="5" creationId="{50171973-FCBE-4596-AF24-9CAE0592F5BC}"/>
          </ac:picMkLst>
        </pc:picChg>
        <pc:picChg chg="mod">
          <ac:chgData name="반일권" userId="a8faf007-adc4-453c-87d0-4b5a6ce99e81" providerId="ADAL" clId="{0FB41969-17D5-4012-B67E-C0DABCAC0AF2}" dt="2023-12-25T12:51:48.672" v="7545" actId="1036"/>
          <ac:picMkLst>
            <pc:docMk/>
            <pc:sldMk cId="2774473865" sldId="273"/>
            <ac:picMk id="11" creationId="{E025D92E-EC9D-093F-2A01-F20913490DB4}"/>
          </ac:picMkLst>
        </pc:picChg>
        <pc:picChg chg="mod">
          <ac:chgData name="반일권" userId="a8faf007-adc4-453c-87d0-4b5a6ce99e81" providerId="ADAL" clId="{0FB41969-17D5-4012-B67E-C0DABCAC0AF2}" dt="2023-12-24T01:10:22.198" v="3720" actId="1076"/>
          <ac:picMkLst>
            <pc:docMk/>
            <pc:sldMk cId="2774473865" sldId="273"/>
            <ac:picMk id="1026" creationId="{21943E78-899C-0699-86CA-2402F25FB0A5}"/>
          </ac:picMkLst>
        </pc:picChg>
        <pc:picChg chg="mod">
          <ac:chgData name="반일권" userId="a8faf007-adc4-453c-87d0-4b5a6ce99e81" providerId="ADAL" clId="{0FB41969-17D5-4012-B67E-C0DABCAC0AF2}" dt="2023-12-25T03:11:23.029" v="5607" actId="1076"/>
          <ac:picMkLst>
            <pc:docMk/>
            <pc:sldMk cId="2774473865" sldId="273"/>
            <ac:picMk id="1038" creationId="{D3339787-2A00-C24B-3448-88CE405B767E}"/>
          </ac:picMkLst>
        </pc:picChg>
        <pc:picChg chg="mod">
          <ac:chgData name="반일권" userId="a8faf007-adc4-453c-87d0-4b5a6ce99e81" providerId="ADAL" clId="{0FB41969-17D5-4012-B67E-C0DABCAC0AF2}" dt="2023-12-25T12:52:05.188" v="7566" actId="1035"/>
          <ac:picMkLst>
            <pc:docMk/>
            <pc:sldMk cId="2774473865" sldId="273"/>
            <ac:picMk id="1048" creationId="{295937DD-89DA-1B7F-743C-FEB158149923}"/>
          </ac:picMkLst>
        </pc:picChg>
        <pc:picChg chg="mod">
          <ac:chgData name="반일권" userId="a8faf007-adc4-453c-87d0-4b5a6ce99e81" providerId="ADAL" clId="{0FB41969-17D5-4012-B67E-C0DABCAC0AF2}" dt="2023-12-31T07:52:15.329" v="13398" actId="1076"/>
          <ac:picMkLst>
            <pc:docMk/>
            <pc:sldMk cId="2774473865" sldId="273"/>
            <ac:picMk id="1068" creationId="{5966BC8E-3752-EBDD-A97C-72F91B456FA8}"/>
          </ac:picMkLst>
        </pc:picChg>
        <pc:cxnChg chg="add mod">
          <ac:chgData name="반일권" userId="a8faf007-adc4-453c-87d0-4b5a6ce99e81" providerId="ADAL" clId="{0FB41969-17D5-4012-B67E-C0DABCAC0AF2}" dt="2023-12-24T01:28:16.019" v="3877" actId="1076"/>
          <ac:cxnSpMkLst>
            <pc:docMk/>
            <pc:sldMk cId="2774473865" sldId="273"/>
            <ac:cxnSpMk id="6" creationId="{C163EA8B-EDB4-4A11-AEE0-65AE622ED2DC}"/>
          </ac:cxnSpMkLst>
        </pc:cxnChg>
        <pc:cxnChg chg="add mod">
          <ac:chgData name="반일권" userId="a8faf007-adc4-453c-87d0-4b5a6ce99e81" providerId="ADAL" clId="{0FB41969-17D5-4012-B67E-C0DABCAC0AF2}" dt="2023-12-31T07:52:42.616" v="13405" actId="692"/>
          <ac:cxnSpMkLst>
            <pc:docMk/>
            <pc:sldMk cId="2774473865" sldId="273"/>
            <ac:cxnSpMk id="14" creationId="{28512100-728C-4EEC-B281-D4E98093D755}"/>
          </ac:cxnSpMkLst>
        </pc:cxnChg>
        <pc:cxnChg chg="add del mod">
          <ac:chgData name="반일권" userId="a8faf007-adc4-453c-87d0-4b5a6ce99e81" providerId="ADAL" clId="{0FB41969-17D5-4012-B67E-C0DABCAC0AF2}" dt="2023-12-25T03:06:00.017" v="5552" actId="11529"/>
          <ac:cxnSpMkLst>
            <pc:docMk/>
            <pc:sldMk cId="2774473865" sldId="273"/>
            <ac:cxnSpMk id="23" creationId="{0E4A03C2-6DBA-4C98-8A78-0A39C1198BAA}"/>
          </ac:cxnSpMkLst>
        </pc:cxnChg>
        <pc:cxnChg chg="mod">
          <ac:chgData name="반일권" userId="a8faf007-adc4-453c-87d0-4b5a6ce99e81" providerId="ADAL" clId="{0FB41969-17D5-4012-B67E-C0DABCAC0AF2}" dt="2023-12-25T03:23:46.603" v="5766" actId="692"/>
          <ac:cxnSpMkLst>
            <pc:docMk/>
            <pc:sldMk cId="2774473865" sldId="273"/>
            <ac:cxnSpMk id="25" creationId="{56C908FE-E8D4-2C54-4619-54CBC918C733}"/>
          </ac:cxnSpMkLst>
        </pc:cxnChg>
        <pc:cxnChg chg="add del mod">
          <ac:chgData name="반일권" userId="a8faf007-adc4-453c-87d0-4b5a6ce99e81" providerId="ADAL" clId="{0FB41969-17D5-4012-B67E-C0DABCAC0AF2}" dt="2023-12-25T03:08:35.156" v="5590" actId="478"/>
          <ac:cxnSpMkLst>
            <pc:docMk/>
            <pc:sldMk cId="2774473865" sldId="273"/>
            <ac:cxnSpMk id="26" creationId="{82F6F9C9-AFDE-4A4E-8A8C-6352F8F67CB2}"/>
          </ac:cxnSpMkLst>
        </pc:cxnChg>
        <pc:cxnChg chg="mod">
          <ac:chgData name="반일권" userId="a8faf007-adc4-453c-87d0-4b5a6ce99e81" providerId="ADAL" clId="{0FB41969-17D5-4012-B67E-C0DABCAC0AF2}" dt="2023-12-25T03:23:46.603" v="5766" actId="692"/>
          <ac:cxnSpMkLst>
            <pc:docMk/>
            <pc:sldMk cId="2774473865" sldId="273"/>
            <ac:cxnSpMk id="27" creationId="{94D6607C-E9A6-AD8A-F2C7-817B5394EDC6}"/>
          </ac:cxnSpMkLst>
        </pc:cxnChg>
        <pc:cxnChg chg="mod">
          <ac:chgData name="반일권" userId="a8faf007-adc4-453c-87d0-4b5a6ce99e81" providerId="ADAL" clId="{0FB41969-17D5-4012-B67E-C0DABCAC0AF2}" dt="2023-12-25T03:24:37.274" v="5776" actId="1036"/>
          <ac:cxnSpMkLst>
            <pc:docMk/>
            <pc:sldMk cId="2774473865" sldId="273"/>
            <ac:cxnSpMk id="29" creationId="{C0C47459-C5EB-655E-F230-D47E1C094794}"/>
          </ac:cxnSpMkLst>
        </pc:cxnChg>
        <pc:cxnChg chg="mod">
          <ac:chgData name="반일권" userId="a8faf007-adc4-453c-87d0-4b5a6ce99e81" providerId="ADAL" clId="{0FB41969-17D5-4012-B67E-C0DABCAC0AF2}" dt="2023-12-25T03:24:40.516" v="5777" actId="1036"/>
          <ac:cxnSpMkLst>
            <pc:docMk/>
            <pc:sldMk cId="2774473865" sldId="273"/>
            <ac:cxnSpMk id="30" creationId="{42CCD2F7-E6FE-14B3-B0C5-FDA3F7A37FC3}"/>
          </ac:cxnSpMkLst>
        </pc:cxnChg>
        <pc:cxnChg chg="mod">
          <ac:chgData name="반일권" userId="a8faf007-adc4-453c-87d0-4b5a6ce99e81" providerId="ADAL" clId="{0FB41969-17D5-4012-B67E-C0DABCAC0AF2}" dt="2023-12-25T03:24:48.529" v="5779" actId="1038"/>
          <ac:cxnSpMkLst>
            <pc:docMk/>
            <pc:sldMk cId="2774473865" sldId="273"/>
            <ac:cxnSpMk id="31" creationId="{44B62429-C40D-BAFF-FA5A-26ECAE14FD9E}"/>
          </ac:cxnSpMkLst>
        </pc:cxnChg>
        <pc:cxnChg chg="del mod">
          <ac:chgData name="반일권" userId="a8faf007-adc4-453c-87d0-4b5a6ce99e81" providerId="ADAL" clId="{0FB41969-17D5-4012-B67E-C0DABCAC0AF2}" dt="2023-12-31T07:52:17.720" v="13400" actId="478"/>
          <ac:cxnSpMkLst>
            <pc:docMk/>
            <pc:sldMk cId="2774473865" sldId="273"/>
            <ac:cxnSpMk id="36" creationId="{5DACDD0E-5A32-8608-FBF5-E5A05F48C6BF}"/>
          </ac:cxnSpMkLst>
        </pc:cxnChg>
        <pc:cxnChg chg="mod">
          <ac:chgData name="반일권" userId="a8faf007-adc4-453c-87d0-4b5a6ce99e81" providerId="ADAL" clId="{0FB41969-17D5-4012-B67E-C0DABCAC0AF2}" dt="2023-12-25T03:24:33.746" v="5775" actId="1036"/>
          <ac:cxnSpMkLst>
            <pc:docMk/>
            <pc:sldMk cId="2774473865" sldId="273"/>
            <ac:cxnSpMk id="39" creationId="{EBBFF0A0-1FDA-E6FC-988F-1A99B43D1F96}"/>
          </ac:cxnSpMkLst>
        </pc:cxnChg>
        <pc:cxnChg chg="add mod">
          <ac:chgData name="반일권" userId="a8faf007-adc4-453c-87d0-4b5a6ce99e81" providerId="ADAL" clId="{0FB41969-17D5-4012-B67E-C0DABCAC0AF2}" dt="2023-12-24T01:28:16.019" v="3877" actId="1076"/>
          <ac:cxnSpMkLst>
            <pc:docMk/>
            <pc:sldMk cId="2774473865" sldId="273"/>
            <ac:cxnSpMk id="40" creationId="{7F6BC04B-7C0A-4CD8-9A1A-E9D8E421BCD9}"/>
          </ac:cxnSpMkLst>
        </pc:cxnChg>
        <pc:cxnChg chg="add mod">
          <ac:chgData name="반일권" userId="a8faf007-adc4-453c-87d0-4b5a6ce99e81" providerId="ADAL" clId="{0FB41969-17D5-4012-B67E-C0DABCAC0AF2}" dt="2023-12-24T10:05:28.363" v="5012" actId="692"/>
          <ac:cxnSpMkLst>
            <pc:docMk/>
            <pc:sldMk cId="2774473865" sldId="273"/>
            <ac:cxnSpMk id="42" creationId="{F11CC4AD-97D2-4156-9A81-3512254BF8FC}"/>
          </ac:cxnSpMkLst>
        </pc:cxnChg>
        <pc:cxnChg chg="add mod">
          <ac:chgData name="반일권" userId="a8faf007-adc4-453c-87d0-4b5a6ce99e81" providerId="ADAL" clId="{0FB41969-17D5-4012-B67E-C0DABCAC0AF2}" dt="2023-12-25T12:51:48.672" v="7545" actId="1036"/>
          <ac:cxnSpMkLst>
            <pc:docMk/>
            <pc:sldMk cId="2774473865" sldId="273"/>
            <ac:cxnSpMk id="43" creationId="{05EF959E-37CC-4308-8107-F53401BBEB8E}"/>
          </ac:cxnSpMkLst>
        </pc:cxnChg>
        <pc:cxnChg chg="add mod">
          <ac:chgData name="반일권" userId="a8faf007-adc4-453c-87d0-4b5a6ce99e81" providerId="ADAL" clId="{0FB41969-17D5-4012-B67E-C0DABCAC0AF2}" dt="2023-12-24T10:05:12.172" v="5008" actId="14100"/>
          <ac:cxnSpMkLst>
            <pc:docMk/>
            <pc:sldMk cId="2774473865" sldId="273"/>
            <ac:cxnSpMk id="45" creationId="{C90FAFE5-299C-4600-B316-135966E1E503}"/>
          </ac:cxnSpMkLst>
        </pc:cxnChg>
        <pc:cxnChg chg="add mod">
          <ac:chgData name="반일권" userId="a8faf007-adc4-453c-87d0-4b5a6ce99e81" providerId="ADAL" clId="{0FB41969-17D5-4012-B67E-C0DABCAC0AF2}" dt="2023-12-25T12:52:05.188" v="7566" actId="1035"/>
          <ac:cxnSpMkLst>
            <pc:docMk/>
            <pc:sldMk cId="2774473865" sldId="273"/>
            <ac:cxnSpMk id="49" creationId="{108574CD-2F19-48BC-A063-4A43EAB2E083}"/>
          </ac:cxnSpMkLst>
        </pc:cxnChg>
        <pc:cxnChg chg="add mod">
          <ac:chgData name="반일권" userId="a8faf007-adc4-453c-87d0-4b5a6ce99e81" providerId="ADAL" clId="{0FB41969-17D5-4012-B67E-C0DABCAC0AF2}" dt="2023-12-25T03:23:19.950" v="5761" actId="692"/>
          <ac:cxnSpMkLst>
            <pc:docMk/>
            <pc:sldMk cId="2774473865" sldId="273"/>
            <ac:cxnSpMk id="72" creationId="{4F410479-2A3E-4B41-A539-3480A0F91F7B}"/>
          </ac:cxnSpMkLst>
        </pc:cxnChg>
        <pc:cxnChg chg="add mod">
          <ac:chgData name="반일권" userId="a8faf007-adc4-453c-87d0-4b5a6ce99e81" providerId="ADAL" clId="{0FB41969-17D5-4012-B67E-C0DABCAC0AF2}" dt="2023-12-31T07:53:23.001" v="13413" actId="1035"/>
          <ac:cxnSpMkLst>
            <pc:docMk/>
            <pc:sldMk cId="2774473865" sldId="273"/>
            <ac:cxnSpMk id="74" creationId="{93383F2D-C0DA-4894-ADF5-F053D5571EAE}"/>
          </ac:cxnSpMkLst>
        </pc:cxnChg>
        <pc:cxnChg chg="add mod">
          <ac:chgData name="반일권" userId="a8faf007-adc4-453c-87d0-4b5a6ce99e81" providerId="ADAL" clId="{0FB41969-17D5-4012-B67E-C0DABCAC0AF2}" dt="2023-12-25T03:23:19.950" v="5761" actId="692"/>
          <ac:cxnSpMkLst>
            <pc:docMk/>
            <pc:sldMk cId="2774473865" sldId="273"/>
            <ac:cxnSpMk id="76" creationId="{FEE8DFCB-2323-4E35-83F1-AB6E5563BB9F}"/>
          </ac:cxnSpMkLst>
        </pc:cxnChg>
        <pc:cxnChg chg="add del mod">
          <ac:chgData name="반일권" userId="a8faf007-adc4-453c-87d0-4b5a6ce99e81" providerId="ADAL" clId="{0FB41969-17D5-4012-B67E-C0DABCAC0AF2}" dt="2023-12-25T03:09:24.842" v="5601" actId="478"/>
          <ac:cxnSpMkLst>
            <pc:docMk/>
            <pc:sldMk cId="2774473865" sldId="273"/>
            <ac:cxnSpMk id="82" creationId="{1472A3F0-0FBF-42AD-BC17-4C3EAE5AD51B}"/>
          </ac:cxnSpMkLst>
        </pc:cxnChg>
        <pc:cxnChg chg="add mod">
          <ac:chgData name="반일권" userId="a8faf007-adc4-453c-87d0-4b5a6ce99e81" providerId="ADAL" clId="{0FB41969-17D5-4012-B67E-C0DABCAC0AF2}" dt="2023-12-25T11:06:26.599" v="5955" actId="164"/>
          <ac:cxnSpMkLst>
            <pc:docMk/>
            <pc:sldMk cId="2774473865" sldId="273"/>
            <ac:cxnSpMk id="87" creationId="{22EFDB56-492A-464C-B007-8DC225881EE4}"/>
          </ac:cxnSpMkLst>
        </pc:cxnChg>
        <pc:cxnChg chg="add mod">
          <ac:chgData name="반일권" userId="a8faf007-adc4-453c-87d0-4b5a6ce99e81" providerId="ADAL" clId="{0FB41969-17D5-4012-B67E-C0DABCAC0AF2}" dt="2023-12-25T11:06:26.599" v="5955" actId="164"/>
          <ac:cxnSpMkLst>
            <pc:docMk/>
            <pc:sldMk cId="2774473865" sldId="273"/>
            <ac:cxnSpMk id="91" creationId="{A21B734C-0833-4D4E-A514-C4DF2F0A3174}"/>
          </ac:cxnSpMkLst>
        </pc:cxnChg>
        <pc:cxnChg chg="add del mod">
          <ac:chgData name="반일권" userId="a8faf007-adc4-453c-87d0-4b5a6ce99e81" providerId="ADAL" clId="{0FB41969-17D5-4012-B67E-C0DABCAC0AF2}" dt="2023-12-25T03:08:52.640" v="5594" actId="478"/>
          <ac:cxnSpMkLst>
            <pc:docMk/>
            <pc:sldMk cId="2774473865" sldId="273"/>
            <ac:cxnSpMk id="92" creationId="{CA7CB610-FC6B-44D0-877F-B46759FAEBC8}"/>
          </ac:cxnSpMkLst>
        </pc:cxnChg>
        <pc:cxnChg chg="add del mod">
          <ac:chgData name="반일권" userId="a8faf007-adc4-453c-87d0-4b5a6ce99e81" providerId="ADAL" clId="{0FB41969-17D5-4012-B67E-C0DABCAC0AF2}" dt="2023-12-25T03:23:52.218" v="5767" actId="478"/>
          <ac:cxnSpMkLst>
            <pc:docMk/>
            <pc:sldMk cId="2774473865" sldId="273"/>
            <ac:cxnSpMk id="114" creationId="{C3683EBB-E06E-49B6-9EEE-AEF914271271}"/>
          </ac:cxnSpMkLst>
        </pc:cxnChg>
        <pc:cxnChg chg="add del mod">
          <ac:chgData name="반일권" userId="a8faf007-adc4-453c-87d0-4b5a6ce99e81" providerId="ADAL" clId="{0FB41969-17D5-4012-B67E-C0DABCAC0AF2}" dt="2023-12-25T03:19:05.192" v="5731" actId="478"/>
          <ac:cxnSpMkLst>
            <pc:docMk/>
            <pc:sldMk cId="2774473865" sldId="273"/>
            <ac:cxnSpMk id="138" creationId="{C0FCB0EE-19E0-487D-B66C-E2527DFA2C73}"/>
          </ac:cxnSpMkLst>
        </pc:cxnChg>
        <pc:cxnChg chg="add del mod">
          <ac:chgData name="반일권" userId="a8faf007-adc4-453c-87d0-4b5a6ce99e81" providerId="ADAL" clId="{0FB41969-17D5-4012-B67E-C0DABCAC0AF2}" dt="2023-12-25T03:23:53.940" v="5768" actId="478"/>
          <ac:cxnSpMkLst>
            <pc:docMk/>
            <pc:sldMk cId="2774473865" sldId="273"/>
            <ac:cxnSpMk id="159" creationId="{75A3B476-510C-4330-A949-04482D37EA39}"/>
          </ac:cxnSpMkLst>
        </pc:cxnChg>
        <pc:cxnChg chg="add del mod">
          <ac:chgData name="반일권" userId="a8faf007-adc4-453c-87d0-4b5a6ce99e81" providerId="ADAL" clId="{0FB41969-17D5-4012-B67E-C0DABCAC0AF2}" dt="2023-12-25T03:19:36.804" v="5741" actId="478"/>
          <ac:cxnSpMkLst>
            <pc:docMk/>
            <pc:sldMk cId="2774473865" sldId="273"/>
            <ac:cxnSpMk id="1025" creationId="{A8F1D9DA-BF14-43AD-8F4B-8E9D73453B2C}"/>
          </ac:cxnSpMkLst>
        </pc:cxnChg>
        <pc:cxnChg chg="add del mod">
          <ac:chgData name="반일권" userId="a8faf007-adc4-453c-87d0-4b5a6ce99e81" providerId="ADAL" clId="{0FB41969-17D5-4012-B67E-C0DABCAC0AF2}" dt="2023-12-25T03:23:55.456" v="5769" actId="478"/>
          <ac:cxnSpMkLst>
            <pc:docMk/>
            <pc:sldMk cId="2774473865" sldId="273"/>
            <ac:cxnSpMk id="1032" creationId="{56A67B64-11C3-472E-86CD-B60DD3C7E627}"/>
          </ac:cxnSpMkLst>
        </pc:cxnChg>
      </pc:sldChg>
      <pc:sldChg chg="modSp">
        <pc:chgData name="반일권" userId="a8faf007-adc4-453c-87d0-4b5a6ce99e81" providerId="ADAL" clId="{0FB41969-17D5-4012-B67E-C0DABCAC0AF2}" dt="2024-01-01T03:09:03.653" v="17157" actId="27636"/>
        <pc:sldMkLst>
          <pc:docMk/>
          <pc:sldMk cId="2923647874" sldId="275"/>
        </pc:sldMkLst>
        <pc:spChg chg="mod">
          <ac:chgData name="반일권" userId="a8faf007-adc4-453c-87d0-4b5a6ce99e81" providerId="ADAL" clId="{0FB41969-17D5-4012-B67E-C0DABCAC0AF2}" dt="2024-01-01T03:09:03.653" v="17157" actId="27636"/>
          <ac:spMkLst>
            <pc:docMk/>
            <pc:sldMk cId="2923647874" sldId="275"/>
            <ac:spMk id="3" creationId="{03808A3C-8C83-8060-B57E-7A2688035F66}"/>
          </ac:spMkLst>
        </pc:spChg>
      </pc:sldChg>
      <pc:sldChg chg="modSp">
        <pc:chgData name="반일권" userId="a8faf007-adc4-453c-87d0-4b5a6ce99e81" providerId="ADAL" clId="{0FB41969-17D5-4012-B67E-C0DABCAC0AF2}" dt="2023-12-25T13:36:11.532" v="9263" actId="20577"/>
        <pc:sldMkLst>
          <pc:docMk/>
          <pc:sldMk cId="4230532537" sldId="276"/>
        </pc:sldMkLst>
        <pc:spChg chg="mod">
          <ac:chgData name="반일권" userId="a8faf007-adc4-453c-87d0-4b5a6ce99e81" providerId="ADAL" clId="{0FB41969-17D5-4012-B67E-C0DABCAC0AF2}" dt="2023-12-25T13:36:11.532" v="9263" actId="20577"/>
          <ac:spMkLst>
            <pc:docMk/>
            <pc:sldMk cId="4230532537" sldId="276"/>
            <ac:spMk id="2" creationId="{2641155B-7C73-B55F-9263-39B9766A91CB}"/>
          </ac:spMkLst>
        </pc:spChg>
      </pc:sldChg>
      <pc:sldChg chg="addSp delSp modSp">
        <pc:chgData name="반일권" userId="a8faf007-adc4-453c-87d0-4b5a6ce99e81" providerId="ADAL" clId="{0FB41969-17D5-4012-B67E-C0DABCAC0AF2}" dt="2023-12-31T08:46:20.135" v="13765" actId="404"/>
        <pc:sldMkLst>
          <pc:docMk/>
          <pc:sldMk cId="3021454856" sldId="277"/>
        </pc:sldMkLst>
        <pc:spChg chg="mod">
          <ac:chgData name="반일권" userId="a8faf007-adc4-453c-87d0-4b5a6ce99e81" providerId="ADAL" clId="{0FB41969-17D5-4012-B67E-C0DABCAC0AF2}" dt="2023-12-31T08:46:20.135" v="13765" actId="404"/>
          <ac:spMkLst>
            <pc:docMk/>
            <pc:sldMk cId="3021454856" sldId="277"/>
            <ac:spMk id="3" creationId="{03808A3C-8C83-8060-B57E-7A2688035F66}"/>
          </ac:spMkLst>
        </pc:spChg>
        <pc:spChg chg="add">
          <ac:chgData name="반일권" userId="a8faf007-adc4-453c-87d0-4b5a6ce99e81" providerId="ADAL" clId="{0FB41969-17D5-4012-B67E-C0DABCAC0AF2}" dt="2023-12-25T13:35:45.276" v="9254"/>
          <ac:spMkLst>
            <pc:docMk/>
            <pc:sldMk cId="3021454856" sldId="277"/>
            <ac:spMk id="5" creationId="{CA4BBE4C-104E-4F4E-85F1-451C2977DEC0}"/>
          </ac:spMkLst>
        </pc:spChg>
        <pc:spChg chg="add del">
          <ac:chgData name="반일권" userId="a8faf007-adc4-453c-87d0-4b5a6ce99e81" providerId="ADAL" clId="{0FB41969-17D5-4012-B67E-C0DABCAC0AF2}" dt="2023-12-30T13:35:44.647" v="9857" actId="478"/>
          <ac:spMkLst>
            <pc:docMk/>
            <pc:sldMk cId="3021454856" sldId="277"/>
            <ac:spMk id="6" creationId="{717C91F8-C781-412C-B799-0C6F14A80105}"/>
          </ac:spMkLst>
        </pc:spChg>
        <pc:spChg chg="add mod">
          <ac:chgData name="반일권" userId="a8faf007-adc4-453c-87d0-4b5a6ce99e81" providerId="ADAL" clId="{0FB41969-17D5-4012-B67E-C0DABCAC0AF2}" dt="2023-12-31T01:47:44.557" v="11097" actId="1076"/>
          <ac:spMkLst>
            <pc:docMk/>
            <pc:sldMk cId="3021454856" sldId="277"/>
            <ac:spMk id="8" creationId="{FC756DDF-49FD-464E-9A5E-459B661B0023}"/>
          </ac:spMkLst>
        </pc:spChg>
        <pc:spChg chg="add mod">
          <ac:chgData name="반일권" userId="a8faf007-adc4-453c-87d0-4b5a6ce99e81" providerId="ADAL" clId="{0FB41969-17D5-4012-B67E-C0DABCAC0AF2}" dt="2023-12-31T08:46:20.135" v="13765" actId="404"/>
          <ac:spMkLst>
            <pc:docMk/>
            <pc:sldMk cId="3021454856" sldId="277"/>
            <ac:spMk id="9" creationId="{BCB500A7-832A-47C1-9BD5-B776746123EE}"/>
          </ac:spMkLst>
        </pc:spChg>
        <pc:spChg chg="add mod">
          <ac:chgData name="반일권" userId="a8faf007-adc4-453c-87d0-4b5a6ce99e81" providerId="ADAL" clId="{0FB41969-17D5-4012-B67E-C0DABCAC0AF2}" dt="2023-12-31T04:00:42.500" v="11446" actId="20577"/>
          <ac:spMkLst>
            <pc:docMk/>
            <pc:sldMk cId="3021454856" sldId="277"/>
            <ac:spMk id="10" creationId="{D7C45974-1D3A-40AF-AB69-07A00E76FFAF}"/>
          </ac:spMkLst>
        </pc:spChg>
        <pc:spChg chg="add mod">
          <ac:chgData name="반일권" userId="a8faf007-adc4-453c-87d0-4b5a6ce99e81" providerId="ADAL" clId="{0FB41969-17D5-4012-B67E-C0DABCAC0AF2}" dt="2023-12-31T04:01:26.018" v="11521" actId="20577"/>
          <ac:spMkLst>
            <pc:docMk/>
            <pc:sldMk cId="3021454856" sldId="277"/>
            <ac:spMk id="11" creationId="{54019CA2-1552-4603-808B-06E1AAC11414}"/>
          </ac:spMkLst>
        </pc:spChg>
        <pc:cxnChg chg="add">
          <ac:chgData name="반일권" userId="a8faf007-adc4-453c-87d0-4b5a6ce99e81" providerId="ADAL" clId="{0FB41969-17D5-4012-B67E-C0DABCAC0AF2}" dt="2023-12-25T13:35:45.276" v="9254"/>
          <ac:cxnSpMkLst>
            <pc:docMk/>
            <pc:sldMk cId="3021454856" sldId="277"/>
            <ac:cxnSpMk id="4" creationId="{06A537BB-5A8C-438F-84F9-FD72BFC334A4}"/>
          </ac:cxnSpMkLst>
        </pc:cxnChg>
        <pc:cxnChg chg="add mod">
          <ac:chgData name="반일권" userId="a8faf007-adc4-453c-87d0-4b5a6ce99e81" providerId="ADAL" clId="{0FB41969-17D5-4012-B67E-C0DABCAC0AF2}" dt="2023-12-31T01:40:03.098" v="10698" actId="1036"/>
          <ac:cxnSpMkLst>
            <pc:docMk/>
            <pc:sldMk cId="3021454856" sldId="277"/>
            <ac:cxnSpMk id="7" creationId="{0DD093B0-3BFD-4DBB-BCE4-A5C4669E80BD}"/>
          </ac:cxnSpMkLst>
        </pc:cxnChg>
      </pc:sldChg>
      <pc:sldChg chg="addSp modSp del">
        <pc:chgData name="반일권" userId="a8faf007-adc4-453c-87d0-4b5a6ce99e81" providerId="ADAL" clId="{0FB41969-17D5-4012-B67E-C0DABCAC0AF2}" dt="2023-12-31T08:45:34.955" v="13761" actId="2696"/>
        <pc:sldMkLst>
          <pc:docMk/>
          <pc:sldMk cId="42886612" sldId="285"/>
        </pc:sldMkLst>
        <pc:spChg chg="add mod">
          <ac:chgData name="반일권" userId="a8faf007-adc4-453c-87d0-4b5a6ce99e81" providerId="ADAL" clId="{0FB41969-17D5-4012-B67E-C0DABCAC0AF2}" dt="2023-12-25T13:26:10.652" v="8963" actId="255"/>
          <ac:spMkLst>
            <pc:docMk/>
            <pc:sldMk cId="42886612" sldId="285"/>
            <ac:spMk id="5" creationId="{8A77DE1D-EDF3-4416-B35F-B666A48D8C7A}"/>
          </ac:spMkLst>
        </pc:spChg>
      </pc:sldChg>
      <pc:sldChg chg="addSp delSp modSp">
        <pc:chgData name="반일권" userId="a8faf007-adc4-453c-87d0-4b5a6ce99e81" providerId="ADAL" clId="{0FB41969-17D5-4012-B67E-C0DABCAC0AF2}" dt="2023-12-31T07:55:02.344" v="13450" actId="1076"/>
        <pc:sldMkLst>
          <pc:docMk/>
          <pc:sldMk cId="442918055" sldId="286"/>
        </pc:sldMkLst>
        <pc:spChg chg="mod">
          <ac:chgData name="반일권" userId="a8faf007-adc4-453c-87d0-4b5a6ce99e81" providerId="ADAL" clId="{0FB41969-17D5-4012-B67E-C0DABCAC0AF2}" dt="2023-12-25T03:25:28.835" v="5780"/>
          <ac:spMkLst>
            <pc:docMk/>
            <pc:sldMk cId="442918055" sldId="286"/>
            <ac:spMk id="2" creationId="{886C3E25-6318-DBCF-1325-1780B46A1DE7}"/>
          </ac:spMkLst>
        </pc:spChg>
        <pc:spChg chg="del">
          <ac:chgData name="반일권" userId="a8faf007-adc4-453c-87d0-4b5a6ce99e81" providerId="ADAL" clId="{0FB41969-17D5-4012-B67E-C0DABCAC0AF2}" dt="2023-12-25T03:29:39.841" v="5797" actId="478"/>
          <ac:spMkLst>
            <pc:docMk/>
            <pc:sldMk cId="442918055" sldId="286"/>
            <ac:spMk id="3" creationId="{03808A3C-8C83-8060-B57E-7A2688035F66}"/>
          </ac:spMkLst>
        </pc:spChg>
        <pc:spChg chg="add mod">
          <ac:chgData name="반일권" userId="a8faf007-adc4-453c-87d0-4b5a6ce99e81" providerId="ADAL" clId="{0FB41969-17D5-4012-B67E-C0DABCAC0AF2}" dt="2023-12-25T12:53:01.005" v="7582" actId="14100"/>
          <ac:spMkLst>
            <pc:docMk/>
            <pc:sldMk cId="442918055" sldId="286"/>
            <ac:spMk id="10" creationId="{DF5E7198-3E2A-4D8E-B586-C2EE35CFE844}"/>
          </ac:spMkLst>
        </pc:spChg>
        <pc:spChg chg="add mod">
          <ac:chgData name="반일권" userId="a8faf007-adc4-453c-87d0-4b5a6ce99e81" providerId="ADAL" clId="{0FB41969-17D5-4012-B67E-C0DABCAC0AF2}" dt="2023-12-25T12:52:58.162" v="7581" actId="14100"/>
          <ac:spMkLst>
            <pc:docMk/>
            <pc:sldMk cId="442918055" sldId="286"/>
            <ac:spMk id="11" creationId="{7C0795DC-5891-4717-B4E2-7C59B3DCBEAA}"/>
          </ac:spMkLst>
        </pc:spChg>
        <pc:spChg chg="add del mod ord">
          <ac:chgData name="반일권" userId="a8faf007-adc4-453c-87d0-4b5a6ce99e81" providerId="ADAL" clId="{0FB41969-17D5-4012-B67E-C0DABCAC0AF2}" dt="2023-12-25T12:34:40.670" v="6660" actId="478"/>
          <ac:spMkLst>
            <pc:docMk/>
            <pc:sldMk cId="442918055" sldId="286"/>
            <ac:spMk id="12" creationId="{2D652885-6D23-46F1-9D0B-545F161769D0}"/>
          </ac:spMkLst>
        </pc:spChg>
        <pc:spChg chg="add del mod ord">
          <ac:chgData name="반일권" userId="a8faf007-adc4-453c-87d0-4b5a6ce99e81" providerId="ADAL" clId="{0FB41969-17D5-4012-B67E-C0DABCAC0AF2}" dt="2023-12-25T03:34:08.696" v="5838" actId="478"/>
          <ac:spMkLst>
            <pc:docMk/>
            <pc:sldMk cId="442918055" sldId="286"/>
            <ac:spMk id="15" creationId="{6F832E49-ED9A-4450-9AFF-1F5C7501A727}"/>
          </ac:spMkLst>
        </pc:spChg>
        <pc:spChg chg="add del mod ord">
          <ac:chgData name="반일권" userId="a8faf007-adc4-453c-87d0-4b5a6ce99e81" providerId="ADAL" clId="{0FB41969-17D5-4012-B67E-C0DABCAC0AF2}" dt="2023-12-25T03:35:01.528" v="5904" actId="478"/>
          <ac:spMkLst>
            <pc:docMk/>
            <pc:sldMk cId="442918055" sldId="286"/>
            <ac:spMk id="16" creationId="{6D838CFF-6171-4F1B-9690-2AFF4A49A37D}"/>
          </ac:spMkLst>
        </pc:spChg>
        <pc:spChg chg="add del">
          <ac:chgData name="반일권" userId="a8faf007-adc4-453c-87d0-4b5a6ce99e81" providerId="ADAL" clId="{0FB41969-17D5-4012-B67E-C0DABCAC0AF2}" dt="2023-12-25T03:37:18.828" v="5941"/>
          <ac:spMkLst>
            <pc:docMk/>
            <pc:sldMk cId="442918055" sldId="286"/>
            <ac:spMk id="17" creationId="{406EE13A-1EED-4BD5-8CC2-4F3410B3A8B1}"/>
          </ac:spMkLst>
        </pc:spChg>
        <pc:spChg chg="add del">
          <ac:chgData name="반일권" userId="a8faf007-adc4-453c-87d0-4b5a6ce99e81" providerId="ADAL" clId="{0FB41969-17D5-4012-B67E-C0DABCAC0AF2}" dt="2023-12-25T03:37:25.532" v="5943"/>
          <ac:spMkLst>
            <pc:docMk/>
            <pc:sldMk cId="442918055" sldId="286"/>
            <ac:spMk id="18" creationId="{A7782DB1-7348-49F8-AFE9-028A326DC19B}"/>
          </ac:spMkLst>
        </pc:spChg>
        <pc:spChg chg="add mod">
          <ac:chgData name="반일권" userId="a8faf007-adc4-453c-87d0-4b5a6ce99e81" providerId="ADAL" clId="{0FB41969-17D5-4012-B67E-C0DABCAC0AF2}" dt="2023-12-25T12:53:13.069" v="7601" actId="1038"/>
          <ac:spMkLst>
            <pc:docMk/>
            <pc:sldMk cId="442918055" sldId="286"/>
            <ac:spMk id="22" creationId="{58723CF4-D65D-4D0A-BE5E-B8F6154AE5F9}"/>
          </ac:spMkLst>
        </pc:spChg>
        <pc:spChg chg="add del">
          <ac:chgData name="반일권" userId="a8faf007-adc4-453c-87d0-4b5a6ce99e81" providerId="ADAL" clId="{0FB41969-17D5-4012-B67E-C0DABCAC0AF2}" dt="2023-12-25T12:32:04.404" v="6610"/>
          <ac:spMkLst>
            <pc:docMk/>
            <pc:sldMk cId="442918055" sldId="286"/>
            <ac:spMk id="43" creationId="{6089F77A-5B70-497B-A504-D09153D1B8B8}"/>
          </ac:spMkLst>
        </pc:spChg>
        <pc:spChg chg="add mod">
          <ac:chgData name="반일권" userId="a8faf007-adc4-453c-87d0-4b5a6ce99e81" providerId="ADAL" clId="{0FB41969-17D5-4012-B67E-C0DABCAC0AF2}" dt="2023-12-25T12:34:05.930" v="6652" actId="164"/>
          <ac:spMkLst>
            <pc:docMk/>
            <pc:sldMk cId="442918055" sldId="286"/>
            <ac:spMk id="59" creationId="{3312FB47-9D2D-491A-8D8A-C6B24F4EF028}"/>
          </ac:spMkLst>
        </pc:spChg>
        <pc:spChg chg="add mod">
          <ac:chgData name="반일권" userId="a8faf007-adc4-453c-87d0-4b5a6ce99e81" providerId="ADAL" clId="{0FB41969-17D5-4012-B67E-C0DABCAC0AF2}" dt="2023-12-25T12:34:04.020" v="6651" actId="164"/>
          <ac:spMkLst>
            <pc:docMk/>
            <pc:sldMk cId="442918055" sldId="286"/>
            <ac:spMk id="60" creationId="{92B99765-9F97-4AEF-BF74-B1B78C48D595}"/>
          </ac:spMkLst>
        </pc:spChg>
        <pc:spChg chg="add mod">
          <ac:chgData name="반일권" userId="a8faf007-adc4-453c-87d0-4b5a6ce99e81" providerId="ADAL" clId="{0FB41969-17D5-4012-B67E-C0DABCAC0AF2}" dt="2023-12-25T12:34:02.150" v="6650" actId="164"/>
          <ac:spMkLst>
            <pc:docMk/>
            <pc:sldMk cId="442918055" sldId="286"/>
            <ac:spMk id="61" creationId="{9E848D1F-8020-4790-8A4E-30650454ABEE}"/>
          </ac:spMkLst>
        </pc:spChg>
        <pc:spChg chg="add mod">
          <ac:chgData name="반일권" userId="a8faf007-adc4-453c-87d0-4b5a6ce99e81" providerId="ADAL" clId="{0FB41969-17D5-4012-B67E-C0DABCAC0AF2}" dt="2023-12-31T07:54:55.001" v="13448" actId="20577"/>
          <ac:spMkLst>
            <pc:docMk/>
            <pc:sldMk cId="442918055" sldId="286"/>
            <ac:spMk id="76" creationId="{5908CCC8-709F-4BF1-865A-BAB209B6021A}"/>
          </ac:spMkLst>
        </pc:spChg>
        <pc:spChg chg="add mod">
          <ac:chgData name="반일권" userId="a8faf007-adc4-453c-87d0-4b5a6ce99e81" providerId="ADAL" clId="{0FB41969-17D5-4012-B67E-C0DABCAC0AF2}" dt="2023-12-31T07:55:02.344" v="13450" actId="1076"/>
          <ac:spMkLst>
            <pc:docMk/>
            <pc:sldMk cId="442918055" sldId="286"/>
            <ac:spMk id="77" creationId="{A4A0AD35-2925-468F-B236-28DDD5BC5389}"/>
          </ac:spMkLst>
        </pc:spChg>
        <pc:spChg chg="add mod">
          <ac:chgData name="반일권" userId="a8faf007-adc4-453c-87d0-4b5a6ce99e81" providerId="ADAL" clId="{0FB41969-17D5-4012-B67E-C0DABCAC0AF2}" dt="2023-12-25T12:53:13.069" v="7601" actId="1038"/>
          <ac:spMkLst>
            <pc:docMk/>
            <pc:sldMk cId="442918055" sldId="286"/>
            <ac:spMk id="92" creationId="{D899A260-6CAC-4646-88C3-D529FA0CEE64}"/>
          </ac:spMkLst>
        </pc:spChg>
        <pc:spChg chg="add del mod">
          <ac:chgData name="반일권" userId="a8faf007-adc4-453c-87d0-4b5a6ce99e81" providerId="ADAL" clId="{0FB41969-17D5-4012-B67E-C0DABCAC0AF2}" dt="2023-12-25T13:09:06.841" v="8312" actId="478"/>
          <ac:spMkLst>
            <pc:docMk/>
            <pc:sldMk cId="442918055" sldId="286"/>
            <ac:spMk id="94" creationId="{1B3BBA4C-AA40-40E1-B4C7-36B8FA28261D}"/>
          </ac:spMkLst>
        </pc:spChg>
        <pc:spChg chg="add mod">
          <ac:chgData name="반일권" userId="a8faf007-adc4-453c-87d0-4b5a6ce99e81" providerId="ADAL" clId="{0FB41969-17D5-4012-B67E-C0DABCAC0AF2}" dt="2023-12-25T13:33:33.719" v="9253" actId="207"/>
          <ac:spMkLst>
            <pc:docMk/>
            <pc:sldMk cId="442918055" sldId="286"/>
            <ac:spMk id="96" creationId="{FC9198ED-A0CD-4D1B-A27E-981900868ADE}"/>
          </ac:spMkLst>
        </pc:spChg>
        <pc:spChg chg="add mod ord">
          <ac:chgData name="반일권" userId="a8faf007-adc4-453c-87d0-4b5a6ce99e81" providerId="ADAL" clId="{0FB41969-17D5-4012-B67E-C0DABCAC0AF2}" dt="2023-12-25T13:18:12.256" v="8760" actId="207"/>
          <ac:spMkLst>
            <pc:docMk/>
            <pc:sldMk cId="442918055" sldId="286"/>
            <ac:spMk id="97" creationId="{96020C24-BF1B-484C-BF96-5012BB1790D6}"/>
          </ac:spMkLst>
        </pc:spChg>
        <pc:spChg chg="add del">
          <ac:chgData name="반일권" userId="a8faf007-adc4-453c-87d0-4b5a6ce99e81" providerId="ADAL" clId="{0FB41969-17D5-4012-B67E-C0DABCAC0AF2}" dt="2023-12-25T13:14:43.471" v="8641"/>
          <ac:spMkLst>
            <pc:docMk/>
            <pc:sldMk cId="442918055" sldId="286"/>
            <ac:spMk id="98" creationId="{BAC891D3-D70E-4BC9-9CF5-F7B8D1E30282}"/>
          </ac:spMkLst>
        </pc:spChg>
        <pc:spChg chg="add mod">
          <ac:chgData name="반일권" userId="a8faf007-adc4-453c-87d0-4b5a6ce99e81" providerId="ADAL" clId="{0FB41969-17D5-4012-B67E-C0DABCAC0AF2}" dt="2023-12-31T07:54:42.630" v="13442" actId="20577"/>
          <ac:spMkLst>
            <pc:docMk/>
            <pc:sldMk cId="442918055" sldId="286"/>
            <ac:spMk id="108" creationId="{296AA81D-2C03-4A43-8F07-D62C7C197A79}"/>
          </ac:spMkLst>
        </pc:spChg>
        <pc:spChg chg="add mod">
          <ac:chgData name="반일권" userId="a8faf007-adc4-453c-87d0-4b5a6ce99e81" providerId="ADAL" clId="{0FB41969-17D5-4012-B67E-C0DABCAC0AF2}" dt="2023-12-25T13:07:16.447" v="8139" actId="1076"/>
          <ac:spMkLst>
            <pc:docMk/>
            <pc:sldMk cId="442918055" sldId="286"/>
            <ac:spMk id="109" creationId="{E109A24B-91E7-409B-BAEC-6A91E1CB4C44}"/>
          </ac:spMkLst>
        </pc:spChg>
        <pc:spChg chg="add mod ord">
          <ac:chgData name="반일권" userId="a8faf007-adc4-453c-87d0-4b5a6ce99e81" providerId="ADAL" clId="{0FB41969-17D5-4012-B67E-C0DABCAC0AF2}" dt="2023-12-25T12:53:13.069" v="7601" actId="1038"/>
          <ac:spMkLst>
            <pc:docMk/>
            <pc:sldMk cId="442918055" sldId="286"/>
            <ac:spMk id="110" creationId="{72569D44-1D14-4E85-AB1E-6F25565D8653}"/>
          </ac:spMkLst>
        </pc:spChg>
        <pc:spChg chg="add mod">
          <ac:chgData name="반일권" userId="a8faf007-adc4-453c-87d0-4b5a6ce99e81" providerId="ADAL" clId="{0FB41969-17D5-4012-B67E-C0DABCAC0AF2}" dt="2023-12-25T12:53:13.069" v="7601" actId="1038"/>
          <ac:spMkLst>
            <pc:docMk/>
            <pc:sldMk cId="442918055" sldId="286"/>
            <ac:spMk id="112" creationId="{2DF0FE83-479F-4B61-B3CE-0D8403C271BD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13" creationId="{9109A797-9F15-498C-BC71-79EC63DC0609}"/>
          </ac:spMkLst>
        </pc:spChg>
        <pc:spChg chg="add mod">
          <ac:chgData name="반일권" userId="a8faf007-adc4-453c-87d0-4b5a6ce99e81" providerId="ADAL" clId="{0FB41969-17D5-4012-B67E-C0DABCAC0AF2}" dt="2023-12-25T13:08:19.020" v="8218" actId="1076"/>
          <ac:spMkLst>
            <pc:docMk/>
            <pc:sldMk cId="442918055" sldId="286"/>
            <ac:spMk id="114" creationId="{5EB62DE3-CF85-4B4A-8689-C3553C91CE5C}"/>
          </ac:spMkLst>
        </pc:spChg>
        <pc:spChg chg="add mod">
          <ac:chgData name="반일권" userId="a8faf007-adc4-453c-87d0-4b5a6ce99e81" providerId="ADAL" clId="{0FB41969-17D5-4012-B67E-C0DABCAC0AF2}" dt="2023-12-25T13:08:14.910" v="8217" actId="1076"/>
          <ac:spMkLst>
            <pc:docMk/>
            <pc:sldMk cId="442918055" sldId="286"/>
            <ac:spMk id="115" creationId="{DCC9930E-3133-4569-B3A9-40CFE2337B2C}"/>
          </ac:spMkLst>
        </pc:spChg>
        <pc:spChg chg="add mod">
          <ac:chgData name="반일권" userId="a8faf007-adc4-453c-87d0-4b5a6ce99e81" providerId="ADAL" clId="{0FB41969-17D5-4012-B67E-C0DABCAC0AF2}" dt="2023-12-25T13:08:10.218" v="8216" actId="1076"/>
          <ac:spMkLst>
            <pc:docMk/>
            <pc:sldMk cId="442918055" sldId="286"/>
            <ac:spMk id="116" creationId="{71E0C195-77AD-4E50-BED2-20D307E8D89D}"/>
          </ac:spMkLst>
        </pc:spChg>
        <pc:spChg chg="add mod">
          <ac:chgData name="반일권" userId="a8faf007-adc4-453c-87d0-4b5a6ce99e81" providerId="ADAL" clId="{0FB41969-17D5-4012-B67E-C0DABCAC0AF2}" dt="2023-12-25T13:07:59.527" v="8213" actId="1035"/>
          <ac:spMkLst>
            <pc:docMk/>
            <pc:sldMk cId="442918055" sldId="286"/>
            <ac:spMk id="117" creationId="{86462EC3-D8F6-417B-BED2-89F6E9CDE4E5}"/>
          </ac:spMkLst>
        </pc:spChg>
        <pc:spChg chg="add mod">
          <ac:chgData name="반일권" userId="a8faf007-adc4-453c-87d0-4b5a6ce99e81" providerId="ADAL" clId="{0FB41969-17D5-4012-B67E-C0DABCAC0AF2}" dt="2023-12-25T13:07:54.526" v="8186" actId="1035"/>
          <ac:spMkLst>
            <pc:docMk/>
            <pc:sldMk cId="442918055" sldId="286"/>
            <ac:spMk id="118" creationId="{025E3C4F-C153-423C-B330-050B6CBD1197}"/>
          </ac:spMkLst>
        </pc:spChg>
        <pc:spChg chg="add mod">
          <ac:chgData name="반일권" userId="a8faf007-adc4-453c-87d0-4b5a6ce99e81" providerId="ADAL" clId="{0FB41969-17D5-4012-B67E-C0DABCAC0AF2}" dt="2023-12-25T13:07:49.170" v="8153" actId="1035"/>
          <ac:spMkLst>
            <pc:docMk/>
            <pc:sldMk cId="442918055" sldId="286"/>
            <ac:spMk id="119" creationId="{2FFA8373-3E85-4B47-8D29-A60AFF38E194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0" creationId="{C1579FD4-8389-485A-98CD-C31EF739BAAF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1" creationId="{C9DB3B68-C00C-4212-9B97-6C728AE56DA6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2" creationId="{C08467E3-7C00-46AF-9368-F68639616EC2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3" creationId="{C9007990-D2DF-4553-8CA6-85B683B941B8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4" creationId="{F93FA4F0-0692-409A-9B80-7987AF2E9774}"/>
          </ac:spMkLst>
        </pc:spChg>
        <pc:spChg chg="add del mod">
          <ac:chgData name="반일권" userId="a8faf007-adc4-453c-87d0-4b5a6ce99e81" providerId="ADAL" clId="{0FB41969-17D5-4012-B67E-C0DABCAC0AF2}" dt="2023-12-25T13:05:08.358" v="8106" actId="478"/>
          <ac:spMkLst>
            <pc:docMk/>
            <pc:sldMk cId="442918055" sldId="286"/>
            <ac:spMk id="125" creationId="{EFB51AAF-4E2E-4FBC-A58F-9437C913ACFE}"/>
          </ac:spMkLst>
        </pc:spChg>
        <pc:spChg chg="add mod">
          <ac:chgData name="반일권" userId="a8faf007-adc4-453c-87d0-4b5a6ce99e81" providerId="ADAL" clId="{0FB41969-17D5-4012-B67E-C0DABCAC0AF2}" dt="2023-12-25T13:05:26.201" v="8109" actId="20577"/>
          <ac:spMkLst>
            <pc:docMk/>
            <pc:sldMk cId="442918055" sldId="286"/>
            <ac:spMk id="126" creationId="{22616CF7-DBBB-492C-998A-33951F439E89}"/>
          </ac:spMkLst>
        </pc:spChg>
        <pc:spChg chg="add mod">
          <ac:chgData name="반일권" userId="a8faf007-adc4-453c-87d0-4b5a6ce99e81" providerId="ADAL" clId="{0FB41969-17D5-4012-B67E-C0DABCAC0AF2}" dt="2023-12-25T13:05:34.618" v="8112" actId="20577"/>
          <ac:spMkLst>
            <pc:docMk/>
            <pc:sldMk cId="442918055" sldId="286"/>
            <ac:spMk id="127" creationId="{6699E807-3B7B-4311-B2E9-9C9DF2BB4CC6}"/>
          </ac:spMkLst>
        </pc:spChg>
        <pc:spChg chg="add mod">
          <ac:chgData name="반일권" userId="a8faf007-adc4-453c-87d0-4b5a6ce99e81" providerId="ADAL" clId="{0FB41969-17D5-4012-B67E-C0DABCAC0AF2}" dt="2023-12-25T13:05:42.403" v="8115" actId="20577"/>
          <ac:spMkLst>
            <pc:docMk/>
            <pc:sldMk cId="442918055" sldId="286"/>
            <ac:spMk id="128" creationId="{C47C9C2F-3765-41FB-BC6B-FCD898130A7F}"/>
          </ac:spMkLst>
        </pc:spChg>
        <pc:spChg chg="add mod">
          <ac:chgData name="반일권" userId="a8faf007-adc4-453c-87d0-4b5a6ce99e81" providerId="ADAL" clId="{0FB41969-17D5-4012-B67E-C0DABCAC0AF2}" dt="2023-12-25T13:05:53.024" v="8118" actId="20577"/>
          <ac:spMkLst>
            <pc:docMk/>
            <pc:sldMk cId="442918055" sldId="286"/>
            <ac:spMk id="129" creationId="{40B882D5-4ADB-48BD-A454-30AB10EF7EFE}"/>
          </ac:spMkLst>
        </pc:spChg>
        <pc:spChg chg="add mod">
          <ac:chgData name="반일권" userId="a8faf007-adc4-453c-87d0-4b5a6ce99e81" providerId="ADAL" clId="{0FB41969-17D5-4012-B67E-C0DABCAC0AF2}" dt="2023-12-25T13:06:00.065" v="8121" actId="20577"/>
          <ac:spMkLst>
            <pc:docMk/>
            <pc:sldMk cId="442918055" sldId="286"/>
            <ac:spMk id="130" creationId="{4AEA10B2-318E-41E4-9A51-6F7B997E80EB}"/>
          </ac:spMkLst>
        </pc:spChg>
        <pc:spChg chg="add mod ord">
          <ac:chgData name="반일권" userId="a8faf007-adc4-453c-87d0-4b5a6ce99e81" providerId="ADAL" clId="{0FB41969-17D5-4012-B67E-C0DABCAC0AF2}" dt="2023-12-25T13:06:35.502" v="8137" actId="20577"/>
          <ac:spMkLst>
            <pc:docMk/>
            <pc:sldMk cId="442918055" sldId="286"/>
            <ac:spMk id="131" creationId="{32C2120E-0EA4-45E1-ACCB-0C65DB896EB6}"/>
          </ac:spMkLst>
        </pc:spChg>
        <pc:spChg chg="add mod">
          <ac:chgData name="반일권" userId="a8faf007-adc4-453c-87d0-4b5a6ce99e81" providerId="ADAL" clId="{0FB41969-17D5-4012-B67E-C0DABCAC0AF2}" dt="2023-12-25T13:06:30.463" v="8135" actId="14100"/>
          <ac:spMkLst>
            <pc:docMk/>
            <pc:sldMk cId="442918055" sldId="286"/>
            <ac:spMk id="132" creationId="{6D45594C-0951-4F8B-A65E-2B9F8EB4237D}"/>
          </ac:spMkLst>
        </pc:spChg>
        <pc:spChg chg="add mod">
          <ac:chgData name="반일권" userId="a8faf007-adc4-453c-87d0-4b5a6ce99e81" providerId="ADAL" clId="{0FB41969-17D5-4012-B67E-C0DABCAC0AF2}" dt="2023-12-25T13:12:38.480" v="8595" actId="1076"/>
          <ac:spMkLst>
            <pc:docMk/>
            <pc:sldMk cId="442918055" sldId="286"/>
            <ac:spMk id="135" creationId="{454E4CC6-5E21-4421-96C7-27C8B3919A86}"/>
          </ac:spMkLst>
        </pc:spChg>
        <pc:spChg chg="add mod">
          <ac:chgData name="반일권" userId="a8faf007-adc4-453c-87d0-4b5a6ce99e81" providerId="ADAL" clId="{0FB41969-17D5-4012-B67E-C0DABCAC0AF2}" dt="2023-12-25T13:12:38.480" v="8595" actId="1076"/>
          <ac:spMkLst>
            <pc:docMk/>
            <pc:sldMk cId="442918055" sldId="286"/>
            <ac:spMk id="136" creationId="{3F0DE00B-B9A7-4397-AA0B-D078B560F299}"/>
          </ac:spMkLst>
        </pc:spChg>
        <pc:spChg chg="add mod">
          <ac:chgData name="반일권" userId="a8faf007-adc4-453c-87d0-4b5a6ce99e81" providerId="ADAL" clId="{0FB41969-17D5-4012-B67E-C0DABCAC0AF2}" dt="2023-12-25T13:12:38.480" v="8595" actId="1076"/>
          <ac:spMkLst>
            <pc:docMk/>
            <pc:sldMk cId="442918055" sldId="286"/>
            <ac:spMk id="137" creationId="{3C491CB2-50CE-401C-B915-9AD1881CA0AF}"/>
          </ac:spMkLst>
        </pc:spChg>
        <pc:spChg chg="add del">
          <ac:chgData name="반일권" userId="a8faf007-adc4-453c-87d0-4b5a6ce99e81" providerId="ADAL" clId="{0FB41969-17D5-4012-B67E-C0DABCAC0AF2}" dt="2023-12-25T13:13:00.149" v="8598"/>
          <ac:spMkLst>
            <pc:docMk/>
            <pc:sldMk cId="442918055" sldId="286"/>
            <ac:spMk id="138" creationId="{19A78DF8-488C-4F36-B5D8-41BDD5703467}"/>
          </ac:spMkLst>
        </pc:spChg>
        <pc:spChg chg="add del">
          <ac:chgData name="반일권" userId="a8faf007-adc4-453c-87d0-4b5a6ce99e81" providerId="ADAL" clId="{0FB41969-17D5-4012-B67E-C0DABCAC0AF2}" dt="2023-12-25T13:13:03.996" v="8600"/>
          <ac:spMkLst>
            <pc:docMk/>
            <pc:sldMk cId="442918055" sldId="286"/>
            <ac:spMk id="139" creationId="{3E16D8BF-E008-4C6D-B9BD-5CAB77FF7896}"/>
          </ac:spMkLst>
        </pc:spChg>
        <pc:spChg chg="add mod">
          <ac:chgData name="반일권" userId="a8faf007-adc4-453c-87d0-4b5a6ce99e81" providerId="ADAL" clId="{0FB41969-17D5-4012-B67E-C0DABCAC0AF2}" dt="2023-12-25T13:18:28.880" v="8791" actId="14100"/>
          <ac:spMkLst>
            <pc:docMk/>
            <pc:sldMk cId="442918055" sldId="286"/>
            <ac:spMk id="144" creationId="{F6B6BC97-D50F-46D3-8CB9-B2EA4AA93D33}"/>
          </ac:spMkLst>
        </pc:s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27" creationId="{131AB309-BA6F-44DA-8CB1-D7C6DDD1CB6E}"/>
          </ac:grpSpMkLst>
        </pc:gr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44" creationId="{DD18297F-D043-4632-BC18-D8F61E5B0802}"/>
          </ac:grpSpMkLst>
        </pc:gr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49" creationId="{F45197F2-26E0-4354-A447-6DDAAA171306}"/>
          </ac:grpSpMkLst>
        </pc:gr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50" creationId="{220A2CE9-0AA8-43AE-AA6D-C006AB6EDD89}"/>
          </ac:grpSpMkLst>
        </pc:gr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65" creationId="{48795723-DDB0-407A-BE95-C70E6E0B541D}"/>
          </ac:grpSpMkLst>
        </pc:grpChg>
        <pc:grpChg chg="add mod">
          <ac:chgData name="반일권" userId="a8faf007-adc4-453c-87d0-4b5a6ce99e81" providerId="ADAL" clId="{0FB41969-17D5-4012-B67E-C0DABCAC0AF2}" dt="2023-12-25T12:53:13.069" v="7601" actId="1038"/>
          <ac:grpSpMkLst>
            <pc:docMk/>
            <pc:sldMk cId="442918055" sldId="286"/>
            <ac:grpSpMk id="91" creationId="{D7F25816-1C8E-43C5-962D-7A4D69F3939C}"/>
          </ac:grpSpMkLst>
        </pc:grpChg>
        <pc:grpChg chg="add del mod">
          <ac:chgData name="반일권" userId="a8faf007-adc4-453c-87d0-4b5a6ce99e81" providerId="ADAL" clId="{0FB41969-17D5-4012-B67E-C0DABCAC0AF2}" dt="2023-12-30T11:35:13.321" v="9282" actId="478"/>
          <ac:grpSpMkLst>
            <pc:docMk/>
            <pc:sldMk cId="442918055" sldId="286"/>
            <ac:grpSpMk id="102" creationId="{4A8148D0-DAB0-4BBA-A5D1-FB9D61891501}"/>
          </ac:grpSpMkLst>
        </pc:grpChg>
        <pc:grpChg chg="add mod">
          <ac:chgData name="반일권" userId="a8faf007-adc4-453c-87d0-4b5a6ce99e81" providerId="ADAL" clId="{0FB41969-17D5-4012-B67E-C0DABCAC0AF2}" dt="2023-12-30T11:34:59.165" v="9279" actId="1076"/>
          <ac:grpSpMkLst>
            <pc:docMk/>
            <pc:sldMk cId="442918055" sldId="286"/>
            <ac:grpSpMk id="105" creationId="{D75D5A48-C6A0-4563-AD11-36B97B836388}"/>
          </ac:grpSpMkLst>
        </pc:grp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4" creationId="{58BE664E-BA34-43C6-898C-21413BD754DA}"/>
          </ac:picMkLst>
        </pc:pic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5" creationId="{2309D981-94AA-4428-8874-74BD2B8414B0}"/>
          </ac:picMkLst>
        </pc:pic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6" creationId="{3C057ED8-AE5D-45DB-8383-1859A98C69D2}"/>
          </ac:picMkLst>
        </pc:pic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7" creationId="{A0896BE8-1EF5-4CEA-8918-541F7F2E788A}"/>
          </ac:picMkLst>
        </pc:picChg>
        <pc:picChg chg="add del mod">
          <ac:chgData name="반일권" userId="a8faf007-adc4-453c-87d0-4b5a6ce99e81" providerId="ADAL" clId="{0FB41969-17D5-4012-B67E-C0DABCAC0AF2}" dt="2023-12-25T13:16:19.254" v="8647" actId="478"/>
          <ac:picMkLst>
            <pc:docMk/>
            <pc:sldMk cId="442918055" sldId="286"/>
            <ac:picMk id="8" creationId="{94185E34-92E7-4211-B7BB-98788622A04A}"/>
          </ac:picMkLst>
        </pc:picChg>
        <pc:picChg chg="add mod">
          <ac:chgData name="반일권" userId="a8faf007-adc4-453c-87d0-4b5a6ce99e81" providerId="ADAL" clId="{0FB41969-17D5-4012-B67E-C0DABCAC0AF2}" dt="2023-12-25T12:14:03.777" v="6168" actId="164"/>
          <ac:picMkLst>
            <pc:docMk/>
            <pc:sldMk cId="442918055" sldId="286"/>
            <ac:picMk id="13" creationId="{F0A281FF-0158-4DDA-8D1E-5E5F380866DF}"/>
          </ac:picMkLst>
        </pc:picChg>
        <pc:picChg chg="add mod">
          <ac:chgData name="반일권" userId="a8faf007-adc4-453c-87d0-4b5a6ce99e81" providerId="ADAL" clId="{0FB41969-17D5-4012-B67E-C0DABCAC0AF2}" dt="2023-12-25T12:14:03.777" v="6168" actId="164"/>
          <ac:picMkLst>
            <pc:docMk/>
            <pc:sldMk cId="442918055" sldId="286"/>
            <ac:picMk id="14" creationId="{D7B3AE07-0796-4EE1-A2AD-6BB0D225B355}"/>
          </ac:picMkLst>
        </pc:pic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19" creationId="{EFF9211F-D469-4AA4-86A5-1666B3DEB4D5}"/>
          </ac:picMkLst>
        </pc:picChg>
        <pc:picChg chg="add del">
          <ac:chgData name="반일권" userId="a8faf007-adc4-453c-87d0-4b5a6ce99e81" providerId="ADAL" clId="{0FB41969-17D5-4012-B67E-C0DABCAC0AF2}" dt="2023-12-25T12:11:35.702" v="6142"/>
          <ac:picMkLst>
            <pc:docMk/>
            <pc:sldMk cId="442918055" sldId="286"/>
            <ac:picMk id="23" creationId="{B15918B5-E9E5-4D05-B8E2-E4D90C53E2EA}"/>
          </ac:picMkLst>
        </pc:picChg>
        <pc:picChg chg="add mod">
          <ac:chgData name="반일권" userId="a8faf007-adc4-453c-87d0-4b5a6ce99e81" providerId="ADAL" clId="{0FB41969-17D5-4012-B67E-C0DABCAC0AF2}" dt="2023-12-25T12:34:05.930" v="6652" actId="164"/>
          <ac:picMkLst>
            <pc:docMk/>
            <pc:sldMk cId="442918055" sldId="286"/>
            <ac:picMk id="56" creationId="{F4375B25-361C-43B8-81B8-7F1BA3761EE8}"/>
          </ac:picMkLst>
        </pc:picChg>
        <pc:picChg chg="add mod">
          <ac:chgData name="반일권" userId="a8faf007-adc4-453c-87d0-4b5a6ce99e81" providerId="ADAL" clId="{0FB41969-17D5-4012-B67E-C0DABCAC0AF2}" dt="2023-12-25T12:34:04.020" v="6651" actId="164"/>
          <ac:picMkLst>
            <pc:docMk/>
            <pc:sldMk cId="442918055" sldId="286"/>
            <ac:picMk id="57" creationId="{25888F7D-C6D4-46DB-87E0-85967765D32D}"/>
          </ac:picMkLst>
        </pc:picChg>
        <pc:picChg chg="add mod">
          <ac:chgData name="반일권" userId="a8faf007-adc4-453c-87d0-4b5a6ce99e81" providerId="ADAL" clId="{0FB41969-17D5-4012-B67E-C0DABCAC0AF2}" dt="2023-12-25T12:34:02.150" v="6650" actId="164"/>
          <ac:picMkLst>
            <pc:docMk/>
            <pc:sldMk cId="442918055" sldId="286"/>
            <ac:picMk id="58" creationId="{9824229B-B01E-493A-8683-345FA53607B2}"/>
          </ac:picMkLst>
        </pc:picChg>
        <pc:picChg chg="add mod">
          <ac:chgData name="반일권" userId="a8faf007-adc4-453c-87d0-4b5a6ce99e81" providerId="ADAL" clId="{0FB41969-17D5-4012-B67E-C0DABCAC0AF2}" dt="2023-12-31T07:53:59.631" v="13417" actId="1076"/>
          <ac:picMkLst>
            <pc:docMk/>
            <pc:sldMk cId="442918055" sldId="286"/>
            <ac:picMk id="72" creationId="{1130AB93-0285-4664-A9D4-E5AD09324248}"/>
          </ac:picMkLst>
        </pc:picChg>
        <pc:picChg chg="add del mod">
          <ac:chgData name="반일권" userId="a8faf007-adc4-453c-87d0-4b5a6ce99e81" providerId="ADAL" clId="{0FB41969-17D5-4012-B67E-C0DABCAC0AF2}" dt="2023-12-25T12:11:19.659" v="6139" actId="478"/>
          <ac:picMkLst>
            <pc:docMk/>
            <pc:sldMk cId="442918055" sldId="286"/>
            <ac:picMk id="1026" creationId="{DA11D000-2A8F-4C3E-AED3-A89F80CCC959}"/>
          </ac:picMkLst>
        </pc:picChg>
        <pc:picChg chg="add mod">
          <ac:chgData name="반일권" userId="a8faf007-adc4-453c-87d0-4b5a6ce99e81" providerId="ADAL" clId="{0FB41969-17D5-4012-B67E-C0DABCAC0AF2}" dt="2023-12-25T12:53:13.069" v="7601" actId="1038"/>
          <ac:picMkLst>
            <pc:docMk/>
            <pc:sldMk cId="442918055" sldId="286"/>
            <ac:picMk id="1028" creationId="{E00B59F9-8032-45D4-BBDF-1A9384541171}"/>
          </ac:picMkLst>
        </pc:picChg>
        <pc:picChg chg="add del">
          <ac:chgData name="반일권" userId="a8faf007-adc4-453c-87d0-4b5a6ce99e81" providerId="ADAL" clId="{0FB41969-17D5-4012-B67E-C0DABCAC0AF2}" dt="2023-12-25T12:31:40.150" v="6606"/>
          <ac:picMkLst>
            <pc:docMk/>
            <pc:sldMk cId="442918055" sldId="286"/>
            <ac:picMk id="1030" creationId="{7F20A90D-43C7-411C-97DE-B1462E3F820F}"/>
          </ac:picMkLst>
        </pc:picChg>
        <pc:picChg chg="add del">
          <ac:chgData name="반일권" userId="a8faf007-adc4-453c-87d0-4b5a6ce99e81" providerId="ADAL" clId="{0FB41969-17D5-4012-B67E-C0DABCAC0AF2}" dt="2023-12-25T12:31:40.150" v="6606"/>
          <ac:picMkLst>
            <pc:docMk/>
            <pc:sldMk cId="442918055" sldId="286"/>
            <ac:picMk id="1031" creationId="{9A133D32-0DFE-4B45-8A97-0966D4B92017}"/>
          </ac:picMkLst>
        </pc:picChg>
        <pc:picChg chg="add del">
          <ac:chgData name="반일권" userId="a8faf007-adc4-453c-87d0-4b5a6ce99e81" providerId="ADAL" clId="{0FB41969-17D5-4012-B67E-C0DABCAC0AF2}" dt="2023-12-25T12:31:40.150" v="6606"/>
          <ac:picMkLst>
            <pc:docMk/>
            <pc:sldMk cId="442918055" sldId="286"/>
            <ac:picMk id="1032" creationId="{C2DF5CD8-32A4-4427-879E-6E1DD13385BF}"/>
          </ac:picMkLst>
        </pc:picChg>
        <pc:picChg chg="add del">
          <ac:chgData name="반일권" userId="a8faf007-adc4-453c-87d0-4b5a6ce99e81" providerId="ADAL" clId="{0FB41969-17D5-4012-B67E-C0DABCAC0AF2}" dt="2023-12-25T12:31:55.405" v="6608"/>
          <ac:picMkLst>
            <pc:docMk/>
            <pc:sldMk cId="442918055" sldId="286"/>
            <ac:picMk id="1034" creationId="{02482263-520F-4702-9C44-061E6D40923B}"/>
          </ac:picMkLst>
        </pc:picChg>
        <pc:picChg chg="add del">
          <ac:chgData name="반일권" userId="a8faf007-adc4-453c-87d0-4b5a6ce99e81" providerId="ADAL" clId="{0FB41969-17D5-4012-B67E-C0DABCAC0AF2}" dt="2023-12-25T12:31:55.405" v="6608"/>
          <ac:picMkLst>
            <pc:docMk/>
            <pc:sldMk cId="442918055" sldId="286"/>
            <ac:picMk id="1035" creationId="{5E9B7F52-4846-47E7-A6BE-CF4D49B978FF}"/>
          </ac:picMkLst>
        </pc:picChg>
        <pc:picChg chg="add del">
          <ac:chgData name="반일권" userId="a8faf007-adc4-453c-87d0-4b5a6ce99e81" providerId="ADAL" clId="{0FB41969-17D5-4012-B67E-C0DABCAC0AF2}" dt="2023-12-25T12:31:55.405" v="6608"/>
          <ac:picMkLst>
            <pc:docMk/>
            <pc:sldMk cId="442918055" sldId="286"/>
            <ac:picMk id="1036" creationId="{B654829A-F7EF-46AA-8F14-B4D625908C48}"/>
          </ac:picMkLst>
        </pc:picChg>
        <pc:picChg chg="add del">
          <ac:chgData name="반일권" userId="a8faf007-adc4-453c-87d0-4b5a6ce99e81" providerId="ADAL" clId="{0FB41969-17D5-4012-B67E-C0DABCAC0AF2}" dt="2023-12-25T13:14:56.814" v="8643"/>
          <ac:picMkLst>
            <pc:docMk/>
            <pc:sldMk cId="442918055" sldId="286"/>
            <ac:picMk id="1040" creationId="{91C3FB91-D8E1-41A3-ABB8-72AF1E628D2B}"/>
          </ac:picMkLst>
        </pc:picChg>
        <pc:picChg chg="add mod">
          <ac:chgData name="반일권" userId="a8faf007-adc4-453c-87d0-4b5a6ce99e81" providerId="ADAL" clId="{0FB41969-17D5-4012-B67E-C0DABCAC0AF2}" dt="2023-12-25T13:16:23.396" v="8648" actId="1076"/>
          <ac:picMkLst>
            <pc:docMk/>
            <pc:sldMk cId="442918055" sldId="286"/>
            <ac:picMk id="1042" creationId="{8BB6D803-675E-459D-B2FF-EE207DB015F4}"/>
          </ac:picMkLst>
        </pc:picChg>
        <pc:cxnChg chg="add mod">
          <ac:chgData name="반일권" userId="a8faf007-adc4-453c-87d0-4b5a6ce99e81" providerId="ADAL" clId="{0FB41969-17D5-4012-B67E-C0DABCAC0AF2}" dt="2023-12-25T12:53:05.300" v="7583" actId="1076"/>
          <ac:cxnSpMkLst>
            <pc:docMk/>
            <pc:sldMk cId="442918055" sldId="286"/>
            <ac:cxnSpMk id="9" creationId="{AE921DD5-C136-451B-839B-0D0C247BD9C7}"/>
          </ac:cxnSpMkLst>
        </pc:cxnChg>
        <pc:cxnChg chg="add del mod">
          <ac:chgData name="반일권" userId="a8faf007-adc4-453c-87d0-4b5a6ce99e81" providerId="ADAL" clId="{0FB41969-17D5-4012-B67E-C0DABCAC0AF2}" dt="2023-12-25T12:41:52.454" v="7003" actId="478"/>
          <ac:cxnSpMkLst>
            <pc:docMk/>
            <pc:sldMk cId="442918055" sldId="286"/>
            <ac:cxnSpMk id="18" creationId="{52645509-0735-4F2B-9CEC-A8BA0D908912}"/>
          </ac:cxnSpMkLst>
        </pc:cxnChg>
        <pc:cxnChg chg="add del mod">
          <ac:chgData name="반일권" userId="a8faf007-adc4-453c-87d0-4b5a6ce99e81" providerId="ADAL" clId="{0FB41969-17D5-4012-B67E-C0DABCAC0AF2}" dt="2023-12-25T12:27:38.449" v="6573" actId="478"/>
          <ac:cxnSpMkLst>
            <pc:docMk/>
            <pc:sldMk cId="442918055" sldId="286"/>
            <ac:cxnSpMk id="20" creationId="{3C9D43D5-0AA3-490D-8A76-B0F7234B48E5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21" creationId="{C6AE85FB-8136-4E47-9A8F-5A332169CF90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24" creationId="{6E010FAE-04AC-4AA6-897F-A1ED26E7CBCA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25" creationId="{AAAD844F-AAA2-4245-B40E-2DDF474B1D6B}"/>
          </ac:cxnSpMkLst>
        </pc:cxnChg>
        <pc:cxnChg chg="add del mod">
          <ac:chgData name="반일권" userId="a8faf007-adc4-453c-87d0-4b5a6ce99e81" providerId="ADAL" clId="{0FB41969-17D5-4012-B67E-C0DABCAC0AF2}" dt="2023-12-25T12:27:39.727" v="6574" actId="478"/>
          <ac:cxnSpMkLst>
            <pc:docMk/>
            <pc:sldMk cId="442918055" sldId="286"/>
            <ac:cxnSpMk id="26" creationId="{EBD43E52-5CCA-407C-A3A9-A2AA70658DD1}"/>
          </ac:cxnSpMkLst>
        </pc:cxnChg>
        <pc:cxnChg chg="add del mod">
          <ac:chgData name="반일권" userId="a8faf007-adc4-453c-87d0-4b5a6ce99e81" providerId="ADAL" clId="{0FB41969-17D5-4012-B67E-C0DABCAC0AF2}" dt="2023-12-25T12:19:43.219" v="6359" actId="478"/>
          <ac:cxnSpMkLst>
            <pc:docMk/>
            <pc:sldMk cId="442918055" sldId="286"/>
            <ac:cxnSpMk id="29" creationId="{E4683444-5A03-4CF1-88CD-10C892C039DF}"/>
          </ac:cxnSpMkLst>
        </pc:cxnChg>
        <pc:cxnChg chg="add del mod">
          <ac:chgData name="반일권" userId="a8faf007-adc4-453c-87d0-4b5a6ce99e81" providerId="ADAL" clId="{0FB41969-17D5-4012-B67E-C0DABCAC0AF2}" dt="2023-12-25T12:16:06.404" v="6205" actId="478"/>
          <ac:cxnSpMkLst>
            <pc:docMk/>
            <pc:sldMk cId="442918055" sldId="286"/>
            <ac:cxnSpMk id="34" creationId="{253A43BA-A623-4D12-AAEA-36458C388616}"/>
          </ac:cxnSpMkLst>
        </pc:cxnChg>
        <pc:cxnChg chg="add del mod">
          <ac:chgData name="반일권" userId="a8faf007-adc4-453c-87d0-4b5a6ce99e81" providerId="ADAL" clId="{0FB41969-17D5-4012-B67E-C0DABCAC0AF2}" dt="2023-12-25T12:27:41.215" v="6575" actId="478"/>
          <ac:cxnSpMkLst>
            <pc:docMk/>
            <pc:sldMk cId="442918055" sldId="286"/>
            <ac:cxnSpMk id="38" creationId="{BDE519E5-47AD-4B10-8C5E-D8B435007839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40" creationId="{0A3F8B18-B3F1-415F-9CAE-1B993F2B2E57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42" creationId="{674C3BC5-5ED9-435A-A066-968E3FBE4E59}"/>
          </ac:cxnSpMkLst>
        </pc:cxnChg>
        <pc:cxnChg chg="add del">
          <ac:chgData name="반일권" userId="a8faf007-adc4-453c-87d0-4b5a6ce99e81" providerId="ADAL" clId="{0FB41969-17D5-4012-B67E-C0DABCAC0AF2}" dt="2023-12-25T12:27:22.069" v="6556"/>
          <ac:cxnSpMkLst>
            <pc:docMk/>
            <pc:sldMk cId="442918055" sldId="286"/>
            <ac:cxnSpMk id="45" creationId="{EAD30D69-6174-4AEA-ABE2-0E44756EF3F5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46" creationId="{F403D074-3C1C-43C1-98DF-D0E468DC1544}"/>
          </ac:cxnSpMkLst>
        </pc:cxnChg>
        <pc:cxnChg chg="add del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47" creationId="{2CE3882C-77C4-42B4-A792-F1DDD3655E6B}"/>
          </ac:cxnSpMkLst>
        </pc:cxnChg>
        <pc:cxnChg chg="add del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48" creationId="{F2CDC2D9-84C9-4DF2-BADE-371A30FDAED7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73" creationId="{A3E10FB8-DB5F-407D-ACA6-D0C9B8B17F6D}"/>
          </ac:cxnSpMkLst>
        </pc:cxnChg>
        <pc:cxnChg chg="add mod">
          <ac:chgData name="반일권" userId="a8faf007-adc4-453c-87d0-4b5a6ce99e81" providerId="ADAL" clId="{0FB41969-17D5-4012-B67E-C0DABCAC0AF2}" dt="2023-12-31T07:54:12.697" v="13423" actId="14100"/>
          <ac:cxnSpMkLst>
            <pc:docMk/>
            <pc:sldMk cId="442918055" sldId="286"/>
            <ac:cxnSpMk id="74" creationId="{21195BB6-5C34-4EFF-82DC-905E86CE8245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79" creationId="{F38667CD-6B05-40E0-8019-4B16666A3090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82" creationId="{9425954E-F258-4529-9AB9-D3F6A92A364C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83" creationId="{C7C4D244-6A86-4A8D-8C6C-C564FB64AF07}"/>
          </ac:cxnSpMkLst>
        </pc:cxnChg>
        <pc:cxnChg chg="add mod">
          <ac:chgData name="반일권" userId="a8faf007-adc4-453c-87d0-4b5a6ce99e81" providerId="ADAL" clId="{0FB41969-17D5-4012-B67E-C0DABCAC0AF2}" dt="2023-12-25T12:53:13.069" v="7601" actId="1038"/>
          <ac:cxnSpMkLst>
            <pc:docMk/>
            <pc:sldMk cId="442918055" sldId="286"/>
            <ac:cxnSpMk id="85" creationId="{85B2EEF4-2C48-47DE-AEED-8E4CD1639463}"/>
          </ac:cxnSpMkLst>
        </pc:cxnChg>
        <pc:cxnChg chg="add mod">
          <ac:chgData name="반일권" userId="a8faf007-adc4-453c-87d0-4b5a6ce99e81" providerId="ADAL" clId="{0FB41969-17D5-4012-B67E-C0DABCAC0AF2}" dt="2023-12-25T12:43:42.074" v="7022" actId="164"/>
          <ac:cxnSpMkLst>
            <pc:docMk/>
            <pc:sldMk cId="442918055" sldId="286"/>
            <ac:cxnSpMk id="93" creationId="{6427F905-8624-48C6-AF28-5DF6219DC0F1}"/>
          </ac:cxnSpMkLst>
        </pc:cxnChg>
        <pc:cxnChg chg="add mod">
          <ac:chgData name="반일권" userId="a8faf007-adc4-453c-87d0-4b5a6ce99e81" providerId="ADAL" clId="{0FB41969-17D5-4012-B67E-C0DABCAC0AF2}" dt="2023-12-25T12:43:42.074" v="7022" actId="164"/>
          <ac:cxnSpMkLst>
            <pc:docMk/>
            <pc:sldMk cId="442918055" sldId="286"/>
            <ac:cxnSpMk id="95" creationId="{3301EB55-57DE-4740-8BCF-EA6E9C3F1E97}"/>
          </ac:cxnSpMkLst>
        </pc:cxnChg>
      </pc:sldChg>
      <pc:sldChg chg="modSp add">
        <pc:chgData name="반일권" userId="a8faf007-adc4-453c-87d0-4b5a6ce99e81" providerId="ADAL" clId="{0FB41969-17D5-4012-B67E-C0DABCAC0AF2}" dt="2023-12-24T00:27:07.781" v="858" actId="20577"/>
        <pc:sldMkLst>
          <pc:docMk/>
          <pc:sldMk cId="955224734" sldId="288"/>
        </pc:sldMkLst>
        <pc:spChg chg="mod">
          <ac:chgData name="반일권" userId="a8faf007-adc4-453c-87d0-4b5a6ce99e81" providerId="ADAL" clId="{0FB41969-17D5-4012-B67E-C0DABCAC0AF2}" dt="2023-12-24T00:27:07.781" v="858" actId="20577"/>
          <ac:spMkLst>
            <pc:docMk/>
            <pc:sldMk cId="955224734" sldId="288"/>
            <ac:spMk id="2" creationId="{2641155B-7C73-B55F-9263-39B9766A91CB}"/>
          </ac:spMkLst>
        </pc:spChg>
      </pc:sldChg>
      <pc:sldChg chg="addSp delSp modSp add">
        <pc:chgData name="반일권" userId="a8faf007-adc4-453c-87d0-4b5a6ce99e81" providerId="ADAL" clId="{0FB41969-17D5-4012-B67E-C0DABCAC0AF2}" dt="2023-12-31T12:24:13.608" v="17152" actId="14734"/>
        <pc:sldMkLst>
          <pc:docMk/>
          <pc:sldMk cId="3790918325" sldId="289"/>
        </pc:sldMkLst>
        <pc:spChg chg="mod">
          <ac:chgData name="반일권" userId="a8faf007-adc4-453c-87d0-4b5a6ce99e81" providerId="ADAL" clId="{0FB41969-17D5-4012-B67E-C0DABCAC0AF2}" dt="2023-12-31T09:11:11.999" v="15148" actId="20577"/>
          <ac:spMkLst>
            <pc:docMk/>
            <pc:sldMk cId="3790918325" sldId="289"/>
            <ac:spMk id="2" creationId="{886C3E25-6318-DBCF-1325-1780B46A1DE7}"/>
          </ac:spMkLst>
        </pc:spChg>
        <pc:spChg chg="del mod">
          <ac:chgData name="반일권" userId="a8faf007-adc4-453c-87d0-4b5a6ce99e81" providerId="ADAL" clId="{0FB41969-17D5-4012-B67E-C0DABCAC0AF2}" dt="2023-12-31T09:27:47.935" v="15508" actId="478"/>
          <ac:spMkLst>
            <pc:docMk/>
            <pc:sldMk cId="3790918325" sldId="289"/>
            <ac:spMk id="3" creationId="{03808A3C-8C83-8060-B57E-7A2688035F66}"/>
          </ac:spMkLst>
        </pc:spChg>
        <pc:spChg chg="add mod">
          <ac:chgData name="반일권" userId="a8faf007-adc4-453c-87d0-4b5a6ce99e81" providerId="ADAL" clId="{0FB41969-17D5-4012-B67E-C0DABCAC0AF2}" dt="2023-12-31T12:24:01.069" v="17148" actId="14100"/>
          <ac:spMkLst>
            <pc:docMk/>
            <pc:sldMk cId="3790918325" sldId="289"/>
            <ac:spMk id="4" creationId="{851B13FB-8A21-464F-80EC-8C6D4A4C3998}"/>
          </ac:spMkLst>
        </pc:spChg>
        <pc:graphicFrameChg chg="add del mod modGraphic">
          <ac:chgData name="반일권" userId="a8faf007-adc4-453c-87d0-4b5a6ce99e81" providerId="ADAL" clId="{0FB41969-17D5-4012-B67E-C0DABCAC0AF2}" dt="2023-12-31T09:46:37.527" v="15889" actId="478"/>
          <ac:graphicFrameMkLst>
            <pc:docMk/>
            <pc:sldMk cId="3790918325" sldId="289"/>
            <ac:graphicFrameMk id="5" creationId="{757EBB0B-1F94-48BF-A18B-BC915D436F45}"/>
          </ac:graphicFrameMkLst>
        </pc:graphicFrameChg>
        <pc:graphicFrameChg chg="add mod modGraphic">
          <ac:chgData name="반일권" userId="a8faf007-adc4-453c-87d0-4b5a6ce99e81" providerId="ADAL" clId="{0FB41969-17D5-4012-B67E-C0DABCAC0AF2}" dt="2023-12-31T12:24:13.608" v="17152" actId="14734"/>
          <ac:graphicFrameMkLst>
            <pc:docMk/>
            <pc:sldMk cId="3790918325" sldId="289"/>
            <ac:graphicFrameMk id="6" creationId="{565E83E6-C6F7-4F2F-836B-9750B9BCBD9E}"/>
          </ac:graphicFrameMkLst>
        </pc:graphicFrameChg>
      </pc:sldChg>
      <pc:sldChg chg="modSp add">
        <pc:chgData name="반일권" userId="a8faf007-adc4-453c-87d0-4b5a6ce99e81" providerId="ADAL" clId="{0FB41969-17D5-4012-B67E-C0DABCAC0AF2}" dt="2023-12-31T09:27:39.612" v="15507" actId="20577"/>
        <pc:sldMkLst>
          <pc:docMk/>
          <pc:sldMk cId="2055644752" sldId="290"/>
        </pc:sldMkLst>
        <pc:spChg chg="mod">
          <ac:chgData name="반일권" userId="a8faf007-adc4-453c-87d0-4b5a6ce99e81" providerId="ADAL" clId="{0FB41969-17D5-4012-B67E-C0DABCAC0AF2}" dt="2023-12-31T09:27:39.612" v="15507" actId="20577"/>
          <ac:spMkLst>
            <pc:docMk/>
            <pc:sldMk cId="2055644752" sldId="290"/>
            <ac:spMk id="2" creationId="{2641155B-7C73-B55F-9263-39B9766A91CB}"/>
          </ac:spMkLst>
        </pc:spChg>
      </pc:sldChg>
      <pc:sldChg chg="modSp add del">
        <pc:chgData name="반일권" userId="a8faf007-adc4-453c-87d0-4b5a6ce99e81" providerId="ADAL" clId="{0FB41969-17D5-4012-B67E-C0DABCAC0AF2}" dt="2023-12-31T12:23:17.389" v="17146" actId="2696"/>
        <pc:sldMkLst>
          <pc:docMk/>
          <pc:sldMk cId="2703248390" sldId="291"/>
        </pc:sldMkLst>
        <pc:spChg chg="mod">
          <ac:chgData name="반일권" userId="a8faf007-adc4-453c-87d0-4b5a6ce99e81" providerId="ADAL" clId="{0FB41969-17D5-4012-B67E-C0DABCAC0AF2}" dt="2023-12-31T09:49:43.205" v="15962" actId="20577"/>
          <ac:spMkLst>
            <pc:docMk/>
            <pc:sldMk cId="2703248390" sldId="291"/>
            <ac:spMk id="2" creationId="{886C3E25-6318-DBCF-1325-1780B46A1DE7}"/>
          </ac:spMkLst>
        </pc:spChg>
      </pc:sldChg>
      <pc:sldChg chg="modSp add">
        <pc:chgData name="반일권" userId="a8faf007-adc4-453c-87d0-4b5a6ce99e81" providerId="ADAL" clId="{0FB41969-17D5-4012-B67E-C0DABCAC0AF2}" dt="2024-01-01T03:09:13.459" v="17158" actId="404"/>
        <pc:sldMkLst>
          <pc:docMk/>
          <pc:sldMk cId="2456350089" sldId="292"/>
        </pc:sldMkLst>
        <pc:spChg chg="mod">
          <ac:chgData name="반일권" userId="a8faf007-adc4-453c-87d0-4b5a6ce99e81" providerId="ADAL" clId="{0FB41969-17D5-4012-B67E-C0DABCAC0AF2}" dt="2024-01-01T03:09:13.459" v="17158" actId="404"/>
          <ac:spMkLst>
            <pc:docMk/>
            <pc:sldMk cId="2456350089" sldId="292"/>
            <ac:spMk id="3" creationId="{03808A3C-8C83-8060-B57E-7A2688035F66}"/>
          </ac:spMkLst>
        </pc:spChg>
      </pc:sldChg>
      <pc:sldChg chg="del">
        <pc:chgData name="반일권" userId="a8faf007-adc4-453c-87d0-4b5a6ce99e81" providerId="ADAL" clId="{0FB41969-17D5-4012-B67E-C0DABCAC0AF2}" dt="2023-12-31T01:49:35.429" v="11188" actId="2696"/>
        <pc:sldMkLst>
          <pc:docMk/>
          <pc:sldMk cId="464829359" sldId="296"/>
        </pc:sldMkLst>
      </pc:sldChg>
      <pc:sldChg chg="modSp ord">
        <pc:chgData name="반일권" userId="a8faf007-adc4-453c-87d0-4b5a6ce99e81" providerId="ADAL" clId="{0FB41969-17D5-4012-B67E-C0DABCAC0AF2}" dt="2023-12-31T07:20:06.524" v="12205" actId="20577"/>
        <pc:sldMkLst>
          <pc:docMk/>
          <pc:sldMk cId="2344778194" sldId="297"/>
        </pc:sldMkLst>
        <pc:spChg chg="mod">
          <ac:chgData name="반일권" userId="a8faf007-adc4-453c-87d0-4b5a6ce99e81" providerId="ADAL" clId="{0FB41969-17D5-4012-B67E-C0DABCAC0AF2}" dt="2023-12-31T07:20:06.524" v="12205" actId="20577"/>
          <ac:spMkLst>
            <pc:docMk/>
            <pc:sldMk cId="2344778194" sldId="297"/>
            <ac:spMk id="3" creationId="{03808A3C-8C83-8060-B57E-7A2688035F66}"/>
          </ac:spMkLst>
        </pc:spChg>
        <pc:spChg chg="mod">
          <ac:chgData name="반일권" userId="a8faf007-adc4-453c-87d0-4b5a6ce99e81" providerId="ADAL" clId="{0FB41969-17D5-4012-B67E-C0DABCAC0AF2}" dt="2023-12-31T01:49:43.747" v="11190" actId="1076"/>
          <ac:spMkLst>
            <pc:docMk/>
            <pc:sldMk cId="2344778194" sldId="297"/>
            <ac:spMk id="5" creationId="{CA4BBE4C-104E-4F4E-85F1-451C2977DEC0}"/>
          </ac:spMkLst>
        </pc:spChg>
        <pc:spChg chg="mod">
          <ac:chgData name="반일권" userId="a8faf007-adc4-453c-87d0-4b5a6ce99e81" providerId="ADAL" clId="{0FB41969-17D5-4012-B67E-C0DABCAC0AF2}" dt="2023-12-31T01:50:23.456" v="11361" actId="20577"/>
          <ac:spMkLst>
            <pc:docMk/>
            <pc:sldMk cId="2344778194" sldId="297"/>
            <ac:spMk id="6" creationId="{717C91F8-C781-412C-B799-0C6F14A80105}"/>
          </ac:spMkLst>
        </pc:spChg>
      </pc:sldChg>
      <pc:sldChg chg="addSp delSp modSp">
        <pc:chgData name="반일권" userId="a8faf007-adc4-453c-87d0-4b5a6ce99e81" providerId="ADAL" clId="{0FB41969-17D5-4012-B67E-C0DABCAC0AF2}" dt="2024-01-01T03:09:44.711" v="17161" actId="1076"/>
        <pc:sldMkLst>
          <pc:docMk/>
          <pc:sldMk cId="31537746" sldId="298"/>
        </pc:sldMkLst>
        <pc:spChg chg="mod">
          <ac:chgData name="반일권" userId="a8faf007-adc4-453c-87d0-4b5a6ce99e81" providerId="ADAL" clId="{0FB41969-17D5-4012-B67E-C0DABCAC0AF2}" dt="2023-12-31T09:52:47.508" v="16310" actId="20577"/>
          <ac:spMkLst>
            <pc:docMk/>
            <pc:sldMk cId="31537746" sldId="298"/>
            <ac:spMk id="4" creationId="{5E3DBA9A-1143-D96C-499D-55010EC387BE}"/>
          </ac:spMkLst>
        </pc:spChg>
        <pc:spChg chg="del mod">
          <ac:chgData name="반일권" userId="a8faf007-adc4-453c-87d0-4b5a6ce99e81" providerId="ADAL" clId="{0FB41969-17D5-4012-B67E-C0DABCAC0AF2}" dt="2023-12-31T07:36:01.407" v="12607" actId="478"/>
          <ac:spMkLst>
            <pc:docMk/>
            <pc:sldMk cId="31537746" sldId="298"/>
            <ac:spMk id="7" creationId="{B511BACF-50C0-6C18-6917-53CA116CA64C}"/>
          </ac:spMkLst>
        </pc:spChg>
        <pc:spChg chg="add mod">
          <ac:chgData name="반일권" userId="a8faf007-adc4-453c-87d0-4b5a6ce99e81" providerId="ADAL" clId="{0FB41969-17D5-4012-B67E-C0DABCAC0AF2}" dt="2023-12-31T10:02:38.049" v="16311" actId="6549"/>
          <ac:spMkLst>
            <pc:docMk/>
            <pc:sldMk cId="31537746" sldId="298"/>
            <ac:spMk id="9" creationId="{983A3CB5-1C15-4186-B4C6-C2CB55C8AF95}"/>
          </ac:spMkLst>
        </pc:spChg>
        <pc:spChg chg="add mod">
          <ac:chgData name="반일권" userId="a8faf007-adc4-453c-87d0-4b5a6ce99e81" providerId="ADAL" clId="{0FB41969-17D5-4012-B67E-C0DABCAC0AF2}" dt="2023-12-31T07:39:53.004" v="12880" actId="20577"/>
          <ac:spMkLst>
            <pc:docMk/>
            <pc:sldMk cId="31537746" sldId="298"/>
            <ac:spMk id="10" creationId="{87C0A65F-B305-4ACB-A858-788C8D655607}"/>
          </ac:spMkLst>
        </pc:spChg>
        <pc:cxnChg chg="add mod">
          <ac:chgData name="반일권" userId="a8faf007-adc4-453c-87d0-4b5a6ce99e81" providerId="ADAL" clId="{0FB41969-17D5-4012-B67E-C0DABCAC0AF2}" dt="2024-01-01T03:09:44.711" v="17161" actId="1076"/>
          <ac:cxnSpMkLst>
            <pc:docMk/>
            <pc:sldMk cId="31537746" sldId="298"/>
            <ac:cxnSpMk id="8" creationId="{0822F0FF-B16D-4BC2-9341-3E32F779E47A}"/>
          </ac:cxnSpMkLst>
        </pc:cxnChg>
      </pc:sldChg>
      <pc:sldChg chg="del">
        <pc:chgData name="반일권" userId="a8faf007-adc4-453c-87d0-4b5a6ce99e81" providerId="ADAL" clId="{0FB41969-17D5-4012-B67E-C0DABCAC0AF2}" dt="2023-12-31T09:04:28.831" v="14396" actId="2696"/>
        <pc:sldMkLst>
          <pc:docMk/>
          <pc:sldMk cId="4267542910" sldId="300"/>
        </pc:sldMkLst>
      </pc:sldChg>
      <pc:sldChg chg="del">
        <pc:chgData name="반일권" userId="a8faf007-adc4-453c-87d0-4b5a6ce99e81" providerId="ADAL" clId="{0FB41969-17D5-4012-B67E-C0DABCAC0AF2}" dt="2023-12-31T07:40:00.704" v="12881" actId="2696"/>
        <pc:sldMkLst>
          <pc:docMk/>
          <pc:sldMk cId="2197154281" sldId="301"/>
        </pc:sldMkLst>
      </pc:sldChg>
      <pc:sldChg chg="del">
        <pc:chgData name="반일권" userId="a8faf007-adc4-453c-87d0-4b5a6ce99e81" providerId="ADAL" clId="{0FB41969-17D5-4012-B67E-C0DABCAC0AF2}" dt="2023-12-31T08:42:25.032" v="13746" actId="2696"/>
        <pc:sldMkLst>
          <pc:docMk/>
          <pc:sldMk cId="59292373" sldId="303"/>
        </pc:sldMkLst>
      </pc:sldChg>
      <pc:sldChg chg="del">
        <pc:chgData name="반일권" userId="a8faf007-adc4-453c-87d0-4b5a6ce99e81" providerId="ADAL" clId="{0FB41969-17D5-4012-B67E-C0DABCAC0AF2}" dt="2023-12-31T08:42:25.030" v="13745" actId="2696"/>
        <pc:sldMkLst>
          <pc:docMk/>
          <pc:sldMk cId="442325247" sldId="304"/>
        </pc:sldMkLst>
      </pc:sldChg>
      <pc:sldChg chg="addSp delSp modSp add del">
        <pc:chgData name="반일권" userId="a8faf007-adc4-453c-87d0-4b5a6ce99e81" providerId="ADAL" clId="{0FB41969-17D5-4012-B67E-C0DABCAC0AF2}" dt="2024-01-01T03:09:58.548" v="17164" actId="1076"/>
        <pc:sldMkLst>
          <pc:docMk/>
          <pc:sldMk cId="2091930248" sldId="305"/>
        </pc:sldMkLst>
        <pc:spChg chg="mod">
          <ac:chgData name="반일권" userId="a8faf007-adc4-453c-87d0-4b5a6ce99e81" providerId="ADAL" clId="{0FB41969-17D5-4012-B67E-C0DABCAC0AF2}" dt="2023-12-31T09:51:58.428" v="16211" actId="20577"/>
          <ac:spMkLst>
            <pc:docMk/>
            <pc:sldMk cId="2091930248" sldId="305"/>
            <ac:spMk id="4" creationId="{5E3DBA9A-1143-D96C-499D-55010EC387BE}"/>
          </ac:spMkLst>
        </pc:spChg>
        <pc:spChg chg="del">
          <ac:chgData name="반일권" userId="a8faf007-adc4-453c-87d0-4b5a6ce99e81" providerId="ADAL" clId="{0FB41969-17D5-4012-B67E-C0DABCAC0AF2}" dt="2023-12-31T09:20:17.320" v="15303" actId="478"/>
          <ac:spMkLst>
            <pc:docMk/>
            <pc:sldMk cId="2091930248" sldId="305"/>
            <ac:spMk id="7" creationId="{B511BACF-50C0-6C18-6917-53CA116CA64C}"/>
          </ac:spMkLst>
        </pc:spChg>
        <pc:spChg chg="add mod">
          <ac:chgData name="반일권" userId="a8faf007-adc4-453c-87d0-4b5a6ce99e81" providerId="ADAL" clId="{0FB41969-17D5-4012-B67E-C0DABCAC0AF2}" dt="2024-01-01T03:09:58.548" v="17164" actId="1076"/>
          <ac:spMkLst>
            <pc:docMk/>
            <pc:sldMk cId="2091930248" sldId="305"/>
            <ac:spMk id="8" creationId="{AF308E04-BF12-49CB-B3BA-C3C414373EE1}"/>
          </ac:spMkLst>
        </pc:spChg>
        <pc:spChg chg="add mod">
          <ac:chgData name="반일권" userId="a8faf007-adc4-453c-87d0-4b5a6ce99e81" providerId="ADAL" clId="{0FB41969-17D5-4012-B67E-C0DABCAC0AF2}" dt="2024-01-01T03:09:58.548" v="17164" actId="1076"/>
          <ac:spMkLst>
            <pc:docMk/>
            <pc:sldMk cId="2091930248" sldId="305"/>
            <ac:spMk id="10" creationId="{034A47CC-BC9B-48CA-BB3A-DB73A430E683}"/>
          </ac:spMkLst>
        </pc:spChg>
        <pc:cxnChg chg="add mod">
          <ac:chgData name="반일권" userId="a8faf007-adc4-453c-87d0-4b5a6ce99e81" providerId="ADAL" clId="{0FB41969-17D5-4012-B67E-C0DABCAC0AF2}" dt="2024-01-01T03:09:54.644" v="17163" actId="1076"/>
          <ac:cxnSpMkLst>
            <pc:docMk/>
            <pc:sldMk cId="2091930248" sldId="305"/>
            <ac:cxnSpMk id="9" creationId="{D1BB5F95-D8B5-4E45-940B-B3C970C99BCD}"/>
          </ac:cxnSpMkLst>
        </pc:cxnChg>
      </pc:sldChg>
      <pc:sldChg chg="del">
        <pc:chgData name="반일권" userId="a8faf007-adc4-453c-87d0-4b5a6ce99e81" providerId="ADAL" clId="{0FB41969-17D5-4012-B67E-C0DABCAC0AF2}" dt="2023-12-31T08:44:22.253" v="13760" actId="2696"/>
        <pc:sldMkLst>
          <pc:docMk/>
          <pc:sldMk cId="3896501344" sldId="306"/>
        </pc:sldMkLst>
      </pc:sldChg>
      <pc:sldChg chg="del">
        <pc:chgData name="반일권" userId="a8faf007-adc4-453c-87d0-4b5a6ce99e81" providerId="ADAL" clId="{0FB41969-17D5-4012-B67E-C0DABCAC0AF2}" dt="2023-12-31T09:10:14.684" v="15093" actId="2696"/>
        <pc:sldMkLst>
          <pc:docMk/>
          <pc:sldMk cId="2706829282" sldId="309"/>
        </pc:sldMkLst>
      </pc:sldChg>
      <pc:sldChg chg="del">
        <pc:chgData name="반일권" userId="a8faf007-adc4-453c-87d0-4b5a6ce99e81" providerId="ADAL" clId="{0FB41969-17D5-4012-B67E-C0DABCAC0AF2}" dt="2023-12-31T09:10:18.159" v="15094" actId="2696"/>
        <pc:sldMkLst>
          <pc:docMk/>
          <pc:sldMk cId="1363372418" sldId="314"/>
        </pc:sldMkLst>
      </pc:sldChg>
      <pc:sldChg chg="addSp delSp modSp del">
        <pc:chgData name="반일권" userId="a8faf007-adc4-453c-87d0-4b5a6ce99e81" providerId="ADAL" clId="{0FB41969-17D5-4012-B67E-C0DABCAC0AF2}" dt="2023-12-31T09:02:40.876" v="14275" actId="2696"/>
        <pc:sldMkLst>
          <pc:docMk/>
          <pc:sldMk cId="1591082560" sldId="315"/>
        </pc:sldMkLst>
        <pc:spChg chg="mod">
          <ac:chgData name="반일권" userId="a8faf007-adc4-453c-87d0-4b5a6ce99e81" providerId="ADAL" clId="{0FB41969-17D5-4012-B67E-C0DABCAC0AF2}" dt="2023-12-31T08:55:08.249" v="14127" actId="1076"/>
          <ac:spMkLst>
            <pc:docMk/>
            <pc:sldMk cId="1591082560" sldId="315"/>
            <ac:spMk id="5" creationId="{11BAFE94-AA10-23E5-462A-0D9F60C8F97D}"/>
          </ac:spMkLst>
        </pc:spChg>
        <pc:spChg chg="add mod">
          <ac:chgData name="반일권" userId="a8faf007-adc4-453c-87d0-4b5a6ce99e81" providerId="ADAL" clId="{0FB41969-17D5-4012-B67E-C0DABCAC0AF2}" dt="2023-12-31T08:58:20.779" v="14231" actId="14100"/>
          <ac:spMkLst>
            <pc:docMk/>
            <pc:sldMk cId="1591082560" sldId="315"/>
            <ac:spMk id="6" creationId="{1D92253E-355A-4254-B76F-FDB36FE0E189}"/>
          </ac:spMkLst>
        </pc:spChg>
        <pc:spChg chg="del">
          <ac:chgData name="반일권" userId="a8faf007-adc4-453c-87d0-4b5a6ce99e81" providerId="ADAL" clId="{0FB41969-17D5-4012-B67E-C0DABCAC0AF2}" dt="2023-12-30T12:46:16.792" v="9671" actId="478"/>
          <ac:spMkLst>
            <pc:docMk/>
            <pc:sldMk cId="1591082560" sldId="315"/>
            <ac:spMk id="11" creationId="{359EF464-DFE4-3D3C-E77B-F0BA39080F73}"/>
          </ac:spMkLst>
        </pc:spChg>
      </pc:sldChg>
      <pc:sldChg chg="addSp delSp modSp">
        <pc:chgData name="반일권" userId="a8faf007-adc4-453c-87d0-4b5a6ce99e81" providerId="ADAL" clId="{0FB41969-17D5-4012-B67E-C0DABCAC0AF2}" dt="2023-12-31T09:26:44.940" v="15486" actId="20577"/>
        <pc:sldMkLst>
          <pc:docMk/>
          <pc:sldMk cId="1557743034" sldId="316"/>
        </pc:sldMkLst>
        <pc:spChg chg="mod">
          <ac:chgData name="반일권" userId="a8faf007-adc4-453c-87d0-4b5a6ce99e81" providerId="ADAL" clId="{0FB41969-17D5-4012-B67E-C0DABCAC0AF2}" dt="2023-12-31T09:01:42.809" v="14274" actId="255"/>
          <ac:spMkLst>
            <pc:docMk/>
            <pc:sldMk cId="1557743034" sldId="316"/>
            <ac:spMk id="5" creationId="{11BAFE94-AA10-23E5-462A-0D9F60C8F97D}"/>
          </ac:spMkLst>
        </pc:spChg>
        <pc:spChg chg="add mod">
          <ac:chgData name="반일권" userId="a8faf007-adc4-453c-87d0-4b5a6ce99e81" providerId="ADAL" clId="{0FB41969-17D5-4012-B67E-C0DABCAC0AF2}" dt="2023-12-31T09:25:25.696" v="15361" actId="1076"/>
          <ac:spMkLst>
            <pc:docMk/>
            <pc:sldMk cId="1557743034" sldId="316"/>
            <ac:spMk id="6" creationId="{719E1461-2581-4327-B0A2-7C24FF227F9B}"/>
          </ac:spMkLst>
        </pc:spChg>
        <pc:spChg chg="add mod">
          <ac:chgData name="반일권" userId="a8faf007-adc4-453c-87d0-4b5a6ce99e81" providerId="ADAL" clId="{0FB41969-17D5-4012-B67E-C0DABCAC0AF2}" dt="2023-12-31T09:25:25.696" v="15361" actId="1076"/>
          <ac:spMkLst>
            <pc:docMk/>
            <pc:sldMk cId="1557743034" sldId="316"/>
            <ac:spMk id="7" creationId="{1D3DB8C5-6881-4BEE-9485-4526B6D009C0}"/>
          </ac:spMkLst>
        </pc:spChg>
        <pc:spChg chg="add mod">
          <ac:chgData name="반일권" userId="a8faf007-adc4-453c-87d0-4b5a6ce99e81" providerId="ADAL" clId="{0FB41969-17D5-4012-B67E-C0DABCAC0AF2}" dt="2023-12-31T09:26:14.296" v="15419" actId="20577"/>
          <ac:spMkLst>
            <pc:docMk/>
            <pc:sldMk cId="1557743034" sldId="316"/>
            <ac:spMk id="11" creationId="{2DCE5F24-EDFB-4F02-A3C5-2FB9E8AF55FD}"/>
          </ac:spMkLst>
        </pc:spChg>
        <pc:spChg chg="del">
          <ac:chgData name="반일권" userId="a8faf007-adc4-453c-87d0-4b5a6ce99e81" providerId="ADAL" clId="{0FB41969-17D5-4012-B67E-C0DABCAC0AF2}" dt="2023-12-30T12:46:11.731" v="9670" actId="478"/>
          <ac:spMkLst>
            <pc:docMk/>
            <pc:sldMk cId="1557743034" sldId="316"/>
            <ac:spMk id="11" creationId="{359EF464-DFE4-3D3C-E77B-F0BA39080F73}"/>
          </ac:spMkLst>
        </pc:spChg>
        <pc:spChg chg="add mod">
          <ac:chgData name="반일권" userId="a8faf007-adc4-453c-87d0-4b5a6ce99e81" providerId="ADAL" clId="{0FB41969-17D5-4012-B67E-C0DABCAC0AF2}" dt="2023-12-31T09:26:44.940" v="15486" actId="20577"/>
          <ac:spMkLst>
            <pc:docMk/>
            <pc:sldMk cId="1557743034" sldId="316"/>
            <ac:spMk id="12" creationId="{A5C2CBD4-18E6-4CB8-A411-CCDEE4167FF1}"/>
          </ac:spMkLst>
        </pc:spChg>
        <pc:cxnChg chg="add mod">
          <ac:chgData name="반일권" userId="a8faf007-adc4-453c-87d0-4b5a6ce99e81" providerId="ADAL" clId="{0FB41969-17D5-4012-B67E-C0DABCAC0AF2}" dt="2023-12-31T09:25:29.475" v="15362" actId="1076"/>
          <ac:cxnSpMkLst>
            <pc:docMk/>
            <pc:sldMk cId="1557743034" sldId="316"/>
            <ac:cxnSpMk id="8" creationId="{6358D91F-C654-4D67-A1A9-06CE6C28CA22}"/>
          </ac:cxnSpMkLst>
        </pc:cxnChg>
      </pc:sldChg>
      <pc:sldChg chg="modSp add">
        <pc:chgData name="반일권" userId="a8faf007-adc4-453c-87d0-4b5a6ce99e81" providerId="ADAL" clId="{0FB41969-17D5-4012-B67E-C0DABCAC0AF2}" dt="2024-01-01T03:09:38.964" v="17159" actId="1076"/>
        <pc:sldMkLst>
          <pc:docMk/>
          <pc:sldMk cId="403593712" sldId="317"/>
        </pc:sldMkLst>
        <pc:spChg chg="mod">
          <ac:chgData name="반일권" userId="a8faf007-adc4-453c-87d0-4b5a6ce99e81" providerId="ADAL" clId="{0FB41969-17D5-4012-B67E-C0DABCAC0AF2}" dt="2023-12-31T09:20:56.700" v="15354" actId="20577"/>
          <ac:spMkLst>
            <pc:docMk/>
            <pc:sldMk cId="403593712" sldId="317"/>
            <ac:spMk id="4" creationId="{5E3DBA9A-1143-D96C-499D-55010EC387BE}"/>
          </ac:spMkLst>
        </pc:spChg>
        <pc:spChg chg="mod">
          <ac:chgData name="반일권" userId="a8faf007-adc4-453c-87d0-4b5a6ce99e81" providerId="ADAL" clId="{0FB41969-17D5-4012-B67E-C0DABCAC0AF2}" dt="2023-12-31T07:40:38.983" v="12903" actId="20577"/>
          <ac:spMkLst>
            <pc:docMk/>
            <pc:sldMk cId="403593712" sldId="317"/>
            <ac:spMk id="6" creationId="{9ED54599-302E-4B24-AD21-FBDC40CF0C92}"/>
          </ac:spMkLst>
        </pc:spChg>
        <pc:spChg chg="mod">
          <ac:chgData name="반일권" userId="a8faf007-adc4-453c-87d0-4b5a6ce99e81" providerId="ADAL" clId="{0FB41969-17D5-4012-B67E-C0DABCAC0AF2}" dt="2023-12-31T09:21:07.617" v="15355" actId="1076"/>
          <ac:spMkLst>
            <pc:docMk/>
            <pc:sldMk cId="403593712" sldId="317"/>
            <ac:spMk id="9" creationId="{983A3CB5-1C15-4186-B4C6-C2CB55C8AF95}"/>
          </ac:spMkLst>
        </pc:spChg>
        <pc:spChg chg="mod">
          <ac:chgData name="반일권" userId="a8faf007-adc4-453c-87d0-4b5a6ce99e81" providerId="ADAL" clId="{0FB41969-17D5-4012-B67E-C0DABCAC0AF2}" dt="2023-12-31T09:21:07.617" v="15355" actId="1076"/>
          <ac:spMkLst>
            <pc:docMk/>
            <pc:sldMk cId="403593712" sldId="317"/>
            <ac:spMk id="10" creationId="{87C0A65F-B305-4ACB-A858-788C8D655607}"/>
          </ac:spMkLst>
        </pc:spChg>
        <pc:cxnChg chg="mod">
          <ac:chgData name="반일권" userId="a8faf007-adc4-453c-87d0-4b5a6ce99e81" providerId="ADAL" clId="{0FB41969-17D5-4012-B67E-C0DABCAC0AF2}" dt="2024-01-01T03:09:38.964" v="17159" actId="1076"/>
          <ac:cxnSpMkLst>
            <pc:docMk/>
            <pc:sldMk cId="403593712" sldId="317"/>
            <ac:cxnSpMk id="8" creationId="{0822F0FF-B16D-4BC2-9341-3E32F779E47A}"/>
          </ac:cxnSpMkLst>
        </pc:cxnChg>
      </pc:sldChg>
      <pc:sldChg chg="addSp delSp modSp add">
        <pc:chgData name="반일권" userId="a8faf007-adc4-453c-87d0-4b5a6ce99e81" providerId="ADAL" clId="{0FB41969-17D5-4012-B67E-C0DABCAC0AF2}" dt="2023-12-31T09:25:13.917" v="15360" actId="1076"/>
        <pc:sldMkLst>
          <pc:docMk/>
          <pc:sldMk cId="3982370120" sldId="318"/>
        </pc:sldMkLst>
        <pc:spChg chg="add del mod">
          <ac:chgData name="반일권" userId="a8faf007-adc4-453c-87d0-4b5a6ce99e81" providerId="ADAL" clId="{0FB41969-17D5-4012-B67E-C0DABCAC0AF2}" dt="2023-12-31T09:03:58.077" v="14392" actId="478"/>
          <ac:spMkLst>
            <pc:docMk/>
            <pc:sldMk cId="3982370120" sldId="318"/>
            <ac:spMk id="4" creationId="{230E4FC3-A363-4E00-BB78-70E1A605E0C3}"/>
          </ac:spMkLst>
        </pc:spChg>
        <pc:spChg chg="mod">
          <ac:chgData name="반일권" userId="a8faf007-adc4-453c-87d0-4b5a6ce99e81" providerId="ADAL" clId="{0FB41969-17D5-4012-B67E-C0DABCAC0AF2}" dt="2023-12-31T09:03:42.485" v="14390" actId="6549"/>
          <ac:spMkLst>
            <pc:docMk/>
            <pc:sldMk cId="3982370120" sldId="318"/>
            <ac:spMk id="5" creationId="{11BAFE94-AA10-23E5-462A-0D9F60C8F97D}"/>
          </ac:spMkLst>
        </pc:spChg>
        <pc:spChg chg="mod">
          <ac:chgData name="반일권" userId="a8faf007-adc4-453c-87d0-4b5a6ce99e81" providerId="ADAL" clId="{0FB41969-17D5-4012-B67E-C0DABCAC0AF2}" dt="2023-12-31T09:06:23.970" v="14581" actId="1035"/>
          <ac:spMkLst>
            <pc:docMk/>
            <pc:sldMk cId="3982370120" sldId="318"/>
            <ac:spMk id="6" creationId="{719E1461-2581-4327-B0A2-7C24FF227F9B}"/>
          </ac:spMkLst>
        </pc:spChg>
        <pc:spChg chg="mod">
          <ac:chgData name="반일권" userId="a8faf007-adc4-453c-87d0-4b5a6ce99e81" providerId="ADAL" clId="{0FB41969-17D5-4012-B67E-C0DABCAC0AF2}" dt="2023-12-31T09:06:23.970" v="14581" actId="1035"/>
          <ac:spMkLst>
            <pc:docMk/>
            <pc:sldMk cId="3982370120" sldId="318"/>
            <ac:spMk id="7" creationId="{1D3DB8C5-6881-4BEE-9485-4526B6D009C0}"/>
          </ac:spMkLst>
        </pc:spChg>
        <pc:spChg chg="mod">
          <ac:chgData name="반일권" userId="a8faf007-adc4-453c-87d0-4b5a6ce99e81" providerId="ADAL" clId="{0FB41969-17D5-4012-B67E-C0DABCAC0AF2}" dt="2023-12-31T09:02:52.228" v="14277"/>
          <ac:spMkLst>
            <pc:docMk/>
            <pc:sldMk cId="3982370120" sldId="318"/>
            <ac:spMk id="10" creationId="{81EB7448-4A93-D646-80A7-79BA31CAF616}"/>
          </ac:spMkLst>
        </pc:spChg>
        <pc:spChg chg="add del mod">
          <ac:chgData name="반일권" userId="a8faf007-adc4-453c-87d0-4b5a6ce99e81" providerId="ADAL" clId="{0FB41969-17D5-4012-B67E-C0DABCAC0AF2}" dt="2023-12-31T09:03:52.906" v="14391" actId="478"/>
          <ac:spMkLst>
            <pc:docMk/>
            <pc:sldMk cId="3982370120" sldId="318"/>
            <ac:spMk id="11" creationId="{3DDE071B-1C49-425C-AE94-3D22FE435CBB}"/>
          </ac:spMkLst>
        </pc:spChg>
        <pc:spChg chg="add mod">
          <ac:chgData name="반일권" userId="a8faf007-adc4-453c-87d0-4b5a6ce99e81" providerId="ADAL" clId="{0FB41969-17D5-4012-B67E-C0DABCAC0AF2}" dt="2023-12-31T09:04:08.631" v="14395" actId="404"/>
          <ac:spMkLst>
            <pc:docMk/>
            <pc:sldMk cId="3982370120" sldId="318"/>
            <ac:spMk id="12" creationId="{F9216EBC-DD5D-49C7-AF50-3F262C084994}"/>
          </ac:spMkLst>
        </pc:spChg>
        <pc:spChg chg="add del mod">
          <ac:chgData name="반일권" userId="a8faf007-adc4-453c-87d0-4b5a6ce99e81" providerId="ADAL" clId="{0FB41969-17D5-4012-B67E-C0DABCAC0AF2}" dt="2023-12-31T09:05:49.341" v="14549" actId="478"/>
          <ac:spMkLst>
            <pc:docMk/>
            <pc:sldMk cId="3982370120" sldId="318"/>
            <ac:spMk id="13" creationId="{01727998-212E-4E1E-9300-372DF2259E4F}"/>
          </ac:spMkLst>
        </pc:spChg>
        <pc:spChg chg="add mod">
          <ac:chgData name="반일권" userId="a8faf007-adc4-453c-87d0-4b5a6ce99e81" providerId="ADAL" clId="{0FB41969-17D5-4012-B67E-C0DABCAC0AF2}" dt="2023-12-31T09:07:45.159" v="14752" actId="20577"/>
          <ac:spMkLst>
            <pc:docMk/>
            <pc:sldMk cId="3982370120" sldId="318"/>
            <ac:spMk id="14" creationId="{D467CBDD-017B-4267-B2CF-28288CE8BFB4}"/>
          </ac:spMkLst>
        </pc:spChg>
        <pc:cxnChg chg="mod">
          <ac:chgData name="반일권" userId="a8faf007-adc4-453c-87d0-4b5a6ce99e81" providerId="ADAL" clId="{0FB41969-17D5-4012-B67E-C0DABCAC0AF2}" dt="2023-12-31T09:25:13.917" v="15360" actId="1076"/>
          <ac:cxnSpMkLst>
            <pc:docMk/>
            <pc:sldMk cId="3982370120" sldId="318"/>
            <ac:cxnSpMk id="8" creationId="{6358D91F-C654-4D67-A1A9-06CE6C28CA22}"/>
          </ac:cxnSpMkLst>
        </pc:cxnChg>
      </pc:sldChg>
      <pc:sldChg chg="delSp modSp add">
        <pc:chgData name="반일권" userId="a8faf007-adc4-453c-87d0-4b5a6ce99e81" providerId="ADAL" clId="{0FB41969-17D5-4012-B67E-C0DABCAC0AF2}" dt="2023-12-31T09:10:48.217" v="15142" actId="20577"/>
        <pc:sldMkLst>
          <pc:docMk/>
          <pc:sldMk cId="3716389339" sldId="319"/>
        </pc:sldMkLst>
        <pc:spChg chg="mod">
          <ac:chgData name="반일권" userId="a8faf007-adc4-453c-87d0-4b5a6ce99e81" providerId="ADAL" clId="{0FB41969-17D5-4012-B67E-C0DABCAC0AF2}" dt="2023-12-31T09:10:48.217" v="15142" actId="20577"/>
          <ac:spMkLst>
            <pc:docMk/>
            <pc:sldMk cId="3716389339" sldId="319"/>
            <ac:spMk id="5" creationId="{11BAFE94-AA10-23E5-462A-0D9F60C8F97D}"/>
          </ac:spMkLst>
        </pc:spChg>
        <pc:spChg chg="del">
          <ac:chgData name="반일권" userId="a8faf007-adc4-453c-87d0-4b5a6ce99e81" providerId="ADAL" clId="{0FB41969-17D5-4012-B67E-C0DABCAC0AF2}" dt="2023-12-31T09:08:02.071" v="14755" actId="478"/>
          <ac:spMkLst>
            <pc:docMk/>
            <pc:sldMk cId="3716389339" sldId="319"/>
            <ac:spMk id="6" creationId="{719E1461-2581-4327-B0A2-7C24FF227F9B}"/>
          </ac:spMkLst>
        </pc:spChg>
        <pc:spChg chg="del">
          <ac:chgData name="반일권" userId="a8faf007-adc4-453c-87d0-4b5a6ce99e81" providerId="ADAL" clId="{0FB41969-17D5-4012-B67E-C0DABCAC0AF2}" dt="2023-12-31T09:08:00.384" v="14754" actId="478"/>
          <ac:spMkLst>
            <pc:docMk/>
            <pc:sldMk cId="3716389339" sldId="319"/>
            <ac:spMk id="7" creationId="{1D3DB8C5-6881-4BEE-9485-4526B6D009C0}"/>
          </ac:spMkLst>
        </pc:spChg>
        <pc:spChg chg="mod">
          <ac:chgData name="반일권" userId="a8faf007-adc4-453c-87d0-4b5a6ce99e81" providerId="ADAL" clId="{0FB41969-17D5-4012-B67E-C0DABCAC0AF2}" dt="2023-12-31T09:08:30.715" v="14802" actId="20577"/>
          <ac:spMkLst>
            <pc:docMk/>
            <pc:sldMk cId="3716389339" sldId="319"/>
            <ac:spMk id="10" creationId="{81EB7448-4A93-D646-80A7-79BA31CAF616}"/>
          </ac:spMkLst>
        </pc:spChg>
        <pc:spChg chg="mod">
          <ac:chgData name="반일권" userId="a8faf007-adc4-453c-87d0-4b5a6ce99e81" providerId="ADAL" clId="{0FB41969-17D5-4012-B67E-C0DABCAC0AF2}" dt="2023-12-31T09:09:20.768" v="15030" actId="20577"/>
          <ac:spMkLst>
            <pc:docMk/>
            <pc:sldMk cId="3716389339" sldId="319"/>
            <ac:spMk id="12" creationId="{F9216EBC-DD5D-49C7-AF50-3F262C084994}"/>
          </ac:spMkLst>
        </pc:spChg>
        <pc:spChg chg="del">
          <ac:chgData name="반일권" userId="a8faf007-adc4-453c-87d0-4b5a6ce99e81" providerId="ADAL" clId="{0FB41969-17D5-4012-B67E-C0DABCAC0AF2}" dt="2023-12-31T09:08:00.384" v="14754" actId="478"/>
          <ac:spMkLst>
            <pc:docMk/>
            <pc:sldMk cId="3716389339" sldId="319"/>
            <ac:spMk id="14" creationId="{D467CBDD-017B-4267-B2CF-28288CE8BFB4}"/>
          </ac:spMkLst>
        </pc:spChg>
        <pc:cxnChg chg="del">
          <ac:chgData name="반일권" userId="a8faf007-adc4-453c-87d0-4b5a6ce99e81" providerId="ADAL" clId="{0FB41969-17D5-4012-B67E-C0DABCAC0AF2}" dt="2023-12-31T09:08:00.384" v="14754" actId="478"/>
          <ac:cxnSpMkLst>
            <pc:docMk/>
            <pc:sldMk cId="3716389339" sldId="319"/>
            <ac:cxnSpMk id="8" creationId="{6358D91F-C654-4D67-A1A9-06CE6C28CA22}"/>
          </ac:cxnSpMkLst>
        </pc:cxnChg>
      </pc:sldChg>
      <pc:sldChg chg="addSp delSp modSp new add del">
        <pc:chgData name="반일권" userId="a8faf007-adc4-453c-87d0-4b5a6ce99e81" providerId="ADAL" clId="{0FB41969-17D5-4012-B67E-C0DABCAC0AF2}" dt="2023-12-31T09:49:14.032" v="15923" actId="2696"/>
        <pc:sldMkLst>
          <pc:docMk/>
          <pc:sldMk cId="297874429" sldId="320"/>
        </pc:sldMkLst>
        <pc:spChg chg="del">
          <ac:chgData name="반일권" userId="a8faf007-adc4-453c-87d0-4b5a6ce99e81" providerId="ADAL" clId="{0FB41969-17D5-4012-B67E-C0DABCAC0AF2}" dt="2023-12-31T09:36:45.561" v="15875" actId="478"/>
          <ac:spMkLst>
            <pc:docMk/>
            <pc:sldMk cId="297874429" sldId="320"/>
            <ac:spMk id="3" creationId="{9CFC4FB7-7BEF-4E21-9298-51E95D6E6332}"/>
          </ac:spMkLst>
        </pc:spChg>
        <pc:graphicFrameChg chg="add del">
          <ac:chgData name="반일권" userId="a8faf007-adc4-453c-87d0-4b5a6ce99e81" providerId="ADAL" clId="{0FB41969-17D5-4012-B67E-C0DABCAC0AF2}" dt="2023-12-31T09:36:47.025" v="15877"/>
          <ac:graphicFrameMkLst>
            <pc:docMk/>
            <pc:sldMk cId="297874429" sldId="320"/>
            <ac:graphicFrameMk id="4" creationId="{EB2FBFAE-2BCA-418A-9795-F3EF062C6759}"/>
          </ac:graphicFrameMkLst>
        </pc:graphicFrameChg>
        <pc:graphicFrameChg chg="add del modGraphic">
          <ac:chgData name="반일권" userId="a8faf007-adc4-453c-87d0-4b5a6ce99e81" providerId="ADAL" clId="{0FB41969-17D5-4012-B67E-C0DABCAC0AF2}" dt="2023-12-31T09:37:04.510" v="15880" actId="478"/>
          <ac:graphicFrameMkLst>
            <pc:docMk/>
            <pc:sldMk cId="297874429" sldId="320"/>
            <ac:graphicFrameMk id="5" creationId="{D9380255-879F-4552-8D29-ECBA86917F77}"/>
          </ac:graphicFrameMkLst>
        </pc:graphicFrameChg>
        <pc:graphicFrameChg chg="add del mod modGraphic">
          <ac:chgData name="반일권" userId="a8faf007-adc4-453c-87d0-4b5a6ce99e81" providerId="ADAL" clId="{0FB41969-17D5-4012-B67E-C0DABCAC0AF2}" dt="2023-12-31T09:42:41.208" v="15885" actId="478"/>
          <ac:graphicFrameMkLst>
            <pc:docMk/>
            <pc:sldMk cId="297874429" sldId="320"/>
            <ac:graphicFrameMk id="6" creationId="{48235460-8809-4809-A19F-B8FCFED773C3}"/>
          </ac:graphicFrameMkLst>
        </pc:graphicFrameChg>
        <pc:graphicFrameChg chg="add del">
          <ac:chgData name="반일권" userId="a8faf007-adc4-453c-87d0-4b5a6ce99e81" providerId="ADAL" clId="{0FB41969-17D5-4012-B67E-C0DABCAC0AF2}" dt="2023-12-31T09:46:20.542" v="15887"/>
          <ac:graphicFrameMkLst>
            <pc:docMk/>
            <pc:sldMk cId="297874429" sldId="320"/>
            <ac:graphicFrameMk id="7" creationId="{CF0EA71D-26CD-4627-8E91-A5E6324D6CA6}"/>
          </ac:graphicFrameMkLst>
        </pc:graphicFrameChg>
        <pc:graphicFrameChg chg="add">
          <ac:chgData name="반일권" userId="a8faf007-adc4-453c-87d0-4b5a6ce99e81" providerId="ADAL" clId="{0FB41969-17D5-4012-B67E-C0DABCAC0AF2}" dt="2023-12-31T09:46:31.150" v="15888"/>
          <ac:graphicFrameMkLst>
            <pc:docMk/>
            <pc:sldMk cId="297874429" sldId="320"/>
            <ac:graphicFrameMk id="8" creationId="{B19FA2EA-B4E3-45C6-8F1A-C844FDBD4C4D}"/>
          </ac:graphicFrameMkLst>
        </pc:graphicFrameChg>
      </pc:sldChg>
      <pc:sldChg chg="addSp delSp modSp add del">
        <pc:chgData name="반일권" userId="a8faf007-adc4-453c-87d0-4b5a6ce99e81" providerId="ADAL" clId="{0FB41969-17D5-4012-B67E-C0DABCAC0AF2}" dt="2023-12-31T12:27:05.926" v="17154" actId="2696"/>
        <pc:sldMkLst>
          <pc:docMk/>
          <pc:sldMk cId="1076314234" sldId="320"/>
        </pc:sldMkLst>
        <pc:spChg chg="mod">
          <ac:chgData name="반일권" userId="a8faf007-adc4-453c-87d0-4b5a6ce99e81" providerId="ADAL" clId="{0FB41969-17D5-4012-B67E-C0DABCAC0AF2}" dt="2023-12-31T10:04:45.594" v="16348" actId="20577"/>
          <ac:spMkLst>
            <pc:docMk/>
            <pc:sldMk cId="1076314234" sldId="320"/>
            <ac:spMk id="2" creationId="{886C3E25-6318-DBCF-1325-1780B46A1DE7}"/>
          </ac:spMkLst>
        </pc:spChg>
        <pc:spChg chg="del mod">
          <ac:chgData name="반일권" userId="a8faf007-adc4-453c-87d0-4b5a6ce99e81" providerId="ADAL" clId="{0FB41969-17D5-4012-B67E-C0DABCAC0AF2}" dt="2023-12-31T10:10:54.384" v="16465" actId="478"/>
          <ac:spMkLst>
            <pc:docMk/>
            <pc:sldMk cId="1076314234" sldId="320"/>
            <ac:spMk id="5" creationId="{11BAFE94-AA10-23E5-462A-0D9F60C8F97D}"/>
          </ac:spMkLst>
        </pc:spChg>
        <pc:spChg chg="add mod">
          <ac:chgData name="반일권" userId="a8faf007-adc4-453c-87d0-4b5a6ce99e81" providerId="ADAL" clId="{0FB41969-17D5-4012-B67E-C0DABCAC0AF2}" dt="2023-12-31T10:10:35.957" v="16461" actId="20577"/>
          <ac:spMkLst>
            <pc:docMk/>
            <pc:sldMk cId="1076314234" sldId="320"/>
            <ac:spMk id="7" creationId="{4392B233-3E0A-43D6-B69F-2AD143060A7E}"/>
          </ac:spMkLst>
        </pc:spChg>
        <pc:spChg chg="add mod">
          <ac:chgData name="반일권" userId="a8faf007-adc4-453c-87d0-4b5a6ce99e81" providerId="ADAL" clId="{0FB41969-17D5-4012-B67E-C0DABCAC0AF2}" dt="2023-12-31T11:58:11.003" v="17137" actId="6549"/>
          <ac:spMkLst>
            <pc:docMk/>
            <pc:sldMk cId="1076314234" sldId="320"/>
            <ac:spMk id="8" creationId="{77FC9BFA-B9B7-40E6-9EB4-848C5F8AD3E0}"/>
          </ac:spMkLst>
        </pc:spChg>
        <pc:spChg chg="del mod">
          <ac:chgData name="반일권" userId="a8faf007-adc4-453c-87d0-4b5a6ce99e81" providerId="ADAL" clId="{0FB41969-17D5-4012-B67E-C0DABCAC0AF2}" dt="2023-12-31T10:10:54.384" v="16465" actId="478"/>
          <ac:spMkLst>
            <pc:docMk/>
            <pc:sldMk cId="1076314234" sldId="320"/>
            <ac:spMk id="10" creationId="{81EB7448-4A93-D646-80A7-79BA31CAF616}"/>
          </ac:spMkLst>
        </pc:spChg>
        <pc:spChg chg="add mod">
          <ac:chgData name="반일권" userId="a8faf007-adc4-453c-87d0-4b5a6ce99e81" providerId="ADAL" clId="{0FB41969-17D5-4012-B67E-C0DABCAC0AF2}" dt="2023-12-31T10:14:44.836" v="17135" actId="1076"/>
          <ac:spMkLst>
            <pc:docMk/>
            <pc:sldMk cId="1076314234" sldId="320"/>
            <ac:spMk id="11" creationId="{171767D3-B4AB-4293-B260-E03BB4ACB76C}"/>
          </ac:spMkLst>
        </pc:spChg>
        <pc:spChg chg="del">
          <ac:chgData name="반일권" userId="a8faf007-adc4-453c-87d0-4b5a6ce99e81" providerId="ADAL" clId="{0FB41969-17D5-4012-B67E-C0DABCAC0AF2}" dt="2023-12-31T10:07:30.936" v="16389" actId="478"/>
          <ac:spMkLst>
            <pc:docMk/>
            <pc:sldMk cId="1076314234" sldId="320"/>
            <ac:spMk id="12" creationId="{F9216EBC-DD5D-49C7-AF50-3F262C084994}"/>
          </ac:spMkLst>
        </pc:spChg>
        <pc:spChg chg="add mod">
          <ac:chgData name="반일권" userId="a8faf007-adc4-453c-87d0-4b5a6ce99e81" providerId="ADAL" clId="{0FB41969-17D5-4012-B67E-C0DABCAC0AF2}" dt="2023-12-31T11:58:18.763" v="17143" actId="313"/>
          <ac:spMkLst>
            <pc:docMk/>
            <pc:sldMk cId="1076314234" sldId="320"/>
            <ac:spMk id="13" creationId="{807422E6-88C6-4E13-A4DE-604CD667AA06}"/>
          </ac:spMkLst>
        </pc:spChg>
        <pc:spChg chg="add mod">
          <ac:chgData name="반일권" userId="a8faf007-adc4-453c-87d0-4b5a6ce99e81" providerId="ADAL" clId="{0FB41969-17D5-4012-B67E-C0DABCAC0AF2}" dt="2023-12-31T10:14:37.303" v="17132" actId="1076"/>
          <ac:spMkLst>
            <pc:docMk/>
            <pc:sldMk cId="1076314234" sldId="320"/>
            <ac:spMk id="16" creationId="{394D477F-07FC-42C0-A23E-0EDCE9895640}"/>
          </ac:spMkLst>
        </pc:spChg>
        <pc:spChg chg="add mod">
          <ac:chgData name="반일권" userId="a8faf007-adc4-453c-87d0-4b5a6ce99e81" providerId="ADAL" clId="{0FB41969-17D5-4012-B67E-C0DABCAC0AF2}" dt="2023-12-31T11:58:15.179" v="17139" actId="313"/>
          <ac:spMkLst>
            <pc:docMk/>
            <pc:sldMk cId="1076314234" sldId="320"/>
            <ac:spMk id="17" creationId="{7C05446A-BDA9-4A8A-BC92-5D0BB9B91B03}"/>
          </ac:spMkLst>
        </pc:spChg>
        <pc:cxnChg chg="add mod">
          <ac:chgData name="반일권" userId="a8faf007-adc4-453c-87d0-4b5a6ce99e81" providerId="ADAL" clId="{0FB41969-17D5-4012-B67E-C0DABCAC0AF2}" dt="2023-12-31T10:14:39.255" v="17133" actId="1076"/>
          <ac:cxnSpMkLst>
            <pc:docMk/>
            <pc:sldMk cId="1076314234" sldId="320"/>
            <ac:cxnSpMk id="14" creationId="{3AF9FAA6-F7D8-431E-B3D0-B0E58EC40B4D}"/>
          </ac:cxnSpMkLst>
        </pc:cxnChg>
        <pc:cxnChg chg="add mod">
          <ac:chgData name="반일권" userId="a8faf007-adc4-453c-87d0-4b5a6ce99e81" providerId="ADAL" clId="{0FB41969-17D5-4012-B67E-C0DABCAC0AF2}" dt="2023-12-31T10:14:41.311" v="17134" actId="1076"/>
          <ac:cxnSpMkLst>
            <pc:docMk/>
            <pc:sldMk cId="1076314234" sldId="320"/>
            <ac:cxnSpMk id="15" creationId="{654CE97B-1A40-4570-8A56-1BF91E1471B7}"/>
          </ac:cxnSpMkLst>
        </pc:cxnChg>
      </pc:sldChg>
      <pc:sldChg chg="modSp add ord">
        <pc:chgData name="반일권" userId="a8faf007-adc4-453c-87d0-4b5a6ce99e81" providerId="ADAL" clId="{0FB41969-17D5-4012-B67E-C0DABCAC0AF2}" dt="2023-12-31T12:26:54.453" v="17153" actId="1076"/>
        <pc:sldMkLst>
          <pc:docMk/>
          <pc:sldMk cId="3637432911" sldId="321"/>
        </pc:sldMkLst>
        <pc:spChg chg="mod">
          <ac:chgData name="반일권" userId="a8faf007-adc4-453c-87d0-4b5a6ce99e81" providerId="ADAL" clId="{0FB41969-17D5-4012-B67E-C0DABCAC0AF2}" dt="2023-12-31T11:58:36.081" v="17145" actId="14100"/>
          <ac:spMkLst>
            <pc:docMk/>
            <pc:sldMk cId="3637432911" sldId="321"/>
            <ac:spMk id="17" creationId="{7C05446A-BDA9-4A8A-BC92-5D0BB9B91B03}"/>
          </ac:spMkLst>
        </pc:spChg>
        <pc:cxnChg chg="mod">
          <ac:chgData name="반일권" userId="a8faf007-adc4-453c-87d0-4b5a6ce99e81" providerId="ADAL" clId="{0FB41969-17D5-4012-B67E-C0DABCAC0AF2}" dt="2023-12-31T12:26:54.453" v="17153" actId="1076"/>
          <ac:cxnSpMkLst>
            <pc:docMk/>
            <pc:sldMk cId="3637432911" sldId="321"/>
            <ac:cxnSpMk id="14" creationId="{3AF9FAA6-F7D8-431E-B3D0-B0E58EC40B4D}"/>
          </ac:cxnSpMkLst>
        </pc:cxnChg>
      </pc:sldChg>
      <pc:sldMasterChg chg="modSldLayout">
        <pc:chgData name="반일권" userId="a8faf007-adc4-453c-87d0-4b5a6ce99e81" providerId="ADAL" clId="{0FB41969-17D5-4012-B67E-C0DABCAC0AF2}" dt="2023-12-25T03:17:14.001" v="5713" actId="20577"/>
        <pc:sldMasterMkLst>
          <pc:docMk/>
          <pc:sldMasterMk cId="3986691440" sldId="2147483660"/>
        </pc:sldMasterMkLst>
        <pc:sldLayoutChg chg="modSp">
          <pc:chgData name="반일권" userId="a8faf007-adc4-453c-87d0-4b5a6ce99e81" providerId="ADAL" clId="{0FB41969-17D5-4012-B67E-C0DABCAC0AF2}" dt="2023-12-25T03:17:14.001" v="5713" actId="20577"/>
          <pc:sldLayoutMkLst>
            <pc:docMk/>
            <pc:sldMasterMk cId="3986691440" sldId="2147483660"/>
            <pc:sldLayoutMk cId="646705267" sldId="2147483664"/>
          </pc:sldLayoutMkLst>
          <pc:spChg chg="mod">
            <ac:chgData name="반일권" userId="a8faf007-adc4-453c-87d0-4b5a6ce99e81" providerId="ADAL" clId="{0FB41969-17D5-4012-B67E-C0DABCAC0AF2}" dt="2023-12-25T03:17:14.001" v="5713" actId="20577"/>
            <ac:spMkLst>
              <pc:docMk/>
              <pc:sldMasterMk cId="3986691440" sldId="2147483660"/>
              <pc:sldLayoutMk cId="646705267" sldId="2147483664"/>
              <ac:spMk id="3" creationId="{798DF567-A664-F797-3F8B-5F62C23E9849}"/>
            </ac:spMkLst>
          </pc:spChg>
        </pc:sldLayoutChg>
      </pc:sldMasterChg>
    </pc:docChg>
  </pc:docChgLst>
  <pc:docChgLst>
    <pc:chgData name="김경만" userId="S::mytoby@innogrid.com::e9608124-1462-4d82-a9fc-d4424c505420" providerId="AD" clId="Web-{28987DCF-C580-451B-BBB4-45747C5C9B56}"/>
    <pc:docChg chg="modSld">
      <pc:chgData name="김경만" userId="S::mytoby@innogrid.com::e9608124-1462-4d82-a9fc-d4424c505420" providerId="AD" clId="Web-{28987DCF-C580-451B-BBB4-45747C5C9B56}" dt="2024-03-15T06:17:30.273" v="21" actId="20577"/>
      <pc:docMkLst>
        <pc:docMk/>
      </pc:docMkLst>
      <pc:sldChg chg="modSp">
        <pc:chgData name="김경만" userId="S::mytoby@innogrid.com::e9608124-1462-4d82-a9fc-d4424c505420" providerId="AD" clId="Web-{28987DCF-C580-451B-BBB4-45747C5C9B56}" dt="2024-03-15T06:17:04.881" v="1" actId="20577"/>
        <pc:sldMkLst>
          <pc:docMk/>
          <pc:sldMk cId="3826772522" sldId="257"/>
        </pc:sldMkLst>
        <pc:spChg chg="mod">
          <ac:chgData name="김경만" userId="S::mytoby@innogrid.com::e9608124-1462-4d82-a9fc-d4424c505420" providerId="AD" clId="Web-{28987DCF-C580-451B-BBB4-45747C5C9B56}" dt="2024-03-15T06:17:04.881" v="1" actId="20577"/>
          <ac:spMkLst>
            <pc:docMk/>
            <pc:sldMk cId="3826772522" sldId="257"/>
            <ac:spMk id="6" creationId="{70445B94-B0E5-8CBD-2738-177F8863B8F9}"/>
          </ac:spMkLst>
        </pc:spChg>
      </pc:sldChg>
      <pc:sldChg chg="modSp">
        <pc:chgData name="김경만" userId="S::mytoby@innogrid.com::e9608124-1462-4d82-a9fc-d4424c505420" providerId="AD" clId="Web-{28987DCF-C580-451B-BBB4-45747C5C9B56}" dt="2024-03-15T06:17:30.273" v="21" actId="20577"/>
        <pc:sldMkLst>
          <pc:docMk/>
          <pc:sldMk cId="3049160774" sldId="258"/>
        </pc:sldMkLst>
        <pc:spChg chg="mod">
          <ac:chgData name="김경만" userId="S::mytoby@innogrid.com::e9608124-1462-4d82-a9fc-d4424c505420" providerId="AD" clId="Web-{28987DCF-C580-451B-BBB4-45747C5C9B56}" dt="2024-03-15T06:17:30.273" v="21" actId="20577"/>
          <ac:spMkLst>
            <pc:docMk/>
            <pc:sldMk cId="3049160774" sldId="258"/>
            <ac:spMk id="4" creationId="{3FA7FE40-6D6F-7D22-D765-7BDE2F7A0C4C}"/>
          </ac:spMkLst>
        </pc:spChg>
      </pc:sldChg>
    </pc:docChg>
  </pc:docChgLst>
  <pc:docChgLst>
    <pc:chgData name="전형구" userId="6e797804-487e-48a2-8560-e72dcfb04cc4" providerId="ADAL" clId="{D52FAB43-A7AD-4222-820D-4735CDDC9593}"/>
    <pc:docChg chg="undo custSel modSld sldOrd">
      <pc:chgData name="전형구" userId="6e797804-487e-48a2-8560-e72dcfb04cc4" providerId="ADAL" clId="{D52FAB43-A7AD-4222-820D-4735CDDC9593}" dt="2024-03-06T08:03:56.281" v="1068" actId="1076"/>
      <pc:docMkLst>
        <pc:docMk/>
      </pc:docMkLst>
      <pc:sldChg chg="addSp delSp modSp mod ord">
        <pc:chgData name="전형구" userId="6e797804-487e-48a2-8560-e72dcfb04cc4" providerId="ADAL" clId="{D52FAB43-A7AD-4222-820D-4735CDDC9593}" dt="2024-03-06T07:43:30.989" v="210" actId="478"/>
        <pc:sldMkLst>
          <pc:docMk/>
          <pc:sldMk cId="3028258067" sldId="279"/>
        </pc:sldMkLst>
        <pc:spChg chg="mod">
          <ac:chgData name="전형구" userId="6e797804-487e-48a2-8560-e72dcfb04cc4" providerId="ADAL" clId="{D52FAB43-A7AD-4222-820D-4735CDDC9593}" dt="2024-03-06T07:40:13.653" v="93" actId="20577"/>
          <ac:spMkLst>
            <pc:docMk/>
            <pc:sldMk cId="3028258067" sldId="279"/>
            <ac:spMk id="2" creationId="{CA624716-88E8-E977-677E-881146C5DE25}"/>
          </ac:spMkLst>
        </pc:spChg>
        <pc:spChg chg="mod topLvl">
          <ac:chgData name="전형구" userId="6e797804-487e-48a2-8560-e72dcfb04cc4" providerId="ADAL" clId="{D52FAB43-A7AD-4222-820D-4735CDDC9593}" dt="2024-03-06T05:13:26.192" v="5" actId="165"/>
          <ac:spMkLst>
            <pc:docMk/>
            <pc:sldMk cId="3028258067" sldId="279"/>
            <ac:spMk id="8" creationId="{1E259F56-8C79-7C15-2116-850AB6DA2895}"/>
          </ac:spMkLst>
        </pc:spChg>
        <pc:spChg chg="mod topLvl">
          <ac:chgData name="전형구" userId="6e797804-487e-48a2-8560-e72dcfb04cc4" providerId="ADAL" clId="{D52FAB43-A7AD-4222-820D-4735CDDC9593}" dt="2024-03-06T05:13:26.192" v="5" actId="165"/>
          <ac:spMkLst>
            <pc:docMk/>
            <pc:sldMk cId="3028258067" sldId="279"/>
            <ac:spMk id="9" creationId="{7053343E-DFC5-92F3-C342-97A88E8B26A5}"/>
          </ac:spMkLst>
        </pc:spChg>
        <pc:spChg chg="mod topLvl">
          <ac:chgData name="전형구" userId="6e797804-487e-48a2-8560-e72dcfb04cc4" providerId="ADAL" clId="{D52FAB43-A7AD-4222-820D-4735CDDC9593}" dt="2024-03-06T05:13:26.192" v="5" actId="165"/>
          <ac:spMkLst>
            <pc:docMk/>
            <pc:sldMk cId="3028258067" sldId="279"/>
            <ac:spMk id="10" creationId="{9BD59D35-6494-1F28-3C09-E0D7DFD7CFC7}"/>
          </ac:spMkLst>
        </pc:spChg>
        <pc:spChg chg="mod topLvl">
          <ac:chgData name="전형구" userId="6e797804-487e-48a2-8560-e72dcfb04cc4" providerId="ADAL" clId="{D52FAB43-A7AD-4222-820D-4735CDDC9593}" dt="2024-03-06T05:13:26.192" v="5" actId="165"/>
          <ac:spMkLst>
            <pc:docMk/>
            <pc:sldMk cId="3028258067" sldId="279"/>
            <ac:spMk id="11" creationId="{0AB5892B-F4A0-B9A6-73BA-0CE674C4B17F}"/>
          </ac:spMkLst>
        </pc:spChg>
        <pc:spChg chg="mod ord">
          <ac:chgData name="전형구" userId="6e797804-487e-48a2-8560-e72dcfb04cc4" providerId="ADAL" clId="{D52FAB43-A7AD-4222-820D-4735CDDC9593}" dt="2024-03-06T07:43:24.595" v="208" actId="1582"/>
          <ac:spMkLst>
            <pc:docMk/>
            <pc:sldMk cId="3028258067" sldId="279"/>
            <ac:spMk id="14" creationId="{E08C54AC-A732-41CF-CE1C-A338F7FF1F22}"/>
          </ac:spMkLst>
        </pc:spChg>
        <pc:spChg chg="mod">
          <ac:chgData name="전형구" userId="6e797804-487e-48a2-8560-e72dcfb04cc4" providerId="ADAL" clId="{D52FAB43-A7AD-4222-820D-4735CDDC9593}" dt="2024-03-06T07:43:29.962" v="209" actId="207"/>
          <ac:spMkLst>
            <pc:docMk/>
            <pc:sldMk cId="3028258067" sldId="279"/>
            <ac:spMk id="15" creationId="{2078B59C-A47B-2D22-D147-0BAF5D327542}"/>
          </ac:spMkLst>
        </pc:spChg>
        <pc:spChg chg="add del mod">
          <ac:chgData name="전형구" userId="6e797804-487e-48a2-8560-e72dcfb04cc4" providerId="ADAL" clId="{D52FAB43-A7AD-4222-820D-4735CDDC9593}" dt="2024-03-06T07:41:23.076" v="138"/>
          <ac:spMkLst>
            <pc:docMk/>
            <pc:sldMk cId="3028258067" sldId="279"/>
            <ac:spMk id="17" creationId="{AE987564-F8D0-502D-B762-128D98F92663}"/>
          </ac:spMkLst>
        </pc:spChg>
        <pc:spChg chg="add del mod">
          <ac:chgData name="전형구" userId="6e797804-487e-48a2-8560-e72dcfb04cc4" providerId="ADAL" clId="{D52FAB43-A7AD-4222-820D-4735CDDC9593}" dt="2024-03-06T07:41:23.076" v="138"/>
          <ac:spMkLst>
            <pc:docMk/>
            <pc:sldMk cId="3028258067" sldId="279"/>
            <ac:spMk id="18" creationId="{014F1DCC-67FB-4193-E1A5-4D7BD03C4882}"/>
          </ac:spMkLst>
        </pc:spChg>
        <pc:spChg chg="add del mod">
          <ac:chgData name="전형구" userId="6e797804-487e-48a2-8560-e72dcfb04cc4" providerId="ADAL" clId="{D52FAB43-A7AD-4222-820D-4735CDDC9593}" dt="2024-03-06T07:41:23.076" v="138"/>
          <ac:spMkLst>
            <pc:docMk/>
            <pc:sldMk cId="3028258067" sldId="279"/>
            <ac:spMk id="19" creationId="{C7F481CB-EC81-36B8-17D5-D3683699FDC2}"/>
          </ac:spMkLst>
        </pc:spChg>
        <pc:spChg chg="mod">
          <ac:chgData name="전형구" userId="6e797804-487e-48a2-8560-e72dcfb04cc4" providerId="ADAL" clId="{D52FAB43-A7AD-4222-820D-4735CDDC9593}" dt="2024-03-06T07:42:51.808" v="202" actId="14100"/>
          <ac:spMkLst>
            <pc:docMk/>
            <pc:sldMk cId="3028258067" sldId="279"/>
            <ac:spMk id="20" creationId="{21F99620-D7C6-0677-6543-0354713FCD2B}"/>
          </ac:spMkLst>
        </pc:spChg>
        <pc:spChg chg="add mod">
          <ac:chgData name="전형구" userId="6e797804-487e-48a2-8560-e72dcfb04cc4" providerId="ADAL" clId="{D52FAB43-A7AD-4222-820D-4735CDDC9593}" dt="2024-03-06T07:42:54.493" v="203" actId="1076"/>
          <ac:spMkLst>
            <pc:docMk/>
            <pc:sldMk cId="3028258067" sldId="279"/>
            <ac:spMk id="21" creationId="{72F53BF3-D694-E7DD-D93E-E2FDCE60D476}"/>
          </ac:spMkLst>
        </pc:spChg>
        <pc:grpChg chg="add del mod">
          <ac:chgData name="전형구" userId="6e797804-487e-48a2-8560-e72dcfb04cc4" providerId="ADAL" clId="{D52FAB43-A7AD-4222-820D-4735CDDC9593}" dt="2024-03-06T07:39:32.672" v="53" actId="478"/>
          <ac:grpSpMkLst>
            <pc:docMk/>
            <pc:sldMk cId="3028258067" sldId="279"/>
            <ac:grpSpMk id="6" creationId="{E6CBFC05-F336-4D4D-7214-4F36D069236F}"/>
          </ac:grpSpMkLst>
        </pc:grpChg>
        <pc:picChg chg="add del">
          <ac:chgData name="전형구" userId="6e797804-487e-48a2-8560-e72dcfb04cc4" providerId="ADAL" clId="{D52FAB43-A7AD-4222-820D-4735CDDC9593}" dt="2024-03-06T05:13:25.907" v="4" actId="22"/>
          <ac:picMkLst>
            <pc:docMk/>
            <pc:sldMk cId="3028258067" sldId="279"/>
            <ac:picMk id="4" creationId="{AA53C8FE-2AAF-3DB4-CEAF-8EE753AC1D69}"/>
          </ac:picMkLst>
        </pc:picChg>
        <pc:picChg chg="mod topLvl">
          <ac:chgData name="전형구" userId="6e797804-487e-48a2-8560-e72dcfb04cc4" providerId="ADAL" clId="{D52FAB43-A7AD-4222-820D-4735CDDC9593}" dt="2024-03-06T05:13:26.192" v="5" actId="165"/>
          <ac:picMkLst>
            <pc:docMk/>
            <pc:sldMk cId="3028258067" sldId="279"/>
            <ac:picMk id="7" creationId="{066E2765-91E5-8AC7-6D21-D3CD61CEF985}"/>
          </ac:picMkLst>
        </pc:picChg>
        <pc:picChg chg="add mod ord">
          <ac:chgData name="전형구" userId="6e797804-487e-48a2-8560-e72dcfb04cc4" providerId="ADAL" clId="{D52FAB43-A7AD-4222-820D-4735CDDC9593}" dt="2024-03-06T07:40:51.356" v="124" actId="1076"/>
          <ac:picMkLst>
            <pc:docMk/>
            <pc:sldMk cId="3028258067" sldId="279"/>
            <ac:picMk id="16" creationId="{7AB29D11-6173-07AB-9F24-348C79EE8C64}"/>
          </ac:picMkLst>
        </pc:picChg>
        <pc:picChg chg="add del mod">
          <ac:chgData name="전형구" userId="6e797804-487e-48a2-8560-e72dcfb04cc4" providerId="ADAL" clId="{D52FAB43-A7AD-4222-820D-4735CDDC9593}" dt="2024-03-06T07:43:30.989" v="210" actId="478"/>
          <ac:picMkLst>
            <pc:docMk/>
            <pc:sldMk cId="3028258067" sldId="279"/>
            <ac:picMk id="23" creationId="{C515494F-EAD1-23FF-9BB9-31CAE45F1CC1}"/>
          </ac:picMkLst>
        </pc:picChg>
        <pc:cxnChg chg="mod topLvl">
          <ac:chgData name="전형구" userId="6e797804-487e-48a2-8560-e72dcfb04cc4" providerId="ADAL" clId="{D52FAB43-A7AD-4222-820D-4735CDDC9593}" dt="2024-03-06T05:13:26.192" v="5" actId="165"/>
          <ac:cxnSpMkLst>
            <pc:docMk/>
            <pc:sldMk cId="3028258067" sldId="279"/>
            <ac:cxnSpMk id="12" creationId="{F90AED43-B231-F7B7-6D77-D84A79FEC2D1}"/>
          </ac:cxnSpMkLst>
        </pc:cxnChg>
        <pc:cxnChg chg="mod topLvl">
          <ac:chgData name="전형구" userId="6e797804-487e-48a2-8560-e72dcfb04cc4" providerId="ADAL" clId="{D52FAB43-A7AD-4222-820D-4735CDDC9593}" dt="2024-03-06T05:13:26.192" v="5" actId="165"/>
          <ac:cxnSpMkLst>
            <pc:docMk/>
            <pc:sldMk cId="3028258067" sldId="279"/>
            <ac:cxnSpMk id="13" creationId="{D5A0F3C2-F3F5-EE2C-40EF-3F8482A4F760}"/>
          </ac:cxnSpMkLst>
        </pc:cxnChg>
      </pc:sldChg>
      <pc:sldChg chg="addSp delSp modSp mod">
        <pc:chgData name="전형구" userId="6e797804-487e-48a2-8560-e72dcfb04cc4" providerId="ADAL" clId="{D52FAB43-A7AD-4222-820D-4735CDDC9593}" dt="2024-03-06T08:03:56.281" v="1068" actId="1076"/>
        <pc:sldMkLst>
          <pc:docMk/>
          <pc:sldMk cId="595539664" sldId="282"/>
        </pc:sldMkLst>
        <pc:spChg chg="add mod">
          <ac:chgData name="전형구" userId="6e797804-487e-48a2-8560-e72dcfb04cc4" providerId="ADAL" clId="{D52FAB43-A7AD-4222-820D-4735CDDC9593}" dt="2024-03-06T08:03:56.281" v="1068" actId="1076"/>
          <ac:spMkLst>
            <pc:docMk/>
            <pc:sldMk cId="595539664" sldId="282"/>
            <ac:spMk id="16" creationId="{0874122E-D8E6-2845-9F70-C5631DBAA6F1}"/>
          </ac:spMkLst>
        </pc:spChg>
        <pc:spChg chg="add mod">
          <ac:chgData name="전형구" userId="6e797804-487e-48a2-8560-e72dcfb04cc4" providerId="ADAL" clId="{D52FAB43-A7AD-4222-820D-4735CDDC9593}" dt="2024-03-06T08:03:54.376" v="1067" actId="1582"/>
          <ac:spMkLst>
            <pc:docMk/>
            <pc:sldMk cId="595539664" sldId="282"/>
            <ac:spMk id="17" creationId="{F85BA45E-017B-65D7-922B-AD9EB6814456}"/>
          </ac:spMkLst>
        </pc:spChg>
        <pc:spChg chg="mod">
          <ac:chgData name="전형구" userId="6e797804-487e-48a2-8560-e72dcfb04cc4" providerId="ADAL" clId="{D52FAB43-A7AD-4222-820D-4735CDDC9593}" dt="2024-03-06T08:03:02.240" v="1050" actId="1076"/>
          <ac:spMkLst>
            <pc:docMk/>
            <pc:sldMk cId="595539664" sldId="282"/>
            <ac:spMk id="21" creationId="{38C644A7-6784-BA46-879C-FE15515DC66D}"/>
          </ac:spMkLst>
        </pc:spChg>
        <pc:grpChg chg="del">
          <ac:chgData name="전형구" userId="6e797804-487e-48a2-8560-e72dcfb04cc4" providerId="ADAL" clId="{D52FAB43-A7AD-4222-820D-4735CDDC9593}" dt="2024-03-06T08:02:53.513" v="1046" actId="478"/>
          <ac:grpSpMkLst>
            <pc:docMk/>
            <pc:sldMk cId="595539664" sldId="282"/>
            <ac:grpSpMk id="15" creationId="{0A49A62D-6D64-648E-B66B-17496A394DEE}"/>
          </ac:grpSpMkLst>
        </pc:grpChg>
        <pc:graphicFrameChg chg="mod modGraphic">
          <ac:chgData name="전형구" userId="6e797804-487e-48a2-8560-e72dcfb04cc4" providerId="ADAL" clId="{D52FAB43-A7AD-4222-820D-4735CDDC9593}" dt="2024-03-06T05:34:04.323" v="48"/>
          <ac:graphicFrameMkLst>
            <pc:docMk/>
            <pc:sldMk cId="595539664" sldId="282"/>
            <ac:graphicFrameMk id="18" creationId="{9E56DF64-11C8-63B7-0993-608E18D84D87}"/>
          </ac:graphicFrameMkLst>
        </pc:graphicFrameChg>
        <pc:picChg chg="add mod">
          <ac:chgData name="전형구" userId="6e797804-487e-48a2-8560-e72dcfb04cc4" providerId="ADAL" clId="{D52FAB43-A7AD-4222-820D-4735CDDC9593}" dt="2024-03-06T08:03:04.337" v="1051" actId="14100"/>
          <ac:picMkLst>
            <pc:docMk/>
            <pc:sldMk cId="595539664" sldId="282"/>
            <ac:picMk id="6" creationId="{1F7CE688-065D-FD05-248D-016CAE1E2FD0}"/>
          </ac:picMkLst>
        </pc:picChg>
      </pc:sldChg>
      <pc:sldChg chg="addSp delSp modSp mod">
        <pc:chgData name="전형구" userId="6e797804-487e-48a2-8560-e72dcfb04cc4" providerId="ADAL" clId="{D52FAB43-A7AD-4222-820D-4735CDDC9593}" dt="2024-03-06T08:02:18.764" v="1045" actId="207"/>
        <pc:sldMkLst>
          <pc:docMk/>
          <pc:sldMk cId="2549824745" sldId="290"/>
        </pc:sldMkLst>
        <pc:spChg chg="mod">
          <ac:chgData name="전형구" userId="6e797804-487e-48a2-8560-e72dcfb04cc4" providerId="ADAL" clId="{D52FAB43-A7AD-4222-820D-4735CDDC9593}" dt="2024-03-06T07:55:18.998" v="336" actId="6549"/>
          <ac:spMkLst>
            <pc:docMk/>
            <pc:sldMk cId="2549824745" sldId="290"/>
            <ac:spMk id="2" creationId="{52EE4377-7351-A847-E57B-3C13463D841B}"/>
          </ac:spMkLst>
        </pc:spChg>
        <pc:spChg chg="add del mod">
          <ac:chgData name="전형구" userId="6e797804-487e-48a2-8560-e72dcfb04cc4" providerId="ADAL" clId="{D52FAB43-A7AD-4222-820D-4735CDDC9593}" dt="2024-03-06T07:53:56.463" v="259" actId="478"/>
          <ac:spMkLst>
            <pc:docMk/>
            <pc:sldMk cId="2549824745" sldId="290"/>
            <ac:spMk id="6" creationId="{7D67FB32-73F4-3380-E515-7007BB8A3626}"/>
          </ac:spMkLst>
        </pc:spChg>
        <pc:spChg chg="add mod">
          <ac:chgData name="전형구" userId="6e797804-487e-48a2-8560-e72dcfb04cc4" providerId="ADAL" clId="{D52FAB43-A7AD-4222-820D-4735CDDC9593}" dt="2024-03-06T08:00:05.558" v="898" actId="1038"/>
          <ac:spMkLst>
            <pc:docMk/>
            <pc:sldMk cId="2549824745" sldId="290"/>
            <ac:spMk id="7" creationId="{4504E31A-1AED-9402-5661-C7EFEB47282D}"/>
          </ac:spMkLst>
        </pc:spChg>
        <pc:spChg chg="add mod">
          <ac:chgData name="전형구" userId="6e797804-487e-48a2-8560-e72dcfb04cc4" providerId="ADAL" clId="{D52FAB43-A7AD-4222-820D-4735CDDC9593}" dt="2024-03-06T07:55:32.176" v="339" actId="571"/>
          <ac:spMkLst>
            <pc:docMk/>
            <pc:sldMk cId="2549824745" sldId="290"/>
            <ac:spMk id="8" creationId="{514B00F2-3990-AFAE-FF00-F8CC42557489}"/>
          </ac:spMkLst>
        </pc:spChg>
        <pc:spChg chg="add mod">
          <ac:chgData name="전형구" userId="6e797804-487e-48a2-8560-e72dcfb04cc4" providerId="ADAL" clId="{D52FAB43-A7AD-4222-820D-4735CDDC9593}" dt="2024-03-06T08:01:31.589" v="1035" actId="1076"/>
          <ac:spMkLst>
            <pc:docMk/>
            <pc:sldMk cId="2549824745" sldId="290"/>
            <ac:spMk id="9" creationId="{BE0FD062-BF2A-2A3D-055D-2BA85D045B4A}"/>
          </ac:spMkLst>
        </pc:spChg>
        <pc:spChg chg="add del mod">
          <ac:chgData name="전형구" userId="6e797804-487e-48a2-8560-e72dcfb04cc4" providerId="ADAL" clId="{D52FAB43-A7AD-4222-820D-4735CDDC9593}" dt="2024-03-06T08:01:18.115" v="1022" actId="478"/>
          <ac:spMkLst>
            <pc:docMk/>
            <pc:sldMk cId="2549824745" sldId="290"/>
            <ac:spMk id="10" creationId="{993E786F-4960-1C5D-AAAA-45B23C369B67}"/>
          </ac:spMkLst>
        </pc:spChg>
        <pc:spChg chg="add mod">
          <ac:chgData name="전형구" userId="6e797804-487e-48a2-8560-e72dcfb04cc4" providerId="ADAL" clId="{D52FAB43-A7AD-4222-820D-4735CDDC9593}" dt="2024-03-06T08:02:18.764" v="1045" actId="207"/>
          <ac:spMkLst>
            <pc:docMk/>
            <pc:sldMk cId="2549824745" sldId="290"/>
            <ac:spMk id="11" creationId="{C70D3FA1-B3B3-C72C-6A1F-E37F159D0E64}"/>
          </ac:spMkLst>
        </pc:spChg>
        <pc:spChg chg="add mod">
          <ac:chgData name="전형구" userId="6e797804-487e-48a2-8560-e72dcfb04cc4" providerId="ADAL" clId="{D52FAB43-A7AD-4222-820D-4735CDDC9593}" dt="2024-03-06T08:02:14" v="1044" actId="693"/>
          <ac:spMkLst>
            <pc:docMk/>
            <pc:sldMk cId="2549824745" sldId="290"/>
            <ac:spMk id="12" creationId="{66CF1547-5E69-CD8D-AF26-21C2A0A503A1}"/>
          </ac:spMkLst>
        </pc:spChg>
        <pc:spChg chg="mod">
          <ac:chgData name="전형구" userId="6e797804-487e-48a2-8560-e72dcfb04cc4" providerId="ADAL" clId="{D52FAB43-A7AD-4222-820D-4735CDDC9593}" dt="2024-03-06T08:00:03.370" v="891" actId="1037"/>
          <ac:spMkLst>
            <pc:docMk/>
            <pc:sldMk cId="2549824745" sldId="290"/>
            <ac:spMk id="13" creationId="{8EB341B5-E7BA-F8BF-6E95-3255E3592105}"/>
          </ac:spMkLst>
        </pc:spChg>
        <pc:graphicFrameChg chg="add mod modGraphic">
          <ac:chgData name="전형구" userId="6e797804-487e-48a2-8560-e72dcfb04cc4" providerId="ADAL" clId="{D52FAB43-A7AD-4222-820D-4735CDDC9593}" dt="2024-03-06T08:00:05.558" v="898" actId="1038"/>
          <ac:graphicFrameMkLst>
            <pc:docMk/>
            <pc:sldMk cId="2549824745" sldId="290"/>
            <ac:graphicFrameMk id="5" creationId="{912196AA-FDDF-4E66-E602-F6E2466E36D3}"/>
          </ac:graphicFrameMkLst>
        </pc:graphicFrameChg>
        <pc:picChg chg="add mod">
          <ac:chgData name="전형구" userId="6e797804-487e-48a2-8560-e72dcfb04cc4" providerId="ADAL" clId="{D52FAB43-A7AD-4222-820D-4735CDDC9593}" dt="2024-03-06T08:00:03.370" v="891" actId="1037"/>
          <ac:picMkLst>
            <pc:docMk/>
            <pc:sldMk cId="2549824745" sldId="290"/>
            <ac:picMk id="4" creationId="{3F0C41F6-449F-E064-A3CA-7C501D2BC6F1}"/>
          </ac:picMkLst>
        </pc:picChg>
      </pc:sldChg>
    </pc:docChg>
  </pc:docChgLst>
  <pc:docChgLst>
    <pc:chgData name="김경현" userId="4c465b08-f814-4122-9d52-6547c4270e6e" providerId="ADAL" clId="{32FF8C5D-1307-432B-8904-8FD07A9DBF1C}"/>
    <pc:docChg chg="undo redo custSel addSld delSld modSld sldOrd modMainMaster">
      <pc:chgData name="김경현" userId="4c465b08-f814-4122-9d52-6547c4270e6e" providerId="ADAL" clId="{32FF8C5D-1307-432B-8904-8FD07A9DBF1C}" dt="2024-06-01T09:24:44.295" v="5413" actId="1076"/>
      <pc:docMkLst>
        <pc:docMk/>
      </pc:docMkLst>
      <pc:sldChg chg="modSp mod">
        <pc:chgData name="김경현" userId="4c465b08-f814-4122-9d52-6547c4270e6e" providerId="ADAL" clId="{32FF8C5D-1307-432B-8904-8FD07A9DBF1C}" dt="2024-06-01T08:16:29.093" v="4940" actId="20577"/>
        <pc:sldMkLst>
          <pc:docMk/>
          <pc:sldMk cId="3826772522" sldId="257"/>
        </pc:sldMkLst>
        <pc:spChg chg="mod">
          <ac:chgData name="김경현" userId="4c465b08-f814-4122-9d52-6547c4270e6e" providerId="ADAL" clId="{32FF8C5D-1307-432B-8904-8FD07A9DBF1C}" dt="2024-06-01T08:16:29.093" v="4940" actId="20577"/>
          <ac:spMkLst>
            <pc:docMk/>
            <pc:sldMk cId="3826772522" sldId="257"/>
            <ac:spMk id="2" creationId="{35C2ED3B-AF34-6E7A-9AF6-732E697BF58F}"/>
          </ac:spMkLst>
        </pc:spChg>
        <pc:spChg chg="mod">
          <ac:chgData name="김경현" userId="4c465b08-f814-4122-9d52-6547c4270e6e" providerId="ADAL" clId="{32FF8C5D-1307-432B-8904-8FD07A9DBF1C}" dt="2024-05-27T07:20:17.488" v="109" actId="20577"/>
          <ac:spMkLst>
            <pc:docMk/>
            <pc:sldMk cId="3826772522" sldId="257"/>
            <ac:spMk id="6" creationId="{70445B94-B0E5-8CBD-2738-177F8863B8F9}"/>
          </ac:spMkLst>
        </pc:spChg>
      </pc:sldChg>
      <pc:sldChg chg="modSp mod">
        <pc:chgData name="김경현" userId="4c465b08-f814-4122-9d52-6547c4270e6e" providerId="ADAL" clId="{32FF8C5D-1307-432B-8904-8FD07A9DBF1C}" dt="2024-05-30T09:14:56.391" v="502"/>
        <pc:sldMkLst>
          <pc:docMk/>
          <pc:sldMk cId="3049160774" sldId="258"/>
        </pc:sldMkLst>
        <pc:spChg chg="mod">
          <ac:chgData name="김경현" userId="4c465b08-f814-4122-9d52-6547c4270e6e" providerId="ADAL" clId="{32FF8C5D-1307-432B-8904-8FD07A9DBF1C}" dt="2024-05-27T07:20:59.083" v="144" actId="20577"/>
          <ac:spMkLst>
            <pc:docMk/>
            <pc:sldMk cId="3049160774" sldId="258"/>
            <ac:spMk id="3" creationId="{A337B82F-DD7A-E9A2-C7E2-1E299B7327D4}"/>
          </ac:spMkLst>
        </pc:spChg>
        <pc:spChg chg="mod">
          <ac:chgData name="김경현" userId="4c465b08-f814-4122-9d52-6547c4270e6e" providerId="ADAL" clId="{32FF8C5D-1307-432B-8904-8FD07A9DBF1C}" dt="2024-05-30T09:14:56.391" v="502"/>
          <ac:spMkLst>
            <pc:docMk/>
            <pc:sldMk cId="3049160774" sldId="258"/>
            <ac:spMk id="4" creationId="{3FA7FE40-6D6F-7D22-D765-7BDE2F7A0C4C}"/>
          </ac:spMkLst>
        </pc:spChg>
      </pc:sldChg>
      <pc:sldChg chg="add">
        <pc:chgData name="김경현" userId="4c465b08-f814-4122-9d52-6547c4270e6e" providerId="ADAL" clId="{32FF8C5D-1307-432B-8904-8FD07A9DBF1C}" dt="2024-06-01T08:04:17.353" v="4938"/>
        <pc:sldMkLst>
          <pc:docMk/>
          <pc:sldMk cId="1230138854" sldId="271"/>
        </pc:sldMkLst>
      </pc:sldChg>
      <pc:sldChg chg="modSp mod">
        <pc:chgData name="김경현" userId="4c465b08-f814-4122-9d52-6547c4270e6e" providerId="ADAL" clId="{32FF8C5D-1307-432B-8904-8FD07A9DBF1C}" dt="2024-05-27T07:21:11.850" v="168"/>
        <pc:sldMkLst>
          <pc:docMk/>
          <pc:sldMk cId="1841546537" sldId="277"/>
        </pc:sldMkLst>
        <pc:spChg chg="mod">
          <ac:chgData name="김경현" userId="4c465b08-f814-4122-9d52-6547c4270e6e" providerId="ADAL" clId="{32FF8C5D-1307-432B-8904-8FD07A9DBF1C}" dt="2024-05-27T07:21:11.850" v="168"/>
          <ac:spMkLst>
            <pc:docMk/>
            <pc:sldMk cId="1841546537" sldId="277"/>
            <ac:spMk id="2" creationId="{380FC114-F716-2599-EECA-809493239869}"/>
          </ac:spMkLst>
        </pc:spChg>
      </pc:sldChg>
      <pc:sldChg chg="modSp mod ord">
        <pc:chgData name="김경현" userId="4c465b08-f814-4122-9d52-6547c4270e6e" providerId="ADAL" clId="{32FF8C5D-1307-432B-8904-8FD07A9DBF1C}" dt="2024-05-30T09:35:23.492" v="1053" actId="2711"/>
        <pc:sldMkLst>
          <pc:docMk/>
          <pc:sldMk cId="4184094854" sldId="288"/>
        </pc:sldMkLst>
        <pc:spChg chg="mod">
          <ac:chgData name="김경현" userId="4c465b08-f814-4122-9d52-6547c4270e6e" providerId="ADAL" clId="{32FF8C5D-1307-432B-8904-8FD07A9DBF1C}" dt="2024-05-30T09:26:04.790" v="677" actId="20577"/>
          <ac:spMkLst>
            <pc:docMk/>
            <pc:sldMk cId="4184094854" sldId="288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5-30T09:35:23.492" v="1053" actId="2711"/>
          <ac:graphicFrameMkLst>
            <pc:docMk/>
            <pc:sldMk cId="4184094854" sldId="288"/>
            <ac:graphicFrameMk id="3" creationId="{4148AAA1-E7F7-5DAB-ADED-0DF800C86FC2}"/>
          </ac:graphicFrameMkLst>
        </pc:graphicFrameChg>
      </pc:sldChg>
      <pc:sldChg chg="delSp modSp add del mod">
        <pc:chgData name="김경현" userId="4c465b08-f814-4122-9d52-6547c4270e6e" providerId="ADAL" clId="{32FF8C5D-1307-432B-8904-8FD07A9DBF1C}" dt="2024-06-01T09:17:37.826" v="5202" actId="20577"/>
        <pc:sldMkLst>
          <pc:docMk/>
          <pc:sldMk cId="2549824745" sldId="290"/>
        </pc:sldMkLst>
        <pc:spChg chg="mod">
          <ac:chgData name="김경현" userId="4c465b08-f814-4122-9d52-6547c4270e6e" providerId="ADAL" clId="{32FF8C5D-1307-432B-8904-8FD07A9DBF1C}" dt="2024-06-01T07:58:49.932" v="4563" actId="20577"/>
          <ac:spMkLst>
            <pc:docMk/>
            <pc:sldMk cId="2549824745" sldId="290"/>
            <ac:spMk id="2" creationId="{52EE4377-7351-A847-E57B-3C13463D841B}"/>
          </ac:spMkLst>
        </pc:spChg>
        <pc:spChg chg="del">
          <ac:chgData name="김경현" userId="4c465b08-f814-4122-9d52-6547c4270e6e" providerId="ADAL" clId="{32FF8C5D-1307-432B-8904-8FD07A9DBF1C}" dt="2024-05-27T07:18:00.178" v="53" actId="478"/>
          <ac:spMkLst>
            <pc:docMk/>
            <pc:sldMk cId="2549824745" sldId="290"/>
            <ac:spMk id="7" creationId="{4504E31A-1AED-9402-5661-C7EFEB47282D}"/>
          </ac:spMkLst>
        </pc:spChg>
        <pc:spChg chg="del">
          <ac:chgData name="김경현" userId="4c465b08-f814-4122-9d52-6547c4270e6e" providerId="ADAL" clId="{32FF8C5D-1307-432B-8904-8FD07A9DBF1C}" dt="2024-05-27T07:17:59.210" v="52" actId="478"/>
          <ac:spMkLst>
            <pc:docMk/>
            <pc:sldMk cId="2549824745" sldId="290"/>
            <ac:spMk id="9" creationId="{BE0FD062-BF2A-2A3D-055D-2BA85D045B4A}"/>
          </ac:spMkLst>
        </pc:spChg>
        <pc:spChg chg="del">
          <ac:chgData name="김경현" userId="4c465b08-f814-4122-9d52-6547c4270e6e" providerId="ADAL" clId="{32FF8C5D-1307-432B-8904-8FD07A9DBF1C}" dt="2024-05-27T07:17:57.019" v="51" actId="478"/>
          <ac:spMkLst>
            <pc:docMk/>
            <pc:sldMk cId="2549824745" sldId="290"/>
            <ac:spMk id="11" creationId="{C70D3FA1-B3B3-C72C-6A1F-E37F159D0E64}"/>
          </ac:spMkLst>
        </pc:spChg>
        <pc:spChg chg="del">
          <ac:chgData name="김경현" userId="4c465b08-f814-4122-9d52-6547c4270e6e" providerId="ADAL" clId="{32FF8C5D-1307-432B-8904-8FD07A9DBF1C}" dt="2024-05-27T07:17:57.019" v="51" actId="478"/>
          <ac:spMkLst>
            <pc:docMk/>
            <pc:sldMk cId="2549824745" sldId="290"/>
            <ac:spMk id="12" creationId="{66CF1547-5E69-CD8D-AF26-21C2A0A503A1}"/>
          </ac:spMkLst>
        </pc:spChg>
        <pc:spChg chg="mod">
          <ac:chgData name="김경현" userId="4c465b08-f814-4122-9d52-6547c4270e6e" providerId="ADAL" clId="{32FF8C5D-1307-432B-8904-8FD07A9DBF1C}" dt="2024-06-01T09:17:37.826" v="5202" actId="20577"/>
          <ac:spMkLst>
            <pc:docMk/>
            <pc:sldMk cId="2549824745" sldId="290"/>
            <ac:spMk id="13" creationId="{8EB341B5-E7BA-F8BF-6E95-3255E3592105}"/>
          </ac:spMkLst>
        </pc:spChg>
        <pc:graphicFrameChg chg="del">
          <ac:chgData name="김경현" userId="4c465b08-f814-4122-9d52-6547c4270e6e" providerId="ADAL" clId="{32FF8C5D-1307-432B-8904-8FD07A9DBF1C}" dt="2024-05-27T07:17:54.984" v="49" actId="478"/>
          <ac:graphicFrameMkLst>
            <pc:docMk/>
            <pc:sldMk cId="2549824745" sldId="290"/>
            <ac:graphicFrameMk id="5" creationId="{912196AA-FDDF-4E66-E602-F6E2466E36D3}"/>
          </ac:graphicFrameMkLst>
        </pc:graphicFrameChg>
        <pc:picChg chg="del">
          <ac:chgData name="김경현" userId="4c465b08-f814-4122-9d52-6547c4270e6e" providerId="ADAL" clId="{32FF8C5D-1307-432B-8904-8FD07A9DBF1C}" dt="2024-05-27T07:17:55.480" v="50" actId="478"/>
          <ac:picMkLst>
            <pc:docMk/>
            <pc:sldMk cId="2549824745" sldId="290"/>
            <ac:picMk id="4" creationId="{3F0C41F6-449F-E064-A3CA-7C501D2BC6F1}"/>
          </ac:picMkLst>
        </pc:picChg>
      </pc:sldChg>
      <pc:sldChg chg="modSp add del mod">
        <pc:chgData name="김경현" userId="4c465b08-f814-4122-9d52-6547c4270e6e" providerId="ADAL" clId="{32FF8C5D-1307-432B-8904-8FD07A9DBF1C}" dt="2024-05-27T07:21:18.966" v="169" actId="47"/>
        <pc:sldMkLst>
          <pc:docMk/>
          <pc:sldMk cId="2709837878" sldId="291"/>
        </pc:sldMkLst>
        <pc:spChg chg="mod">
          <ac:chgData name="김경현" userId="4c465b08-f814-4122-9d52-6547c4270e6e" providerId="ADAL" clId="{32FF8C5D-1307-432B-8904-8FD07A9DBF1C}" dt="2024-05-27T07:18:45.258" v="75"/>
          <ac:spMkLst>
            <pc:docMk/>
            <pc:sldMk cId="2709837878" sldId="291"/>
            <ac:spMk id="2" creationId="{52EE4377-7351-A847-E57B-3C13463D841B}"/>
          </ac:spMkLst>
        </pc:spChg>
      </pc:sldChg>
      <pc:sldChg chg="addSp delSp modSp add mod">
        <pc:chgData name="김경현" userId="4c465b08-f814-4122-9d52-6547c4270e6e" providerId="ADAL" clId="{32FF8C5D-1307-432B-8904-8FD07A9DBF1C}" dt="2024-06-01T09:19:00.496" v="5235" actId="1037"/>
        <pc:sldMkLst>
          <pc:docMk/>
          <pc:sldMk cId="2799128117" sldId="291"/>
        </pc:sldMkLst>
        <pc:spChg chg="mod">
          <ac:chgData name="김경현" userId="4c465b08-f814-4122-9d52-6547c4270e6e" providerId="ADAL" clId="{32FF8C5D-1307-432B-8904-8FD07A9DBF1C}" dt="2024-06-01T07:50:13.104" v="3624" actId="20577"/>
          <ac:spMkLst>
            <pc:docMk/>
            <pc:sldMk cId="2799128117" sldId="291"/>
            <ac:spMk id="2" creationId="{1BF2B9E4-C839-DD46-5530-21DAECA1BEBA}"/>
          </ac:spMkLst>
        </pc:spChg>
        <pc:spChg chg="add del mod">
          <ac:chgData name="김경현" userId="4c465b08-f814-4122-9d52-6547c4270e6e" providerId="ADAL" clId="{32FF8C5D-1307-432B-8904-8FD07A9DBF1C}" dt="2024-06-01T05:53:46.097" v="2318" actId="478"/>
          <ac:spMkLst>
            <pc:docMk/>
            <pc:sldMk cId="2799128117" sldId="291"/>
            <ac:spMk id="3" creationId="{ACDEB57C-2666-03A1-A1EC-826DC8F0D438}"/>
          </ac:spMkLst>
        </pc:spChg>
        <pc:spChg chg="add del mod">
          <ac:chgData name="김경현" userId="4c465b08-f814-4122-9d52-6547c4270e6e" providerId="ADAL" clId="{32FF8C5D-1307-432B-8904-8FD07A9DBF1C}" dt="2024-05-27T07:26:10.051" v="236" actId="478"/>
          <ac:spMkLst>
            <pc:docMk/>
            <pc:sldMk cId="2799128117" sldId="291"/>
            <ac:spMk id="4" creationId="{57D6BB0D-AF9A-622E-51D7-33B53422DAF9}"/>
          </ac:spMkLst>
        </pc:spChg>
        <pc:spChg chg="add del mod">
          <ac:chgData name="김경현" userId="4c465b08-f814-4122-9d52-6547c4270e6e" providerId="ADAL" clId="{32FF8C5D-1307-432B-8904-8FD07A9DBF1C}" dt="2024-06-01T05:53:46.097" v="2318" actId="478"/>
          <ac:spMkLst>
            <pc:docMk/>
            <pc:sldMk cId="2799128117" sldId="291"/>
            <ac:spMk id="4" creationId="{8286D2A8-1618-AB38-9CD1-CC9B56287C3D}"/>
          </ac:spMkLst>
        </pc:spChg>
        <pc:spChg chg="add del mod">
          <ac:chgData name="김경현" userId="4c465b08-f814-4122-9d52-6547c4270e6e" providerId="ADAL" clId="{32FF8C5D-1307-432B-8904-8FD07A9DBF1C}" dt="2024-06-01T05:53:46.097" v="2318" actId="478"/>
          <ac:spMkLst>
            <pc:docMk/>
            <pc:sldMk cId="2799128117" sldId="291"/>
            <ac:spMk id="9" creationId="{0521AFCA-AE17-0373-368E-0E9568A6F346}"/>
          </ac:spMkLst>
        </pc:spChg>
        <pc:spChg chg="add mod">
          <ac:chgData name="김경현" userId="4c465b08-f814-4122-9d52-6547c4270e6e" providerId="ADAL" clId="{32FF8C5D-1307-432B-8904-8FD07A9DBF1C}" dt="2024-06-01T06:02:36.066" v="2450" actId="164"/>
          <ac:spMkLst>
            <pc:docMk/>
            <pc:sldMk cId="2799128117" sldId="291"/>
            <ac:spMk id="10" creationId="{7B13A1A7-803E-AE94-2E08-B344571E6A73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11" creationId="{7CB8C24B-73CC-98AB-45D9-391B561BDD99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12" creationId="{B37770C3-01AE-CD63-CACC-8FFBA2897EB0}"/>
          </ac:spMkLst>
        </pc:spChg>
        <pc:spChg chg="add mod">
          <ac:chgData name="김경현" userId="4c465b08-f814-4122-9d52-6547c4270e6e" providerId="ADAL" clId="{32FF8C5D-1307-432B-8904-8FD07A9DBF1C}" dt="2024-06-01T06:02:36.066" v="2450" actId="164"/>
          <ac:spMkLst>
            <pc:docMk/>
            <pc:sldMk cId="2799128117" sldId="291"/>
            <ac:spMk id="13" creationId="{37FC4C48-8208-541E-BDD4-3A7759DD9D47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14" creationId="{0F13B7B8-08B3-7734-4080-48F706D18F58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15" creationId="{385558A4-04E0-02B5-E9E2-9522B773A1D5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16" creationId="{5AE4C7B8-DC29-98B6-C983-10CE3209C159}"/>
          </ac:spMkLst>
        </pc:spChg>
        <pc:spChg chg="add mod">
          <ac:chgData name="김경현" userId="4c465b08-f814-4122-9d52-6547c4270e6e" providerId="ADAL" clId="{32FF8C5D-1307-432B-8904-8FD07A9DBF1C}" dt="2024-06-01T05:59:03.955" v="2371" actId="1076"/>
          <ac:spMkLst>
            <pc:docMk/>
            <pc:sldMk cId="2799128117" sldId="291"/>
            <ac:spMk id="17" creationId="{C0BCADDE-D8FA-3684-8E42-8CB11C108B0E}"/>
          </ac:spMkLst>
        </pc:spChg>
        <pc:spChg chg="add mod">
          <ac:chgData name="김경현" userId="4c465b08-f814-4122-9d52-6547c4270e6e" providerId="ADAL" clId="{32FF8C5D-1307-432B-8904-8FD07A9DBF1C}" dt="2024-06-01T05:59:03.491" v="2370" actId="1076"/>
          <ac:spMkLst>
            <pc:docMk/>
            <pc:sldMk cId="2799128117" sldId="291"/>
            <ac:spMk id="18" creationId="{04D3288A-D333-333B-AC4E-A44C86926D16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19" creationId="{2D17169F-D2F5-AF40-414F-477A96CCB4F8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20" creationId="{4B2967B6-53A4-1146-AE70-EC4B9A886E84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21" creationId="{EF5A4867-BBA6-2420-0152-097E0E34CBCB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2" creationId="{13FA113F-3D50-82A5-CB76-B101A58F8212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3" creationId="{8BE6D8E0-2CA9-0273-9EB5-C5604B7C0AC5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4" creationId="{C2113851-61BF-B89F-24D3-CDC8A42FDF38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5" creationId="{949BC77E-A3F3-7B56-173F-594F28F6C091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6" creationId="{23F7C776-AF9C-0B13-BDD9-5732C07C4C21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7" creationId="{947215E6-9F75-F472-A6FB-175F91CC97C9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8" creationId="{DD6964E0-36E3-A8F1-4C06-A54131B5909E}"/>
          </ac:spMkLst>
        </pc:spChg>
        <pc:spChg chg="add del mod">
          <ac:chgData name="김경현" userId="4c465b08-f814-4122-9d52-6547c4270e6e" providerId="ADAL" clId="{32FF8C5D-1307-432B-8904-8FD07A9DBF1C}" dt="2024-06-01T06:02:40.376" v="2451" actId="478"/>
          <ac:spMkLst>
            <pc:docMk/>
            <pc:sldMk cId="2799128117" sldId="291"/>
            <ac:spMk id="29" creationId="{23F0C8FD-B942-6D0E-BF65-3C0058B566E3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0" creationId="{277C21B4-F07A-A5DA-B67B-06A8EED16648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1" creationId="{BB4D232D-CB72-A654-C6A6-BAFF410CA6CC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2" creationId="{417171F6-2C21-4C1B-C7FD-28B9DD6D931B}"/>
          </ac:spMkLst>
        </pc:spChg>
        <pc:spChg chg="add 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3" creationId="{8DEB1F61-A378-8A17-F16F-88175EAC87E7}"/>
          </ac:spMkLst>
        </pc:spChg>
        <pc:spChg chg="mod">
          <ac:chgData name="김경현" userId="4c465b08-f814-4122-9d52-6547c4270e6e" providerId="ADAL" clId="{32FF8C5D-1307-432B-8904-8FD07A9DBF1C}" dt="2024-06-01T06:02:41.086" v="2452"/>
          <ac:spMkLst>
            <pc:docMk/>
            <pc:sldMk cId="2799128117" sldId="291"/>
            <ac:spMk id="36" creationId="{07226AEB-1AAE-DA6A-FBD9-960C423A7C20}"/>
          </ac:spMkLst>
        </pc:spChg>
        <pc:spChg chg="mod">
          <ac:chgData name="김경현" userId="4c465b08-f814-4122-9d52-6547c4270e6e" providerId="ADAL" clId="{32FF8C5D-1307-432B-8904-8FD07A9DBF1C}" dt="2024-06-01T06:03:00.126" v="2461" actId="1076"/>
          <ac:spMkLst>
            <pc:docMk/>
            <pc:sldMk cId="2799128117" sldId="291"/>
            <ac:spMk id="37" creationId="{C07B7265-5BB1-9884-A95E-E50C4FE4601C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8" creationId="{0D9BE899-8487-ED53-428D-5DF44429B043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39" creationId="{7D0447A8-F3BB-D9B1-F639-6C9AD8DDCFDA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0" creationId="{ED6FBE47-9908-9394-58AA-310E766F3E8E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1" creationId="{9DDCF625-6B3A-BA8A-5F4B-11233B40C160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2" creationId="{AD086771-4961-A25A-339D-20F56774106C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3" creationId="{1082DDF7-17F0-45F0-6194-FBB63E91C14D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4" creationId="{C727D2AF-EACA-B14C-E429-5C632243E5A8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5" creationId="{117DAD68-61CC-3D98-ED8B-E61E4258B052}"/>
          </ac:spMkLst>
        </pc:spChg>
        <pc:spChg chg="mod">
          <ac:chgData name="김경현" userId="4c465b08-f814-4122-9d52-6547c4270e6e" providerId="ADAL" clId="{32FF8C5D-1307-432B-8904-8FD07A9DBF1C}" dt="2024-06-01T06:02:45.368" v="2454"/>
          <ac:spMkLst>
            <pc:docMk/>
            <pc:sldMk cId="2799128117" sldId="291"/>
            <ac:spMk id="47" creationId="{84EAD4BB-5002-4F8A-C1FA-412AEDE3AED3}"/>
          </ac:spMkLst>
        </pc:spChg>
        <pc:spChg chg="mod">
          <ac:chgData name="김경현" userId="4c465b08-f814-4122-9d52-6547c4270e6e" providerId="ADAL" clId="{32FF8C5D-1307-432B-8904-8FD07A9DBF1C}" dt="2024-06-01T06:03:15.744" v="2465" actId="1076"/>
          <ac:spMkLst>
            <pc:docMk/>
            <pc:sldMk cId="2799128117" sldId="291"/>
            <ac:spMk id="48" creationId="{4E5C0902-72A5-E529-5E0A-128D6522D7EC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49" creationId="{FFFBECDE-9CB8-D5D4-B745-86B2F290084B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0" creationId="{478F7EC6-41DB-73D3-7E77-D61E871F3699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1" creationId="{D0CE7DFD-5E9F-2C52-108B-B253F0DF6F7F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2" creationId="{6241940F-3CB3-0099-9520-107BA3500AEC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3" creationId="{A748912A-6943-AA6E-3FB9-FA4B446E768A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4" creationId="{ACA6AAFE-3216-3DA2-A201-0A4E53194478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5" creationId="{FC861E40-C53F-0473-DAF9-B06C84545305}"/>
          </ac:spMkLst>
        </pc:spChg>
        <pc:spChg chg="mod">
          <ac:chgData name="김경현" userId="4c465b08-f814-4122-9d52-6547c4270e6e" providerId="ADAL" clId="{32FF8C5D-1307-432B-8904-8FD07A9DBF1C}" dt="2024-06-01T09:18:38.312" v="5213" actId="1037"/>
          <ac:spMkLst>
            <pc:docMk/>
            <pc:sldMk cId="2799128117" sldId="291"/>
            <ac:spMk id="56" creationId="{61A1A995-E883-03A6-7A08-6C9720119673}"/>
          </ac:spMkLst>
        </pc:spChg>
        <pc:spChg chg="add mod">
          <ac:chgData name="김경현" userId="4c465b08-f814-4122-9d52-6547c4270e6e" providerId="ADAL" clId="{32FF8C5D-1307-432B-8904-8FD07A9DBF1C}" dt="2024-06-01T06:11:05.442" v="2575" actId="1076"/>
          <ac:spMkLst>
            <pc:docMk/>
            <pc:sldMk cId="2799128117" sldId="291"/>
            <ac:spMk id="57" creationId="{E3257EF6-ACE3-047B-53AF-8DDAE123CAFB}"/>
          </ac:spMkLst>
        </pc:spChg>
        <pc:spChg chg="add mod">
          <ac:chgData name="김경현" userId="4c465b08-f814-4122-9d52-6547c4270e6e" providerId="ADAL" clId="{32FF8C5D-1307-432B-8904-8FD07A9DBF1C}" dt="2024-06-01T06:11:05.442" v="2575" actId="1076"/>
          <ac:spMkLst>
            <pc:docMk/>
            <pc:sldMk cId="2799128117" sldId="291"/>
            <ac:spMk id="58" creationId="{44673739-204F-EE8A-5C4C-29684651D4EC}"/>
          </ac:spMkLst>
        </pc:spChg>
        <pc:spChg chg="add mod">
          <ac:chgData name="김경현" userId="4c465b08-f814-4122-9d52-6547c4270e6e" providerId="ADAL" clId="{32FF8C5D-1307-432B-8904-8FD07A9DBF1C}" dt="2024-06-01T09:19:00.496" v="5235" actId="1037"/>
          <ac:spMkLst>
            <pc:docMk/>
            <pc:sldMk cId="2799128117" sldId="291"/>
            <ac:spMk id="59" creationId="{9C4E3891-5BD8-D19C-F8F9-6E54B102494F}"/>
          </ac:spMkLst>
        </pc:spChg>
        <pc:spChg chg="add mod">
          <ac:chgData name="김경현" userId="4c465b08-f814-4122-9d52-6547c4270e6e" providerId="ADAL" clId="{32FF8C5D-1307-432B-8904-8FD07A9DBF1C}" dt="2024-06-01T06:05:14.714" v="2503"/>
          <ac:spMkLst>
            <pc:docMk/>
            <pc:sldMk cId="2799128117" sldId="291"/>
            <ac:spMk id="68" creationId="{E87C04EC-77AF-EF8D-8D10-DA3012E93E8C}"/>
          </ac:spMkLst>
        </pc:spChg>
        <pc:spChg chg="add mod">
          <ac:chgData name="김경현" userId="4c465b08-f814-4122-9d52-6547c4270e6e" providerId="ADAL" clId="{32FF8C5D-1307-432B-8904-8FD07A9DBF1C}" dt="2024-06-01T06:05:14.714" v="2503"/>
          <ac:spMkLst>
            <pc:docMk/>
            <pc:sldMk cId="2799128117" sldId="291"/>
            <ac:spMk id="69" creationId="{B1672407-0FC7-37F0-ECF2-31EC5A8BC95D}"/>
          </ac:spMkLst>
        </pc:spChg>
        <pc:spChg chg="mod">
          <ac:chgData name="김경현" userId="4c465b08-f814-4122-9d52-6547c4270e6e" providerId="ADAL" clId="{32FF8C5D-1307-432B-8904-8FD07A9DBF1C}" dt="2024-06-01T06:08:02.501" v="2537" actId="1076"/>
          <ac:spMkLst>
            <pc:docMk/>
            <pc:sldMk cId="2799128117" sldId="291"/>
            <ac:spMk id="72" creationId="{5DC0545D-08DD-E5BD-9428-D29CB3EF7D24}"/>
          </ac:spMkLst>
        </pc:spChg>
        <pc:spChg chg="mod">
          <ac:chgData name="김경현" userId="4c465b08-f814-4122-9d52-6547c4270e6e" providerId="ADAL" clId="{32FF8C5D-1307-432B-8904-8FD07A9DBF1C}" dt="2024-06-01T06:08:02.501" v="2537" actId="1076"/>
          <ac:spMkLst>
            <pc:docMk/>
            <pc:sldMk cId="2799128117" sldId="291"/>
            <ac:spMk id="73" creationId="{3114EC05-4361-C6D6-767B-18D916A88E63}"/>
          </ac:spMkLst>
        </pc:spChg>
        <pc:spChg chg="mod">
          <ac:chgData name="김경현" userId="4c465b08-f814-4122-9d52-6547c4270e6e" providerId="ADAL" clId="{32FF8C5D-1307-432B-8904-8FD07A9DBF1C}" dt="2024-06-01T06:07:53.419" v="2536" actId="1076"/>
          <ac:spMkLst>
            <pc:docMk/>
            <pc:sldMk cId="2799128117" sldId="291"/>
            <ac:spMk id="77" creationId="{6AEEAEE5-EA89-3B08-0128-2DC452159365}"/>
          </ac:spMkLst>
        </pc:spChg>
        <pc:spChg chg="mod">
          <ac:chgData name="김경현" userId="4c465b08-f814-4122-9d52-6547c4270e6e" providerId="ADAL" clId="{32FF8C5D-1307-432B-8904-8FD07A9DBF1C}" dt="2024-06-01T06:07:53.419" v="2536" actId="1076"/>
          <ac:spMkLst>
            <pc:docMk/>
            <pc:sldMk cId="2799128117" sldId="291"/>
            <ac:spMk id="78" creationId="{A636AD21-DB4D-8CE9-8865-DD83B0582F2A}"/>
          </ac:spMkLst>
        </pc:spChg>
        <pc:spChg chg="add mod">
          <ac:chgData name="김경현" userId="4c465b08-f814-4122-9d52-6547c4270e6e" providerId="ADAL" clId="{32FF8C5D-1307-432B-8904-8FD07A9DBF1C}" dt="2024-06-01T06:11:03.530" v="2573" actId="1076"/>
          <ac:spMkLst>
            <pc:docMk/>
            <pc:sldMk cId="2799128117" sldId="291"/>
            <ac:spMk id="98" creationId="{543E1850-5C75-B6F5-6150-06CD0815AE36}"/>
          </ac:spMkLst>
        </pc:spChg>
        <pc:spChg chg="mod">
          <ac:chgData name="김경현" userId="4c465b08-f814-4122-9d52-6547c4270e6e" providerId="ADAL" clId="{32FF8C5D-1307-432B-8904-8FD07A9DBF1C}" dt="2024-06-01T09:13:38.415" v="5003" actId="20577"/>
          <ac:spMkLst>
            <pc:docMk/>
            <pc:sldMk cId="2799128117" sldId="291"/>
            <ac:spMk id="120" creationId="{CB7B862E-28BA-DC44-92CB-0B392EEB930C}"/>
          </ac:spMkLst>
        </pc:spChg>
        <pc:spChg chg="mod">
          <ac:chgData name="김경현" userId="4c465b08-f814-4122-9d52-6547c4270e6e" providerId="ADAL" clId="{32FF8C5D-1307-432B-8904-8FD07A9DBF1C}" dt="2024-06-01T09:13:38.237" v="5002" actId="20577"/>
          <ac:spMkLst>
            <pc:docMk/>
            <pc:sldMk cId="2799128117" sldId="291"/>
            <ac:spMk id="121" creationId="{3006E875-635E-6D59-1EAE-4308DDBAA823}"/>
          </ac:spMkLst>
        </pc:spChg>
        <pc:spChg chg="mod">
          <ac:chgData name="김경현" userId="4c465b08-f814-4122-9d52-6547c4270e6e" providerId="ADAL" clId="{32FF8C5D-1307-432B-8904-8FD07A9DBF1C}" dt="2024-06-01T09:13:38.056" v="5001" actId="20577"/>
          <ac:spMkLst>
            <pc:docMk/>
            <pc:sldMk cId="2799128117" sldId="291"/>
            <ac:spMk id="122" creationId="{E4ED485D-B76B-8578-8122-B6CC97F36905}"/>
          </ac:spMkLst>
        </pc:spChg>
        <pc:grpChg chg="add mod">
          <ac:chgData name="김경현" userId="4c465b08-f814-4122-9d52-6547c4270e6e" providerId="ADAL" clId="{32FF8C5D-1307-432B-8904-8FD07A9DBF1C}" dt="2024-06-01T06:07:22.697" v="2533" actId="1076"/>
          <ac:grpSpMkLst>
            <pc:docMk/>
            <pc:sldMk cId="2799128117" sldId="291"/>
            <ac:grpSpMk id="34" creationId="{22D71238-BB28-2CA4-5947-D64FB38ABF27}"/>
          </ac:grpSpMkLst>
        </pc:grpChg>
        <pc:grpChg chg="add mod">
          <ac:chgData name="김경현" userId="4c465b08-f814-4122-9d52-6547c4270e6e" providerId="ADAL" clId="{32FF8C5D-1307-432B-8904-8FD07A9DBF1C}" dt="2024-06-01T06:02:45.133" v="2453" actId="1076"/>
          <ac:grpSpMkLst>
            <pc:docMk/>
            <pc:sldMk cId="2799128117" sldId="291"/>
            <ac:grpSpMk id="35" creationId="{CE03C89B-C369-0A58-DABB-C3C5D363D901}"/>
          </ac:grpSpMkLst>
        </pc:grpChg>
        <pc:grpChg chg="add mod">
          <ac:chgData name="김경현" userId="4c465b08-f814-4122-9d52-6547c4270e6e" providerId="ADAL" clId="{32FF8C5D-1307-432B-8904-8FD07A9DBF1C}" dt="2024-06-01T06:02:50.199" v="2455" actId="1076"/>
          <ac:grpSpMkLst>
            <pc:docMk/>
            <pc:sldMk cId="2799128117" sldId="291"/>
            <ac:grpSpMk id="46" creationId="{78403AB0-F17B-CF41-CF85-6B250F4ADE81}"/>
          </ac:grpSpMkLst>
        </pc:grpChg>
        <pc:grpChg chg="add mod">
          <ac:chgData name="김경현" userId="4c465b08-f814-4122-9d52-6547c4270e6e" providerId="ADAL" clId="{32FF8C5D-1307-432B-8904-8FD07A9DBF1C}" dt="2024-06-01T06:11:05.442" v="2575" actId="1076"/>
          <ac:grpSpMkLst>
            <pc:docMk/>
            <pc:sldMk cId="2799128117" sldId="291"/>
            <ac:grpSpMk id="70" creationId="{95EAB6A4-EEC3-C461-C01B-C9D51D714E38}"/>
          </ac:grpSpMkLst>
        </pc:grpChg>
        <pc:grpChg chg="add mod">
          <ac:chgData name="김경현" userId="4c465b08-f814-4122-9d52-6547c4270e6e" providerId="ADAL" clId="{32FF8C5D-1307-432B-8904-8FD07A9DBF1C}" dt="2024-06-01T06:08:02.501" v="2537" actId="1076"/>
          <ac:grpSpMkLst>
            <pc:docMk/>
            <pc:sldMk cId="2799128117" sldId="291"/>
            <ac:grpSpMk id="71" creationId="{66305C61-BC22-C44E-55B0-B57F19C4CC00}"/>
          </ac:grpSpMkLst>
        </pc:grpChg>
        <pc:grpChg chg="add mod">
          <ac:chgData name="김경현" userId="4c465b08-f814-4122-9d52-6547c4270e6e" providerId="ADAL" clId="{32FF8C5D-1307-432B-8904-8FD07A9DBF1C}" dt="2024-06-01T06:07:53.419" v="2536" actId="1076"/>
          <ac:grpSpMkLst>
            <pc:docMk/>
            <pc:sldMk cId="2799128117" sldId="291"/>
            <ac:grpSpMk id="76" creationId="{2CF4F721-67E4-1C8C-EAD5-9A63B6FDAF0A}"/>
          </ac:grpSpMkLst>
        </pc:grpChg>
        <pc:grpChg chg="del">
          <ac:chgData name="김경현" userId="4c465b08-f814-4122-9d52-6547c4270e6e" providerId="ADAL" clId="{32FF8C5D-1307-432B-8904-8FD07A9DBF1C}" dt="2024-06-01T09:18:28.026" v="5203" actId="478"/>
          <ac:grpSpMkLst>
            <pc:docMk/>
            <pc:sldMk cId="2799128117" sldId="291"/>
            <ac:grpSpMk id="111" creationId="{8DFE8123-8D42-15C6-9102-3059FC64D62D}"/>
          </ac:grpSpMkLst>
        </pc:grpChg>
        <pc:grpChg chg="del">
          <ac:chgData name="김경현" userId="4c465b08-f814-4122-9d52-6547c4270e6e" providerId="ADAL" clId="{32FF8C5D-1307-432B-8904-8FD07A9DBF1C}" dt="2024-06-01T09:18:28.026" v="5203" actId="478"/>
          <ac:grpSpMkLst>
            <pc:docMk/>
            <pc:sldMk cId="2799128117" sldId="291"/>
            <ac:grpSpMk id="112" creationId="{46BA4497-0A04-9598-40B9-1671AB67B9F3}"/>
          </ac:grpSpMkLst>
        </pc:grpChg>
        <pc:grpChg chg="del">
          <ac:chgData name="김경현" userId="4c465b08-f814-4122-9d52-6547c4270e6e" providerId="ADAL" clId="{32FF8C5D-1307-432B-8904-8FD07A9DBF1C}" dt="2024-06-01T09:18:28.026" v="5203" actId="478"/>
          <ac:grpSpMkLst>
            <pc:docMk/>
            <pc:sldMk cId="2799128117" sldId="291"/>
            <ac:grpSpMk id="116" creationId="{D14375B0-812C-B947-19DB-03DDA52BB6D4}"/>
          </ac:grpSpMkLst>
        </pc:grpChg>
        <pc:graphicFrameChg chg="del">
          <ac:chgData name="김경현" userId="4c465b08-f814-4122-9d52-6547c4270e6e" providerId="ADAL" clId="{32FF8C5D-1307-432B-8904-8FD07A9DBF1C}" dt="2024-05-27T07:23:47.532" v="171" actId="478"/>
          <ac:graphicFrameMkLst>
            <pc:docMk/>
            <pc:sldMk cId="2799128117" sldId="291"/>
            <ac:graphicFrameMk id="3" creationId="{4148AAA1-E7F7-5DAB-ADED-0DF800C86FC2}"/>
          </ac:graphicFrameMkLst>
        </pc:graphicFrameChg>
        <pc:picChg chg="mod">
          <ac:chgData name="김경현" userId="4c465b08-f814-4122-9d52-6547c4270e6e" providerId="ADAL" clId="{32FF8C5D-1307-432B-8904-8FD07A9DBF1C}" dt="2024-06-01T06:08:02.501" v="2537" actId="1076"/>
          <ac:picMkLst>
            <pc:docMk/>
            <pc:sldMk cId="2799128117" sldId="291"/>
            <ac:picMk id="74" creationId="{9E6E9A47-A2B0-E861-424E-3995B278BE3F}"/>
          </ac:picMkLst>
        </pc:picChg>
        <pc:picChg chg="mod">
          <ac:chgData name="김경현" userId="4c465b08-f814-4122-9d52-6547c4270e6e" providerId="ADAL" clId="{32FF8C5D-1307-432B-8904-8FD07A9DBF1C}" dt="2024-06-01T06:08:02.501" v="2537" actId="1076"/>
          <ac:picMkLst>
            <pc:docMk/>
            <pc:sldMk cId="2799128117" sldId="291"/>
            <ac:picMk id="75" creationId="{9DD96BA9-8EA8-B8F2-095A-E89E36CBAE69}"/>
          </ac:picMkLst>
        </pc:picChg>
        <pc:picChg chg="mod">
          <ac:chgData name="김경현" userId="4c465b08-f814-4122-9d52-6547c4270e6e" providerId="ADAL" clId="{32FF8C5D-1307-432B-8904-8FD07A9DBF1C}" dt="2024-06-01T06:07:53.419" v="2536" actId="1076"/>
          <ac:picMkLst>
            <pc:docMk/>
            <pc:sldMk cId="2799128117" sldId="291"/>
            <ac:picMk id="79" creationId="{E80654D8-E4D8-C245-115A-357C6652A29E}"/>
          </ac:picMkLst>
        </pc:picChg>
        <pc:picChg chg="mod">
          <ac:chgData name="김경현" userId="4c465b08-f814-4122-9d52-6547c4270e6e" providerId="ADAL" clId="{32FF8C5D-1307-432B-8904-8FD07A9DBF1C}" dt="2024-06-01T06:07:53.419" v="2536" actId="1076"/>
          <ac:picMkLst>
            <pc:docMk/>
            <pc:sldMk cId="2799128117" sldId="291"/>
            <ac:picMk id="80" creationId="{B1BE2914-208B-2B42-D028-B4B3A025C9E9}"/>
          </ac:picMkLst>
        </pc:picChg>
        <pc:picChg chg="add mod">
          <ac:chgData name="김경현" userId="4c465b08-f814-4122-9d52-6547c4270e6e" providerId="ADAL" clId="{32FF8C5D-1307-432B-8904-8FD07A9DBF1C}" dt="2024-06-01T06:11:03.530" v="2573" actId="1076"/>
          <ac:picMkLst>
            <pc:docMk/>
            <pc:sldMk cId="2799128117" sldId="291"/>
            <ac:picMk id="99" creationId="{57CAE214-9735-3357-3DD0-841DC5DE48C5}"/>
          </ac:picMkLst>
        </pc:picChg>
        <pc:picChg chg="add mod">
          <ac:chgData name="김경현" userId="4c465b08-f814-4122-9d52-6547c4270e6e" providerId="ADAL" clId="{32FF8C5D-1307-432B-8904-8FD07A9DBF1C}" dt="2024-06-01T06:11:05.442" v="2575" actId="1076"/>
          <ac:picMkLst>
            <pc:docMk/>
            <pc:sldMk cId="2799128117" sldId="291"/>
            <ac:picMk id="1026" creationId="{D5126326-87AC-D10F-84DA-3E89C9E36D2B}"/>
          </ac:picMkLst>
        </pc:picChg>
        <pc:picChg chg="add mod">
          <ac:chgData name="김경현" userId="4c465b08-f814-4122-9d52-6547c4270e6e" providerId="ADAL" clId="{32FF8C5D-1307-432B-8904-8FD07A9DBF1C}" dt="2024-06-01T06:11:05.442" v="2575" actId="1076"/>
          <ac:picMkLst>
            <pc:docMk/>
            <pc:sldMk cId="2799128117" sldId="291"/>
            <ac:picMk id="1028" creationId="{DC2A701A-8A3B-2410-64E4-8035D65C68E3}"/>
          </ac:picMkLst>
        </pc:picChg>
        <pc:cxnChg chg="add del mod">
          <ac:chgData name="김경현" userId="4c465b08-f814-4122-9d52-6547c4270e6e" providerId="ADAL" clId="{32FF8C5D-1307-432B-8904-8FD07A9DBF1C}" dt="2024-06-01T05:53:46.097" v="2318" actId="478"/>
          <ac:cxnSpMkLst>
            <pc:docMk/>
            <pc:sldMk cId="2799128117" sldId="291"/>
            <ac:cxnSpMk id="6" creationId="{0CF318CB-DF8F-636D-07A0-0E2F1199E3F3}"/>
          </ac:cxnSpMkLst>
        </pc:cxnChg>
        <pc:cxnChg chg="add del mod">
          <ac:chgData name="김경현" userId="4c465b08-f814-4122-9d52-6547c4270e6e" providerId="ADAL" clId="{32FF8C5D-1307-432B-8904-8FD07A9DBF1C}" dt="2024-06-01T06:04:59.556" v="2499" actId="478"/>
          <ac:cxnSpMkLst>
            <pc:docMk/>
            <pc:sldMk cId="2799128117" sldId="291"/>
            <ac:cxnSpMk id="61" creationId="{EE5C42F4-398C-BBAD-737D-58E7393D91D3}"/>
          </ac:cxnSpMkLst>
        </pc:cxnChg>
        <pc:cxnChg chg="add mod ord">
          <ac:chgData name="김경현" userId="4c465b08-f814-4122-9d52-6547c4270e6e" providerId="ADAL" clId="{32FF8C5D-1307-432B-8904-8FD07A9DBF1C}" dt="2024-06-01T09:19:00.496" v="5235" actId="1037"/>
          <ac:cxnSpMkLst>
            <pc:docMk/>
            <pc:sldMk cId="2799128117" sldId="291"/>
            <ac:cxnSpMk id="63" creationId="{87FE6DDC-9ADA-9C1F-9A8D-8D3610BBE84C}"/>
          </ac:cxnSpMkLst>
        </pc:cxnChg>
        <pc:cxnChg chg="add mod">
          <ac:chgData name="김경현" userId="4c465b08-f814-4122-9d52-6547c4270e6e" providerId="ADAL" clId="{32FF8C5D-1307-432B-8904-8FD07A9DBF1C}" dt="2024-06-01T09:19:00.496" v="5235" actId="1037"/>
          <ac:cxnSpMkLst>
            <pc:docMk/>
            <pc:sldMk cId="2799128117" sldId="291"/>
            <ac:cxnSpMk id="65" creationId="{732B94B3-4C98-16CB-C901-44CB3FD07348}"/>
          </ac:cxnSpMkLst>
        </pc:cxnChg>
        <pc:cxnChg chg="add del mod">
          <ac:chgData name="김경현" userId="4c465b08-f814-4122-9d52-6547c4270e6e" providerId="ADAL" clId="{32FF8C5D-1307-432B-8904-8FD07A9DBF1C}" dt="2024-06-01T06:11:46.051" v="2579" actId="478"/>
          <ac:cxnSpMkLst>
            <pc:docMk/>
            <pc:sldMk cId="2799128117" sldId="291"/>
            <ac:cxnSpMk id="67" creationId="{954C5D33-4BA5-291A-00AA-89204058D6D8}"/>
          </ac:cxnSpMkLst>
        </pc:cxnChg>
        <pc:cxnChg chg="add del mod">
          <ac:chgData name="김경현" userId="4c465b08-f814-4122-9d52-6547c4270e6e" providerId="ADAL" clId="{32FF8C5D-1307-432B-8904-8FD07A9DBF1C}" dt="2024-06-01T06:10:39.746" v="2570" actId="11529"/>
          <ac:cxnSpMkLst>
            <pc:docMk/>
            <pc:sldMk cId="2799128117" sldId="291"/>
            <ac:cxnSpMk id="82" creationId="{9931028E-C4BC-963B-F6C1-38B3DE15887D}"/>
          </ac:cxnSpMkLst>
        </pc:cxnChg>
        <pc:cxnChg chg="add del mod">
          <ac:chgData name="김경현" userId="4c465b08-f814-4122-9d52-6547c4270e6e" providerId="ADAL" clId="{32FF8C5D-1307-432B-8904-8FD07A9DBF1C}" dt="2024-06-01T06:10:39.547" v="2569" actId="11529"/>
          <ac:cxnSpMkLst>
            <pc:docMk/>
            <pc:sldMk cId="2799128117" sldId="291"/>
            <ac:cxnSpMk id="84" creationId="{84FE3F90-0BBE-029B-A444-BEDE6E8FA0BF}"/>
          </ac:cxnSpMkLst>
        </pc:cxnChg>
        <pc:cxnChg chg="add del mod">
          <ac:chgData name="김경현" userId="4c465b08-f814-4122-9d52-6547c4270e6e" providerId="ADAL" clId="{32FF8C5D-1307-432B-8904-8FD07A9DBF1C}" dt="2024-06-01T06:10:39.350" v="2568" actId="11529"/>
          <ac:cxnSpMkLst>
            <pc:docMk/>
            <pc:sldMk cId="2799128117" sldId="291"/>
            <ac:cxnSpMk id="86" creationId="{C83DEF8C-CBEA-9314-13CB-B36517722E6E}"/>
          </ac:cxnSpMkLst>
        </pc:cxnChg>
        <pc:cxnChg chg="add del mod">
          <ac:chgData name="김경현" userId="4c465b08-f814-4122-9d52-6547c4270e6e" providerId="ADAL" clId="{32FF8C5D-1307-432B-8904-8FD07A9DBF1C}" dt="2024-06-01T06:10:38.973" v="2566" actId="11529"/>
          <ac:cxnSpMkLst>
            <pc:docMk/>
            <pc:sldMk cId="2799128117" sldId="291"/>
            <ac:cxnSpMk id="89" creationId="{47B3CDF9-7EDF-D73B-C798-6EFD051645ED}"/>
          </ac:cxnSpMkLst>
        </pc:cxnChg>
        <pc:cxnChg chg="add del mod">
          <ac:chgData name="김경현" userId="4c465b08-f814-4122-9d52-6547c4270e6e" providerId="ADAL" clId="{32FF8C5D-1307-432B-8904-8FD07A9DBF1C}" dt="2024-06-01T06:10:38.804" v="2565" actId="11529"/>
          <ac:cxnSpMkLst>
            <pc:docMk/>
            <pc:sldMk cId="2799128117" sldId="291"/>
            <ac:cxnSpMk id="91" creationId="{5BDB37F8-C6A1-1A2A-1352-6130DBA01F28}"/>
          </ac:cxnSpMkLst>
        </pc:cxnChg>
        <pc:cxnChg chg="add del mod">
          <ac:chgData name="김경현" userId="4c465b08-f814-4122-9d52-6547c4270e6e" providerId="ADAL" clId="{32FF8C5D-1307-432B-8904-8FD07A9DBF1C}" dt="2024-06-01T06:10:38.295" v="2562" actId="11529"/>
          <ac:cxnSpMkLst>
            <pc:docMk/>
            <pc:sldMk cId="2799128117" sldId="291"/>
            <ac:cxnSpMk id="93" creationId="{B3CD799A-3C87-C28B-EDF2-155BECD2E241}"/>
          </ac:cxnSpMkLst>
        </pc:cxnChg>
        <pc:cxnChg chg="add del mod">
          <ac:chgData name="김경현" userId="4c465b08-f814-4122-9d52-6547c4270e6e" providerId="ADAL" clId="{32FF8C5D-1307-432B-8904-8FD07A9DBF1C}" dt="2024-06-01T06:10:37.959" v="2560" actId="11529"/>
          <ac:cxnSpMkLst>
            <pc:docMk/>
            <pc:sldMk cId="2799128117" sldId="291"/>
            <ac:cxnSpMk id="95" creationId="{07CF12EC-7166-C87D-9F57-CA026EE507DD}"/>
          </ac:cxnSpMkLst>
        </pc:cxnChg>
        <pc:cxnChg chg="add del mod">
          <ac:chgData name="김경현" userId="4c465b08-f814-4122-9d52-6547c4270e6e" providerId="ADAL" clId="{32FF8C5D-1307-432B-8904-8FD07A9DBF1C}" dt="2024-06-01T06:10:37.594" v="2558" actId="11529"/>
          <ac:cxnSpMkLst>
            <pc:docMk/>
            <pc:sldMk cId="2799128117" sldId="291"/>
            <ac:cxnSpMk id="97" creationId="{045C588D-417A-5FC6-1A34-364B72EE051F}"/>
          </ac:cxnSpMkLst>
        </pc:cxnChg>
        <pc:cxnChg chg="mod">
          <ac:chgData name="김경현" userId="4c465b08-f814-4122-9d52-6547c4270e6e" providerId="ADAL" clId="{32FF8C5D-1307-432B-8904-8FD07A9DBF1C}" dt="2024-06-01T09:18:28.026" v="5203" actId="478"/>
          <ac:cxnSpMkLst>
            <pc:docMk/>
            <pc:sldMk cId="2799128117" sldId="291"/>
            <ac:cxnSpMk id="102" creationId="{19135783-A7E5-C68A-11C4-16C9D8A2C1B6}"/>
          </ac:cxnSpMkLst>
        </pc:cxnChg>
        <pc:cxnChg chg="add mod ord">
          <ac:chgData name="김경현" userId="4c465b08-f814-4122-9d52-6547c4270e6e" providerId="ADAL" clId="{32FF8C5D-1307-432B-8904-8FD07A9DBF1C}" dt="2024-06-01T09:19:00.496" v="5235" actId="1037"/>
          <ac:cxnSpMkLst>
            <pc:docMk/>
            <pc:sldMk cId="2799128117" sldId="291"/>
            <ac:cxnSpMk id="104" creationId="{8259BED8-0EA5-A53F-B315-21369FE7C48B}"/>
          </ac:cxnSpMkLst>
        </pc:cxnChg>
      </pc:sldChg>
      <pc:sldChg chg="addSp delSp modSp new del mod">
        <pc:chgData name="김경현" userId="4c465b08-f814-4122-9d52-6547c4270e6e" providerId="ADAL" clId="{32FF8C5D-1307-432B-8904-8FD07A9DBF1C}" dt="2024-05-30T09:23:03.292" v="646" actId="47"/>
        <pc:sldMkLst>
          <pc:docMk/>
          <pc:sldMk cId="1449793524" sldId="292"/>
        </pc:sldMkLst>
        <pc:spChg chg="mod">
          <ac:chgData name="김경현" userId="4c465b08-f814-4122-9d52-6547c4270e6e" providerId="ADAL" clId="{32FF8C5D-1307-432B-8904-8FD07A9DBF1C}" dt="2024-05-30T09:22:14.866" v="643" actId="20577"/>
          <ac:spMkLst>
            <pc:docMk/>
            <pc:sldMk cId="1449793524" sldId="292"/>
            <ac:spMk id="2" creationId="{F7858BCF-1E0D-3EA8-E82F-1E1D219DADA0}"/>
          </ac:spMkLst>
        </pc:spChg>
        <pc:spChg chg="del">
          <ac:chgData name="김경현" userId="4c465b08-f814-4122-9d52-6547c4270e6e" providerId="ADAL" clId="{32FF8C5D-1307-432B-8904-8FD07A9DBF1C}" dt="2024-05-30T09:22:04.125" v="632" actId="478"/>
          <ac:spMkLst>
            <pc:docMk/>
            <pc:sldMk cId="1449793524" sldId="292"/>
            <ac:spMk id="3" creationId="{5023D81B-F772-77DA-0FC7-436C7C64749E}"/>
          </ac:spMkLst>
        </pc:spChg>
        <pc:spChg chg="add del mod">
          <ac:chgData name="김경현" userId="4c465b08-f814-4122-9d52-6547c4270e6e" providerId="ADAL" clId="{32FF8C5D-1307-432B-8904-8FD07A9DBF1C}" dt="2024-05-30T09:22:06.899" v="633" actId="478"/>
          <ac:spMkLst>
            <pc:docMk/>
            <pc:sldMk cId="1449793524" sldId="292"/>
            <ac:spMk id="4" creationId="{F5932391-411A-6F1D-28F2-A84C6FF43AF6}"/>
          </ac:spMkLst>
        </pc:spChg>
        <pc:spChg chg="add mod">
          <ac:chgData name="김경현" userId="4c465b08-f814-4122-9d52-6547c4270e6e" providerId="ADAL" clId="{32FF8C5D-1307-432B-8904-8FD07A9DBF1C}" dt="2024-05-30T09:22:01.071" v="631"/>
          <ac:spMkLst>
            <pc:docMk/>
            <pc:sldMk cId="1449793524" sldId="292"/>
            <ac:spMk id="5" creationId="{53297AB6-4345-B28A-5165-46A3040530FA}"/>
          </ac:spMkLst>
        </pc:spChg>
        <pc:spChg chg="add mod">
          <ac:chgData name="김경현" userId="4c465b08-f814-4122-9d52-6547c4270e6e" providerId="ADAL" clId="{32FF8C5D-1307-432B-8904-8FD07A9DBF1C}" dt="2024-05-30T09:22:01.071" v="631"/>
          <ac:spMkLst>
            <pc:docMk/>
            <pc:sldMk cId="1449793524" sldId="292"/>
            <ac:spMk id="6" creationId="{6327EB7F-74DD-3A3C-2B94-86D0EA2CFD9B}"/>
          </ac:spMkLst>
        </pc:spChg>
        <pc:cxnChg chg="add mod">
          <ac:chgData name="김경현" userId="4c465b08-f814-4122-9d52-6547c4270e6e" providerId="ADAL" clId="{32FF8C5D-1307-432B-8904-8FD07A9DBF1C}" dt="2024-05-30T09:22:01.071" v="631"/>
          <ac:cxnSpMkLst>
            <pc:docMk/>
            <pc:sldMk cId="1449793524" sldId="292"/>
            <ac:cxnSpMk id="7" creationId="{C6097A7A-9637-F0F7-15DA-06690C30A7F8}"/>
          </ac:cxnSpMkLst>
        </pc:cxnChg>
      </pc:sldChg>
      <pc:sldChg chg="modSp add mod">
        <pc:chgData name="김경현" userId="4c465b08-f814-4122-9d52-6547c4270e6e" providerId="ADAL" clId="{32FF8C5D-1307-432B-8904-8FD07A9DBF1C}" dt="2024-05-30T09:35:20.050" v="1052" actId="2711"/>
        <pc:sldMkLst>
          <pc:docMk/>
          <pc:sldMk cId="383343621" sldId="293"/>
        </pc:sldMkLst>
        <pc:spChg chg="mod">
          <ac:chgData name="김경현" userId="4c465b08-f814-4122-9d52-6547c4270e6e" providerId="ADAL" clId="{32FF8C5D-1307-432B-8904-8FD07A9DBF1C}" dt="2024-05-30T09:28:02.814" v="684" actId="20577"/>
          <ac:spMkLst>
            <pc:docMk/>
            <pc:sldMk cId="383343621" sldId="293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5-30T09:35:20.050" v="1052" actId="2711"/>
          <ac:graphicFrameMkLst>
            <pc:docMk/>
            <pc:sldMk cId="383343621" sldId="293"/>
            <ac:graphicFrameMk id="3" creationId="{4148AAA1-E7F7-5DAB-ADED-0DF800C86FC2}"/>
          </ac:graphicFrameMkLst>
        </pc:graphicFrameChg>
      </pc:sldChg>
      <pc:sldChg chg="modSp mod">
        <pc:chgData name="김경현" userId="4c465b08-f814-4122-9d52-6547c4270e6e" providerId="ADAL" clId="{32FF8C5D-1307-432B-8904-8FD07A9DBF1C}" dt="2024-06-01T09:16:36.599" v="5118" actId="20577"/>
        <pc:sldMkLst>
          <pc:docMk/>
          <pc:sldMk cId="2441744084" sldId="293"/>
        </pc:sldMkLst>
        <pc:spChg chg="mod">
          <ac:chgData name="김경현" userId="4c465b08-f814-4122-9d52-6547c4270e6e" providerId="ADAL" clId="{32FF8C5D-1307-432B-8904-8FD07A9DBF1C}" dt="2024-06-01T09:16:36.599" v="5118" actId="20577"/>
          <ac:spMkLst>
            <pc:docMk/>
            <pc:sldMk cId="2441744084" sldId="293"/>
            <ac:spMk id="2" creationId="{1BF2B9E4-C839-DD46-5530-21DAECA1BEBA}"/>
          </ac:spMkLst>
        </pc:spChg>
      </pc:sldChg>
      <pc:sldChg chg="modSp mod">
        <pc:chgData name="김경현" userId="4c465b08-f814-4122-9d52-6547c4270e6e" providerId="ADAL" clId="{32FF8C5D-1307-432B-8904-8FD07A9DBF1C}" dt="2024-06-01T09:16:12.914" v="5109" actId="20577"/>
        <pc:sldMkLst>
          <pc:docMk/>
          <pc:sldMk cId="2166880063" sldId="294"/>
        </pc:sldMkLst>
        <pc:spChg chg="mod">
          <ac:chgData name="김경현" userId="4c465b08-f814-4122-9d52-6547c4270e6e" providerId="ADAL" clId="{32FF8C5D-1307-432B-8904-8FD07A9DBF1C}" dt="2024-06-01T09:16:12.914" v="5109" actId="20577"/>
          <ac:spMkLst>
            <pc:docMk/>
            <pc:sldMk cId="2166880063" sldId="294"/>
            <ac:spMk id="2" creationId="{1BF2B9E4-C839-DD46-5530-21DAECA1BEBA}"/>
          </ac:spMkLst>
        </pc:spChg>
      </pc:sldChg>
      <pc:sldChg chg="modSp add mod">
        <pc:chgData name="김경현" userId="4c465b08-f814-4122-9d52-6547c4270e6e" providerId="ADAL" clId="{32FF8C5D-1307-432B-8904-8FD07A9DBF1C}" dt="2024-05-30T09:35:16.791" v="1051" actId="2711"/>
        <pc:sldMkLst>
          <pc:docMk/>
          <pc:sldMk cId="2177299851" sldId="294"/>
        </pc:sldMkLst>
        <pc:spChg chg="mod">
          <ac:chgData name="김경현" userId="4c465b08-f814-4122-9d52-6547c4270e6e" providerId="ADAL" clId="{32FF8C5D-1307-432B-8904-8FD07A9DBF1C}" dt="2024-05-30T09:30:45.224" v="782" actId="20577"/>
          <ac:spMkLst>
            <pc:docMk/>
            <pc:sldMk cId="2177299851" sldId="294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5-30T09:35:16.791" v="1051" actId="2711"/>
          <ac:graphicFrameMkLst>
            <pc:docMk/>
            <pc:sldMk cId="2177299851" sldId="294"/>
            <ac:graphicFrameMk id="3" creationId="{4148AAA1-E7F7-5DAB-ADED-0DF800C86FC2}"/>
          </ac:graphicFrameMkLst>
        </pc:graphicFrameChg>
      </pc:sldChg>
      <pc:sldChg chg="add del">
        <pc:chgData name="김경현" userId="4c465b08-f814-4122-9d52-6547c4270e6e" providerId="ADAL" clId="{32FF8C5D-1307-432B-8904-8FD07A9DBF1C}" dt="2024-06-01T07:45:19.883" v="3288" actId="47"/>
        <pc:sldMkLst>
          <pc:docMk/>
          <pc:sldMk cId="1185733044" sldId="295"/>
        </pc:sldMkLst>
      </pc:sldChg>
      <pc:sldChg chg="modSp mod">
        <pc:chgData name="김경현" userId="4c465b08-f814-4122-9d52-6547c4270e6e" providerId="ADAL" clId="{32FF8C5D-1307-432B-8904-8FD07A9DBF1C}" dt="2024-06-01T09:16:19.134" v="5113" actId="20577"/>
        <pc:sldMkLst>
          <pc:docMk/>
          <pc:sldMk cId="3459691457" sldId="296"/>
        </pc:sldMkLst>
        <pc:spChg chg="mod">
          <ac:chgData name="김경현" userId="4c465b08-f814-4122-9d52-6547c4270e6e" providerId="ADAL" clId="{32FF8C5D-1307-432B-8904-8FD07A9DBF1C}" dt="2024-06-01T09:16:19.134" v="5113" actId="20577"/>
          <ac:spMkLst>
            <pc:docMk/>
            <pc:sldMk cId="3459691457" sldId="296"/>
            <ac:spMk id="2" creationId="{1BF2B9E4-C839-DD46-5530-21DAECA1BEBA}"/>
          </ac:spMkLst>
        </pc:spChg>
      </pc:sldChg>
      <pc:sldChg chg="modSp add mod">
        <pc:chgData name="김경현" userId="4c465b08-f814-4122-9d52-6547c4270e6e" providerId="ADAL" clId="{32FF8C5D-1307-432B-8904-8FD07A9DBF1C}" dt="2024-05-30T11:17:00.730" v="1296" actId="20577"/>
        <pc:sldMkLst>
          <pc:docMk/>
          <pc:sldMk cId="4228245879" sldId="296"/>
        </pc:sldMkLst>
        <pc:spChg chg="mod">
          <ac:chgData name="김경현" userId="4c465b08-f814-4122-9d52-6547c4270e6e" providerId="ADAL" clId="{32FF8C5D-1307-432B-8904-8FD07A9DBF1C}" dt="2024-05-30T11:17:00.730" v="1296" actId="20577"/>
          <ac:spMkLst>
            <pc:docMk/>
            <pc:sldMk cId="4228245879" sldId="296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5-30T11:16:53.564" v="1275" actId="20577"/>
          <ac:graphicFrameMkLst>
            <pc:docMk/>
            <pc:sldMk cId="4228245879" sldId="296"/>
            <ac:graphicFrameMk id="3" creationId="{4148AAA1-E7F7-5DAB-ADED-0DF800C86FC2}"/>
          </ac:graphicFrameMkLst>
        </pc:graphicFrameChg>
      </pc:sldChg>
      <pc:sldChg chg="modSp add mod">
        <pc:chgData name="김경현" userId="4c465b08-f814-4122-9d52-6547c4270e6e" providerId="ADAL" clId="{32FF8C5D-1307-432B-8904-8FD07A9DBF1C}" dt="2024-06-01T04:44:02.527" v="1797"/>
        <pc:sldMkLst>
          <pc:docMk/>
          <pc:sldMk cId="3106191905" sldId="297"/>
        </pc:sldMkLst>
        <pc:spChg chg="mod">
          <ac:chgData name="김경현" userId="4c465b08-f814-4122-9d52-6547c4270e6e" providerId="ADAL" clId="{32FF8C5D-1307-432B-8904-8FD07A9DBF1C}" dt="2024-05-30T11:17:28.998" v="1325" actId="20577"/>
          <ac:spMkLst>
            <pc:docMk/>
            <pc:sldMk cId="3106191905" sldId="297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6-01T04:44:02.527" v="1797"/>
          <ac:graphicFrameMkLst>
            <pc:docMk/>
            <pc:sldMk cId="3106191905" sldId="297"/>
            <ac:graphicFrameMk id="3" creationId="{4148AAA1-E7F7-5DAB-ADED-0DF800C86FC2}"/>
          </ac:graphicFrameMkLst>
        </pc:graphicFrameChg>
      </pc:sldChg>
      <pc:sldChg chg="modSp add mod">
        <pc:chgData name="김경현" userId="4c465b08-f814-4122-9d52-6547c4270e6e" providerId="ADAL" clId="{32FF8C5D-1307-432B-8904-8FD07A9DBF1C}" dt="2024-06-01T04:45:02.324" v="1922"/>
        <pc:sldMkLst>
          <pc:docMk/>
          <pc:sldMk cId="4061910124" sldId="298"/>
        </pc:sldMkLst>
        <pc:spChg chg="mod">
          <ac:chgData name="김경현" userId="4c465b08-f814-4122-9d52-6547c4270e6e" providerId="ADAL" clId="{32FF8C5D-1307-432B-8904-8FD07A9DBF1C}" dt="2024-05-30T11:17:43.634" v="1344" actId="20577"/>
          <ac:spMkLst>
            <pc:docMk/>
            <pc:sldMk cId="4061910124" sldId="298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6-01T04:45:02.324" v="1922"/>
          <ac:graphicFrameMkLst>
            <pc:docMk/>
            <pc:sldMk cId="4061910124" sldId="298"/>
            <ac:graphicFrameMk id="3" creationId="{4148AAA1-E7F7-5DAB-ADED-0DF800C86FC2}"/>
          </ac:graphicFrameMkLst>
        </pc:graphicFrameChg>
      </pc:sldChg>
      <pc:sldChg chg="modSp add mod">
        <pc:chgData name="김경현" userId="4c465b08-f814-4122-9d52-6547c4270e6e" providerId="ADAL" clId="{32FF8C5D-1307-432B-8904-8FD07A9DBF1C}" dt="2024-06-01T04:48:48.933" v="2225"/>
        <pc:sldMkLst>
          <pc:docMk/>
          <pc:sldMk cId="1228682466" sldId="299"/>
        </pc:sldMkLst>
        <pc:spChg chg="mod">
          <ac:chgData name="김경현" userId="4c465b08-f814-4122-9d52-6547c4270e6e" providerId="ADAL" clId="{32FF8C5D-1307-432B-8904-8FD07A9DBF1C}" dt="2024-06-01T04:45:17.366" v="1930" actId="20577"/>
          <ac:spMkLst>
            <pc:docMk/>
            <pc:sldMk cId="1228682466" sldId="299"/>
            <ac:spMk id="2" creationId="{1BF2B9E4-C839-DD46-5530-21DAECA1BEBA}"/>
          </ac:spMkLst>
        </pc:spChg>
        <pc:graphicFrameChg chg="mod modGraphic">
          <ac:chgData name="김경현" userId="4c465b08-f814-4122-9d52-6547c4270e6e" providerId="ADAL" clId="{32FF8C5D-1307-432B-8904-8FD07A9DBF1C}" dt="2024-06-01T04:48:48.933" v="2225"/>
          <ac:graphicFrameMkLst>
            <pc:docMk/>
            <pc:sldMk cId="1228682466" sldId="299"/>
            <ac:graphicFrameMk id="3" creationId="{4148AAA1-E7F7-5DAB-ADED-0DF800C86FC2}"/>
          </ac:graphicFrameMkLst>
        </pc:graphicFrameChg>
      </pc:sldChg>
      <pc:sldChg chg="addSp delSp modSp add mod">
        <pc:chgData name="김경현" userId="4c465b08-f814-4122-9d52-6547c4270e6e" providerId="ADAL" clId="{32FF8C5D-1307-432B-8904-8FD07A9DBF1C}" dt="2024-06-01T07:53:38.697" v="3972" actId="20577"/>
        <pc:sldMkLst>
          <pc:docMk/>
          <pc:sldMk cId="3945757794" sldId="300"/>
        </pc:sldMkLst>
        <pc:spChg chg="mod">
          <ac:chgData name="김경현" userId="4c465b08-f814-4122-9d52-6547c4270e6e" providerId="ADAL" clId="{32FF8C5D-1307-432B-8904-8FD07A9DBF1C}" dt="2024-06-01T07:53:38.697" v="3972" actId="20577"/>
          <ac:spMkLst>
            <pc:docMk/>
            <pc:sldMk cId="3945757794" sldId="300"/>
            <ac:spMk id="2" creationId="{1BF2B9E4-C839-DD46-5530-21DAECA1BEBA}"/>
          </ac:spMkLst>
        </pc:spChg>
        <pc:spChg chg="mod">
          <ac:chgData name="김경현" userId="4c465b08-f814-4122-9d52-6547c4270e6e" providerId="ADAL" clId="{32FF8C5D-1307-432B-8904-8FD07A9DBF1C}" dt="2024-06-01T07:27:48.327" v="2731" actId="1076"/>
          <ac:spMkLst>
            <pc:docMk/>
            <pc:sldMk cId="3945757794" sldId="300"/>
            <ac:spMk id="4" creationId="{8286D2A8-1618-AB38-9CD1-CC9B56287C3D}"/>
          </ac:spMkLst>
        </pc:spChg>
        <pc:spChg chg="add mod">
          <ac:chgData name="김경현" userId="4c465b08-f814-4122-9d52-6547c4270e6e" providerId="ADAL" clId="{32FF8C5D-1307-432B-8904-8FD07A9DBF1C}" dt="2024-06-01T07:31:17.185" v="2781" actId="122"/>
          <ac:spMkLst>
            <pc:docMk/>
            <pc:sldMk cId="3945757794" sldId="300"/>
            <ac:spMk id="8" creationId="{46EAD183-DE1B-9D69-7541-4D65167917DB}"/>
          </ac:spMkLst>
        </pc:spChg>
        <pc:spChg chg="mod">
          <ac:chgData name="김경현" userId="4c465b08-f814-4122-9d52-6547c4270e6e" providerId="ADAL" clId="{32FF8C5D-1307-432B-8904-8FD07A9DBF1C}" dt="2024-06-01T07:27:54.523" v="2732" actId="1076"/>
          <ac:spMkLst>
            <pc:docMk/>
            <pc:sldMk cId="3945757794" sldId="300"/>
            <ac:spMk id="9" creationId="{0521AFCA-AE17-0373-368E-0E9568A6F346}"/>
          </ac:spMkLst>
        </pc:spChg>
        <pc:spChg chg="add mod">
          <ac:chgData name="김경현" userId="4c465b08-f814-4122-9d52-6547c4270e6e" providerId="ADAL" clId="{32FF8C5D-1307-432B-8904-8FD07A9DBF1C}" dt="2024-06-01T07:51:51.793" v="3711" actId="20577"/>
          <ac:spMkLst>
            <pc:docMk/>
            <pc:sldMk cId="3945757794" sldId="300"/>
            <ac:spMk id="15" creationId="{116F93FF-FCF7-A5E0-78B4-58B5474EFBCD}"/>
          </ac:spMkLst>
        </pc:spChg>
        <pc:spChg chg="add mod">
          <ac:chgData name="김경현" userId="4c465b08-f814-4122-9d52-6547c4270e6e" providerId="ADAL" clId="{32FF8C5D-1307-432B-8904-8FD07A9DBF1C}" dt="2024-06-01T07:42:29.765" v="2946" actId="20577"/>
          <ac:spMkLst>
            <pc:docMk/>
            <pc:sldMk cId="3945757794" sldId="300"/>
            <ac:spMk id="22" creationId="{F871ECE5-C1FD-36F3-DB7A-9087706F66EA}"/>
          </ac:spMkLst>
        </pc:spChg>
        <pc:spChg chg="add mod">
          <ac:chgData name="김경현" userId="4c465b08-f814-4122-9d52-6547c4270e6e" providerId="ADAL" clId="{32FF8C5D-1307-432B-8904-8FD07A9DBF1C}" dt="2024-06-01T07:44:41.670" v="3268" actId="20577"/>
          <ac:spMkLst>
            <pc:docMk/>
            <pc:sldMk cId="3945757794" sldId="300"/>
            <ac:spMk id="25" creationId="{36F6D727-B30C-31A5-AC3B-CB7462F64B23}"/>
          </ac:spMkLst>
        </pc:spChg>
        <pc:spChg chg="add del mod">
          <ac:chgData name="김경현" userId="4c465b08-f814-4122-9d52-6547c4270e6e" providerId="ADAL" clId="{32FF8C5D-1307-432B-8904-8FD07A9DBF1C}" dt="2024-06-01T07:45:07.318" v="3284" actId="20577"/>
          <ac:spMkLst>
            <pc:docMk/>
            <pc:sldMk cId="3945757794" sldId="300"/>
            <ac:spMk id="28" creationId="{9BE77FF2-93FB-E699-D95E-534F4220E925}"/>
          </ac:spMkLst>
        </pc:spChg>
        <pc:picChg chg="add mod">
          <ac:chgData name="김경현" userId="4c465b08-f814-4122-9d52-6547c4270e6e" providerId="ADAL" clId="{32FF8C5D-1307-432B-8904-8FD07A9DBF1C}" dt="2024-06-01T07:42:11.044" v="2927" actId="1076"/>
          <ac:picMkLst>
            <pc:docMk/>
            <pc:sldMk cId="3945757794" sldId="300"/>
            <ac:picMk id="17" creationId="{CDF67368-0BED-8156-E9BC-4B6AC1AAFA44}"/>
          </ac:picMkLst>
        </pc:picChg>
        <pc:cxnChg chg="mod">
          <ac:chgData name="김경현" userId="4c465b08-f814-4122-9d52-6547c4270e6e" providerId="ADAL" clId="{32FF8C5D-1307-432B-8904-8FD07A9DBF1C}" dt="2024-06-01T07:42:42.478" v="2949" actId="692"/>
          <ac:cxnSpMkLst>
            <pc:docMk/>
            <pc:sldMk cId="3945757794" sldId="300"/>
            <ac:cxnSpMk id="6" creationId="{0CF318CB-DF8F-636D-07A0-0E2F1199E3F3}"/>
          </ac:cxnSpMkLst>
        </pc:cxnChg>
        <pc:cxnChg chg="add mod">
          <ac:chgData name="김경현" userId="4c465b08-f814-4122-9d52-6547c4270e6e" providerId="ADAL" clId="{32FF8C5D-1307-432B-8904-8FD07A9DBF1C}" dt="2024-06-01T07:42:42.478" v="2949" actId="692"/>
          <ac:cxnSpMkLst>
            <pc:docMk/>
            <pc:sldMk cId="3945757794" sldId="300"/>
            <ac:cxnSpMk id="7" creationId="{69CB5EBA-3271-71EC-B87B-0373B657C9CE}"/>
          </ac:cxnSpMkLst>
        </pc:cxnChg>
        <pc:cxnChg chg="add mod">
          <ac:chgData name="김경현" userId="4c465b08-f814-4122-9d52-6547c4270e6e" providerId="ADAL" clId="{32FF8C5D-1307-432B-8904-8FD07A9DBF1C}" dt="2024-06-01T07:27:48.327" v="2731" actId="1076"/>
          <ac:cxnSpMkLst>
            <pc:docMk/>
            <pc:sldMk cId="3945757794" sldId="300"/>
            <ac:cxnSpMk id="11" creationId="{033BC5A7-B62A-D300-97E6-D224B536DA11}"/>
          </ac:cxnSpMkLst>
        </pc:cxnChg>
        <pc:cxnChg chg="add mod">
          <ac:chgData name="김경현" userId="4c465b08-f814-4122-9d52-6547c4270e6e" providerId="ADAL" clId="{32FF8C5D-1307-432B-8904-8FD07A9DBF1C}" dt="2024-06-01T07:42:16.778" v="2929" actId="692"/>
          <ac:cxnSpMkLst>
            <pc:docMk/>
            <pc:sldMk cId="3945757794" sldId="300"/>
            <ac:cxnSpMk id="19" creationId="{813A85AB-92EB-F3A0-A4F1-E5796E91E71F}"/>
          </ac:cxnSpMkLst>
        </pc:cxnChg>
        <pc:cxnChg chg="add mod">
          <ac:chgData name="김경현" userId="4c465b08-f814-4122-9d52-6547c4270e6e" providerId="ADAL" clId="{32FF8C5D-1307-432B-8904-8FD07A9DBF1C}" dt="2024-06-01T07:42:42.478" v="2949" actId="692"/>
          <ac:cxnSpMkLst>
            <pc:docMk/>
            <pc:sldMk cId="3945757794" sldId="300"/>
            <ac:cxnSpMk id="24" creationId="{BCC947F9-04D3-1733-1DD2-7D10E1EBE2DF}"/>
          </ac:cxnSpMkLst>
        </pc:cxnChg>
        <pc:cxnChg chg="add mod">
          <ac:chgData name="김경현" userId="4c465b08-f814-4122-9d52-6547c4270e6e" providerId="ADAL" clId="{32FF8C5D-1307-432B-8904-8FD07A9DBF1C}" dt="2024-06-01T07:44:50.636" v="3271" actId="692"/>
          <ac:cxnSpMkLst>
            <pc:docMk/>
            <pc:sldMk cId="3945757794" sldId="300"/>
            <ac:cxnSpMk id="27" creationId="{D96BA33D-63E7-977A-015C-F698050CEC8A}"/>
          </ac:cxnSpMkLst>
        </pc:cxnChg>
        <pc:cxnChg chg="add mod">
          <ac:chgData name="김경현" userId="4c465b08-f814-4122-9d52-6547c4270e6e" providerId="ADAL" clId="{32FF8C5D-1307-432B-8904-8FD07A9DBF1C}" dt="2024-06-01T07:45:14.761" v="3287" actId="692"/>
          <ac:cxnSpMkLst>
            <pc:docMk/>
            <pc:sldMk cId="3945757794" sldId="300"/>
            <ac:cxnSpMk id="30" creationId="{3ACA86DA-BEBD-EF7B-DD31-C87C459A9B2C}"/>
          </ac:cxnSpMkLst>
        </pc:cxnChg>
      </pc:sldChg>
      <pc:sldChg chg="delSp modSp add del mod">
        <pc:chgData name="김경현" userId="4c465b08-f814-4122-9d52-6547c4270e6e" providerId="ADAL" clId="{32FF8C5D-1307-432B-8904-8FD07A9DBF1C}" dt="2024-06-01T06:33:57.926" v="2584" actId="47"/>
        <pc:sldMkLst>
          <pc:docMk/>
          <pc:sldMk cId="2525740853" sldId="301"/>
        </pc:sldMkLst>
        <pc:spChg chg="del">
          <ac:chgData name="김경현" userId="4c465b08-f814-4122-9d52-6547c4270e6e" providerId="ADAL" clId="{32FF8C5D-1307-432B-8904-8FD07A9DBF1C}" dt="2024-06-01T06:33:44.761" v="2583" actId="478"/>
          <ac:spMkLst>
            <pc:docMk/>
            <pc:sldMk cId="2525740853" sldId="301"/>
            <ac:spMk id="3" creationId="{ACDEB57C-2666-03A1-A1EC-826DC8F0D438}"/>
          </ac:spMkLst>
        </pc:spChg>
        <pc:spChg chg="del">
          <ac:chgData name="김경현" userId="4c465b08-f814-4122-9d52-6547c4270e6e" providerId="ADAL" clId="{32FF8C5D-1307-432B-8904-8FD07A9DBF1C}" dt="2024-06-01T06:33:44.761" v="2583" actId="478"/>
          <ac:spMkLst>
            <pc:docMk/>
            <pc:sldMk cId="2525740853" sldId="301"/>
            <ac:spMk id="4" creationId="{8286D2A8-1618-AB38-9CD1-CC9B56287C3D}"/>
          </ac:spMkLst>
        </pc:spChg>
        <pc:spChg chg="del">
          <ac:chgData name="김경현" userId="4c465b08-f814-4122-9d52-6547c4270e6e" providerId="ADAL" clId="{32FF8C5D-1307-432B-8904-8FD07A9DBF1C}" dt="2024-06-01T06:33:44.761" v="2583" actId="478"/>
          <ac:spMkLst>
            <pc:docMk/>
            <pc:sldMk cId="2525740853" sldId="301"/>
            <ac:spMk id="9" creationId="{0521AFCA-AE17-0373-368E-0E9568A6F346}"/>
          </ac:spMkLst>
        </pc:spChg>
        <pc:cxnChg chg="del mod">
          <ac:chgData name="김경현" userId="4c465b08-f814-4122-9d52-6547c4270e6e" providerId="ADAL" clId="{32FF8C5D-1307-432B-8904-8FD07A9DBF1C}" dt="2024-06-01T06:33:44.761" v="2583" actId="478"/>
          <ac:cxnSpMkLst>
            <pc:docMk/>
            <pc:sldMk cId="2525740853" sldId="301"/>
            <ac:cxnSpMk id="6" creationId="{0CF318CB-DF8F-636D-07A0-0E2F1199E3F3}"/>
          </ac:cxnSpMkLst>
        </pc:cxnChg>
      </pc:sldChg>
      <pc:sldChg chg="addSp delSp modSp add mod">
        <pc:chgData name="김경현" userId="4c465b08-f814-4122-9d52-6547c4270e6e" providerId="ADAL" clId="{32FF8C5D-1307-432B-8904-8FD07A9DBF1C}" dt="2024-06-01T07:52:09.749" v="3730" actId="6549"/>
        <pc:sldMkLst>
          <pc:docMk/>
          <pc:sldMk cId="2931352902" sldId="301"/>
        </pc:sldMkLst>
        <pc:spChg chg="mod">
          <ac:chgData name="김경현" userId="4c465b08-f814-4122-9d52-6547c4270e6e" providerId="ADAL" clId="{32FF8C5D-1307-432B-8904-8FD07A9DBF1C}" dt="2024-06-01T07:50:06.716" v="3620" actId="20577"/>
          <ac:spMkLst>
            <pc:docMk/>
            <pc:sldMk cId="2931352902" sldId="301"/>
            <ac:spMk id="2" creationId="{1BF2B9E4-C839-DD46-5530-21DAECA1BEBA}"/>
          </ac:spMkLst>
        </pc:spChg>
        <pc:spChg chg="add mod">
          <ac:chgData name="김경현" userId="4c465b08-f814-4122-9d52-6547c4270e6e" providerId="ADAL" clId="{32FF8C5D-1307-432B-8904-8FD07A9DBF1C}" dt="2024-06-01T07:48:43.598" v="3601" actId="1076"/>
          <ac:spMkLst>
            <pc:docMk/>
            <pc:sldMk cId="2931352902" sldId="301"/>
            <ac:spMk id="5" creationId="{E8C6CB2E-6C3E-2502-BB00-2FBC9F2944BA}"/>
          </ac:spMkLst>
        </pc:spChg>
        <pc:spChg chg="mod">
          <ac:chgData name="김경현" userId="4c465b08-f814-4122-9d52-6547c4270e6e" providerId="ADAL" clId="{32FF8C5D-1307-432B-8904-8FD07A9DBF1C}" dt="2024-06-01T07:48:20.568" v="3597" actId="1076"/>
          <ac:spMkLst>
            <pc:docMk/>
            <pc:sldMk cId="2931352902" sldId="301"/>
            <ac:spMk id="9" creationId="{0521AFCA-AE17-0373-368E-0E9568A6F346}"/>
          </ac:spMkLst>
        </pc:spChg>
        <pc:spChg chg="add mod">
          <ac:chgData name="김경현" userId="4c465b08-f814-4122-9d52-6547c4270e6e" providerId="ADAL" clId="{32FF8C5D-1307-432B-8904-8FD07A9DBF1C}" dt="2024-06-01T07:48:32.392" v="3599" actId="1076"/>
          <ac:spMkLst>
            <pc:docMk/>
            <pc:sldMk cId="2931352902" sldId="301"/>
            <ac:spMk id="13" creationId="{DB3DDD88-72E6-8143-8603-30CBB729F6CF}"/>
          </ac:spMkLst>
        </pc:spChg>
        <pc:spChg chg="add mod">
          <ac:chgData name="김경현" userId="4c465b08-f814-4122-9d52-6547c4270e6e" providerId="ADAL" clId="{32FF8C5D-1307-432B-8904-8FD07A9DBF1C}" dt="2024-06-01T07:48:47.516" v="3602" actId="1076"/>
          <ac:spMkLst>
            <pc:docMk/>
            <pc:sldMk cId="2931352902" sldId="301"/>
            <ac:spMk id="14" creationId="{38B799DB-4860-E007-580F-368B1793AD6F}"/>
          </ac:spMkLst>
        </pc:spChg>
        <pc:spChg chg="mod">
          <ac:chgData name="김경현" userId="4c465b08-f814-4122-9d52-6547c4270e6e" providerId="ADAL" clId="{32FF8C5D-1307-432B-8904-8FD07A9DBF1C}" dt="2024-06-01T07:52:09.749" v="3730" actId="6549"/>
          <ac:spMkLst>
            <pc:docMk/>
            <pc:sldMk cId="2931352902" sldId="301"/>
            <ac:spMk id="15" creationId="{116F93FF-FCF7-A5E0-78B4-58B5474EFBCD}"/>
          </ac:spMkLst>
        </pc:spChg>
        <pc:spChg chg="add mod">
          <ac:chgData name="김경현" userId="4c465b08-f814-4122-9d52-6547c4270e6e" providerId="ADAL" clId="{32FF8C5D-1307-432B-8904-8FD07A9DBF1C}" dt="2024-06-01T07:48:38.277" v="3600" actId="1076"/>
          <ac:spMkLst>
            <pc:docMk/>
            <pc:sldMk cId="2931352902" sldId="301"/>
            <ac:spMk id="16" creationId="{7B98277E-ED57-BC59-AF56-E1742512C5CA}"/>
          </ac:spMkLst>
        </pc:spChg>
        <pc:spChg chg="mod">
          <ac:chgData name="김경현" userId="4c465b08-f814-4122-9d52-6547c4270e6e" providerId="ADAL" clId="{32FF8C5D-1307-432B-8904-8FD07A9DBF1C}" dt="2024-06-01T07:48:28.563" v="3598" actId="1076"/>
          <ac:spMkLst>
            <pc:docMk/>
            <pc:sldMk cId="2931352902" sldId="301"/>
            <ac:spMk id="22" creationId="{F871ECE5-C1FD-36F3-DB7A-9087706F66EA}"/>
          </ac:spMkLst>
        </pc:spChg>
        <pc:spChg chg="del">
          <ac:chgData name="김경현" userId="4c465b08-f814-4122-9d52-6547c4270e6e" providerId="ADAL" clId="{32FF8C5D-1307-432B-8904-8FD07A9DBF1C}" dt="2024-06-01T07:45:49.114" v="3290" actId="478"/>
          <ac:spMkLst>
            <pc:docMk/>
            <pc:sldMk cId="2931352902" sldId="301"/>
            <ac:spMk id="25" creationId="{36F6D727-B30C-31A5-AC3B-CB7462F64B23}"/>
          </ac:spMkLst>
        </pc:spChg>
        <pc:spChg chg="del">
          <ac:chgData name="김경현" userId="4c465b08-f814-4122-9d52-6547c4270e6e" providerId="ADAL" clId="{32FF8C5D-1307-432B-8904-8FD07A9DBF1C}" dt="2024-06-01T07:45:51.380" v="3292" actId="478"/>
          <ac:spMkLst>
            <pc:docMk/>
            <pc:sldMk cId="2931352902" sldId="301"/>
            <ac:spMk id="28" creationId="{9BE77FF2-93FB-E699-D95E-534F4220E925}"/>
          </ac:spMkLst>
        </pc:spChg>
        <pc:picChg chg="mod">
          <ac:chgData name="김경현" userId="4c465b08-f814-4122-9d52-6547c4270e6e" providerId="ADAL" clId="{32FF8C5D-1307-432B-8904-8FD07A9DBF1C}" dt="2024-06-01T07:48:16.705" v="3596" actId="1076"/>
          <ac:picMkLst>
            <pc:docMk/>
            <pc:sldMk cId="2931352902" sldId="301"/>
            <ac:picMk id="17" creationId="{CDF67368-0BED-8156-E9BC-4B6AC1AAFA44}"/>
          </ac:picMkLst>
        </pc:picChg>
        <pc:cxnChg chg="mod">
          <ac:chgData name="김경현" userId="4c465b08-f814-4122-9d52-6547c4270e6e" providerId="ADAL" clId="{32FF8C5D-1307-432B-8904-8FD07A9DBF1C}" dt="2024-06-01T07:48:20.568" v="3597" actId="1076"/>
          <ac:cxnSpMkLst>
            <pc:docMk/>
            <pc:sldMk cId="2931352902" sldId="301"/>
            <ac:cxnSpMk id="7" creationId="{69CB5EBA-3271-71EC-B87B-0373B657C9CE}"/>
          </ac:cxnSpMkLst>
        </pc:cxnChg>
        <pc:cxnChg chg="add mod">
          <ac:chgData name="김경현" userId="4c465b08-f814-4122-9d52-6547c4270e6e" providerId="ADAL" clId="{32FF8C5D-1307-432B-8904-8FD07A9DBF1C}" dt="2024-06-01T07:48:43.598" v="3601" actId="1076"/>
          <ac:cxnSpMkLst>
            <pc:docMk/>
            <pc:sldMk cId="2931352902" sldId="301"/>
            <ac:cxnSpMk id="12" creationId="{BCEEE897-3BD5-D442-193F-0E0E35860E7A}"/>
          </ac:cxnSpMkLst>
        </pc:cxnChg>
        <pc:cxnChg chg="mod">
          <ac:chgData name="김경현" userId="4c465b08-f814-4122-9d52-6547c4270e6e" providerId="ADAL" clId="{32FF8C5D-1307-432B-8904-8FD07A9DBF1C}" dt="2024-06-01T07:48:20.568" v="3597" actId="1076"/>
          <ac:cxnSpMkLst>
            <pc:docMk/>
            <pc:sldMk cId="2931352902" sldId="301"/>
            <ac:cxnSpMk id="19" creationId="{813A85AB-92EB-F3A0-A4F1-E5796E91E71F}"/>
          </ac:cxnSpMkLst>
        </pc:cxnChg>
        <pc:cxnChg chg="mod">
          <ac:chgData name="김경현" userId="4c465b08-f814-4122-9d52-6547c4270e6e" providerId="ADAL" clId="{32FF8C5D-1307-432B-8904-8FD07A9DBF1C}" dt="2024-06-01T07:48:28.563" v="3598" actId="1076"/>
          <ac:cxnSpMkLst>
            <pc:docMk/>
            <pc:sldMk cId="2931352902" sldId="301"/>
            <ac:cxnSpMk id="24" creationId="{BCC947F9-04D3-1733-1DD2-7D10E1EBE2DF}"/>
          </ac:cxnSpMkLst>
        </pc:cxnChg>
        <pc:cxnChg chg="del mod">
          <ac:chgData name="김경현" userId="4c465b08-f814-4122-9d52-6547c4270e6e" providerId="ADAL" clId="{32FF8C5D-1307-432B-8904-8FD07A9DBF1C}" dt="2024-06-01T07:45:50.204" v="3291" actId="478"/>
          <ac:cxnSpMkLst>
            <pc:docMk/>
            <pc:sldMk cId="2931352902" sldId="301"/>
            <ac:cxnSpMk id="27" creationId="{D96BA33D-63E7-977A-015C-F698050CEC8A}"/>
          </ac:cxnSpMkLst>
        </pc:cxnChg>
        <pc:cxnChg chg="del mod">
          <ac:chgData name="김경현" userId="4c465b08-f814-4122-9d52-6547c4270e6e" providerId="ADAL" clId="{32FF8C5D-1307-432B-8904-8FD07A9DBF1C}" dt="2024-06-01T07:45:52.585" v="3293" actId="478"/>
          <ac:cxnSpMkLst>
            <pc:docMk/>
            <pc:sldMk cId="2931352902" sldId="301"/>
            <ac:cxnSpMk id="30" creationId="{3ACA86DA-BEBD-EF7B-DD31-C87C459A9B2C}"/>
          </ac:cxnSpMkLst>
        </pc:cxnChg>
        <pc:cxnChg chg="add mod">
          <ac:chgData name="김경현" userId="4c465b08-f814-4122-9d52-6547c4270e6e" providerId="ADAL" clId="{32FF8C5D-1307-432B-8904-8FD07A9DBF1C}" dt="2024-06-01T07:49:07.585" v="3607" actId="692"/>
          <ac:cxnSpMkLst>
            <pc:docMk/>
            <pc:sldMk cId="2931352902" sldId="301"/>
            <ac:cxnSpMk id="35" creationId="{899970A3-0347-591A-312E-967EEC1C4194}"/>
          </ac:cxnSpMkLst>
        </pc:cxnChg>
        <pc:cxnChg chg="add mod">
          <ac:chgData name="김경현" userId="4c465b08-f814-4122-9d52-6547c4270e6e" providerId="ADAL" clId="{32FF8C5D-1307-432B-8904-8FD07A9DBF1C}" dt="2024-06-01T07:49:07.585" v="3607" actId="692"/>
          <ac:cxnSpMkLst>
            <pc:docMk/>
            <pc:sldMk cId="2931352902" sldId="301"/>
            <ac:cxnSpMk id="37" creationId="{66365E34-B49C-CA1D-0747-FBB6D4BE31C0}"/>
          </ac:cxnSpMkLst>
        </pc:cxnChg>
        <pc:cxnChg chg="add mod">
          <ac:chgData name="김경현" userId="4c465b08-f814-4122-9d52-6547c4270e6e" providerId="ADAL" clId="{32FF8C5D-1307-432B-8904-8FD07A9DBF1C}" dt="2024-06-01T07:49:07.585" v="3607" actId="692"/>
          <ac:cxnSpMkLst>
            <pc:docMk/>
            <pc:sldMk cId="2931352902" sldId="301"/>
            <ac:cxnSpMk id="39" creationId="{0D7CB750-8A95-DF66-DC94-F15B4969F414}"/>
          </ac:cxnSpMkLst>
        </pc:cxnChg>
      </pc:sldChg>
      <pc:sldChg chg="delSp modSp add del mod">
        <pc:chgData name="김경현" userId="4c465b08-f814-4122-9d52-6547c4270e6e" providerId="ADAL" clId="{32FF8C5D-1307-432B-8904-8FD07A9DBF1C}" dt="2024-06-01T07:59:34.634" v="4589" actId="47"/>
        <pc:sldMkLst>
          <pc:docMk/>
          <pc:sldMk cId="2605424125" sldId="302"/>
        </pc:sldMkLst>
        <pc:spChg chg="mod">
          <ac:chgData name="김경현" userId="4c465b08-f814-4122-9d52-6547c4270e6e" providerId="ADAL" clId="{32FF8C5D-1307-432B-8904-8FD07A9DBF1C}" dt="2024-06-01T07:58:59.116" v="4577" actId="20577"/>
          <ac:spMkLst>
            <pc:docMk/>
            <pc:sldMk cId="2605424125" sldId="302"/>
            <ac:spMk id="2" creationId="{52EE4377-7351-A847-E57B-3C13463D841B}"/>
          </ac:spMkLst>
        </pc:spChg>
        <pc:spChg chg="del mod">
          <ac:chgData name="김경현" userId="4c465b08-f814-4122-9d52-6547c4270e6e" providerId="ADAL" clId="{32FF8C5D-1307-432B-8904-8FD07A9DBF1C}" dt="2024-06-01T07:59:05.087" v="4580"/>
          <ac:spMkLst>
            <pc:docMk/>
            <pc:sldMk cId="2605424125" sldId="302"/>
            <ac:spMk id="13" creationId="{8EB341B5-E7BA-F8BF-6E95-3255E3592105}"/>
          </ac:spMkLst>
        </pc:spChg>
      </pc:sldChg>
      <pc:sldChg chg="modSp add mod">
        <pc:chgData name="김경현" userId="4c465b08-f814-4122-9d52-6547c4270e6e" providerId="ADAL" clId="{32FF8C5D-1307-432B-8904-8FD07A9DBF1C}" dt="2024-06-01T09:15:29.408" v="5074" actId="1037"/>
        <pc:sldMkLst>
          <pc:docMk/>
          <pc:sldMk cId="3163046779" sldId="303"/>
        </pc:sldMkLst>
        <pc:spChg chg="mod">
          <ac:chgData name="김경현" userId="4c465b08-f814-4122-9d52-6547c4270e6e" providerId="ADAL" clId="{32FF8C5D-1307-432B-8904-8FD07A9DBF1C}" dt="2024-06-01T07:59:41.212" v="4600" actId="20577"/>
          <ac:spMkLst>
            <pc:docMk/>
            <pc:sldMk cId="3163046779" sldId="303"/>
            <ac:spMk id="2" creationId="{52EE4377-7351-A847-E57B-3C13463D841B}"/>
          </ac:spMkLst>
        </pc:spChg>
        <pc:spChg chg="mod">
          <ac:chgData name="김경현" userId="4c465b08-f814-4122-9d52-6547c4270e6e" providerId="ADAL" clId="{32FF8C5D-1307-432B-8904-8FD07A9DBF1C}" dt="2024-06-01T09:15:29.408" v="5074" actId="1037"/>
          <ac:spMkLst>
            <pc:docMk/>
            <pc:sldMk cId="3163046779" sldId="303"/>
            <ac:spMk id="13" creationId="{8EB341B5-E7BA-F8BF-6E95-3255E3592105}"/>
          </ac:spMkLst>
        </pc:spChg>
      </pc:sldChg>
      <pc:sldChg chg="addSp delSp modSp add mod">
        <pc:chgData name="김경현" userId="4c465b08-f814-4122-9d52-6547c4270e6e" providerId="ADAL" clId="{32FF8C5D-1307-432B-8904-8FD07A9DBF1C}" dt="2024-06-01T09:24:44.295" v="5413" actId="1076"/>
        <pc:sldMkLst>
          <pc:docMk/>
          <pc:sldMk cId="1987619175" sldId="305"/>
        </pc:sldMkLst>
        <pc:spChg chg="mod">
          <ac:chgData name="김경현" userId="4c465b08-f814-4122-9d52-6547c4270e6e" providerId="ADAL" clId="{32FF8C5D-1307-432B-8904-8FD07A9DBF1C}" dt="2024-06-01T09:19:25.527" v="5248" actId="20577"/>
          <ac:spMkLst>
            <pc:docMk/>
            <pc:sldMk cId="1987619175" sldId="305"/>
            <ac:spMk id="2" creationId="{1BF2B9E4-C839-DD46-5530-21DAECA1BEBA}"/>
          </ac:spMkLst>
        </pc:spChg>
        <pc:spChg chg="add mod">
          <ac:chgData name="김경현" userId="4c465b08-f814-4122-9d52-6547c4270e6e" providerId="ADAL" clId="{32FF8C5D-1307-432B-8904-8FD07A9DBF1C}" dt="2024-06-01T09:24:38.515" v="5411" actId="1076"/>
          <ac:spMkLst>
            <pc:docMk/>
            <pc:sldMk cId="1987619175" sldId="305"/>
            <ac:spMk id="3" creationId="{DFFF1E6B-A4F4-6D15-C60C-BD6D2D488839}"/>
          </ac:spMkLst>
        </pc:spChg>
        <pc:spChg chg="add del mod">
          <ac:chgData name="김경현" userId="4c465b08-f814-4122-9d52-6547c4270e6e" providerId="ADAL" clId="{32FF8C5D-1307-432B-8904-8FD07A9DBF1C}" dt="2024-06-01T09:20:42.841" v="5268" actId="478"/>
          <ac:spMkLst>
            <pc:docMk/>
            <pc:sldMk cId="1987619175" sldId="305"/>
            <ac:spMk id="4" creationId="{50ABEAC6-CD33-36FA-A483-70AF537C510F}"/>
          </ac:spMkLst>
        </pc:spChg>
        <pc:spChg chg="add mod">
          <ac:chgData name="김경현" userId="4c465b08-f814-4122-9d52-6547c4270e6e" providerId="ADAL" clId="{32FF8C5D-1307-432B-8904-8FD07A9DBF1C}" dt="2024-06-01T09:21:02.135" v="5296" actId="1076"/>
          <ac:spMkLst>
            <pc:docMk/>
            <pc:sldMk cId="1987619175" sldId="305"/>
            <ac:spMk id="9" creationId="{8893AAD3-AAFD-9177-CB41-1B8EFB23160E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0" creationId="{7B13A1A7-803E-AE94-2E08-B344571E6A73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11" creationId="{A9941F5C-00B0-BA69-652C-4E01CF1E3AA5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12" creationId="{A5389657-EFB7-2882-ED95-7E4036842897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3" creationId="{37FC4C48-8208-541E-BDD4-3A7759DD9D47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6" creationId="{5AE4C7B8-DC29-98B6-C983-10CE3209C159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9" creationId="{2D17169F-D2F5-AF40-414F-477A96CCB4F8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20" creationId="{4B2967B6-53A4-1146-AE70-EC4B9A886E84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21" creationId="{EF5A4867-BBA6-2420-0152-097E0E34CBCB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23" creationId="{61249BD3-0DB3-D03A-6D14-F180F09136CF}"/>
          </ac:spMkLst>
        </pc:spChg>
        <pc:spChg chg="add mod">
          <ac:chgData name="김경현" userId="4c465b08-f814-4122-9d52-6547c4270e6e" providerId="ADAL" clId="{32FF8C5D-1307-432B-8904-8FD07A9DBF1C}" dt="2024-06-01T09:21:02.135" v="5296" actId="1076"/>
          <ac:spMkLst>
            <pc:docMk/>
            <pc:sldMk cId="1987619175" sldId="305"/>
            <ac:spMk id="24" creationId="{6E85D1DB-1A88-6D07-7565-ED5E89699D58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25" creationId="{058E5EA6-D540-3FDF-FCD2-1591C432D60F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26" creationId="{F364D1CF-1F8E-B4E2-B318-B3D8F5EC66A0}"/>
          </ac:spMkLst>
        </pc:spChg>
        <pc:spChg chg="add mod">
          <ac:chgData name="김경현" userId="4c465b08-f814-4122-9d52-6547c4270e6e" providerId="ADAL" clId="{32FF8C5D-1307-432B-8904-8FD07A9DBF1C}" dt="2024-06-01T09:20:34.986" v="5265" actId="1076"/>
          <ac:spMkLst>
            <pc:docMk/>
            <pc:sldMk cId="1987619175" sldId="305"/>
            <ac:spMk id="27" creationId="{7AA5286D-DB5A-FDC8-4336-0C2D40757357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0" creationId="{277C21B4-F07A-A5DA-B67B-06A8EED16648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1" creationId="{BB4D232D-CB72-A654-C6A6-BAFF410CA6C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2" creationId="{417171F6-2C21-4C1B-C7FD-28B9DD6D931B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3" creationId="{8DEB1F61-A378-8A17-F16F-88175EAC87E7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6" creationId="{07226AEB-1AAE-DA6A-FBD9-960C423A7C20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7" creationId="{C07B7265-5BB1-9884-A95E-E50C4FE4601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8" creationId="{0D9BE899-8487-ED53-428D-5DF44429B043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39" creationId="{7D0447A8-F3BB-D9B1-F639-6C9AD8DDCFDA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0" creationId="{ED6FBE47-9908-9394-58AA-310E766F3E8E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1" creationId="{9DDCF625-6B3A-BA8A-5F4B-11233B40C160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2" creationId="{AD086771-4961-A25A-339D-20F56774106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3" creationId="{1082DDF7-17F0-45F0-6194-FBB63E91C14D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4" creationId="{C727D2AF-EACA-B14C-E429-5C632243E5A8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5" creationId="{117DAD68-61CC-3D98-ED8B-E61E4258B052}"/>
          </ac:spMkLst>
        </pc:spChg>
        <pc:spChg chg="mod">
          <ac:chgData name="김경현" userId="4c465b08-f814-4122-9d52-6547c4270e6e" providerId="ADAL" clId="{32FF8C5D-1307-432B-8904-8FD07A9DBF1C}" dt="2024-06-01T09:19:45.085" v="5254" actId="14100"/>
          <ac:spMkLst>
            <pc:docMk/>
            <pc:sldMk cId="1987619175" sldId="305"/>
            <ac:spMk id="46" creationId="{9147319D-6B25-2725-F54C-504B7285AB66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7" creationId="{84EAD4BB-5002-4F8A-C1FA-412AEDE3AED3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8" creationId="{4E5C0902-72A5-E529-5E0A-128D6522D7E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49" creationId="{FFFBECDE-9CB8-D5D4-B745-86B2F290084B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0" creationId="{478F7EC6-41DB-73D3-7E77-D61E871F3699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1" creationId="{D0CE7DFD-5E9F-2C52-108B-B253F0DF6F7F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2" creationId="{6241940F-3CB3-0099-9520-107BA3500AE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3" creationId="{A748912A-6943-AA6E-3FB9-FA4B446E768A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4" creationId="{ACA6AAFE-3216-3DA2-A201-0A4E53194478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5" creationId="{FC861E40-C53F-0473-DAF9-B06C84545305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6" creationId="{61A1A995-E883-03A6-7A08-6C9720119673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59" creationId="{9C4E3891-5BD8-D19C-F8F9-6E54B102494F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60" creationId="{93EAB7C3-36D6-89F4-3BCF-C05D0B08EA50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61" creationId="{F28954D5-F326-A37E-AD90-C115BFF317C0}"/>
          </ac:spMkLst>
        </pc:spChg>
        <pc:spChg chg="mod">
          <ac:chgData name="김경현" userId="4c465b08-f814-4122-9d52-6547c4270e6e" providerId="ADAL" clId="{32FF8C5D-1307-432B-8904-8FD07A9DBF1C}" dt="2024-06-01T09:19:45.085" v="5254" actId="14100"/>
          <ac:spMkLst>
            <pc:docMk/>
            <pc:sldMk cId="1987619175" sldId="305"/>
            <ac:spMk id="64" creationId="{C99CD8B9-3F3D-4E4D-D9FF-A659C13F3ADD}"/>
          </ac:spMkLst>
        </pc:spChg>
        <pc:spChg chg="mod">
          <ac:chgData name="김경현" userId="4c465b08-f814-4122-9d52-6547c4270e6e" providerId="ADAL" clId="{32FF8C5D-1307-432B-8904-8FD07A9DBF1C}" dt="2024-06-01T09:19:45.085" v="5254" actId="14100"/>
          <ac:spMkLst>
            <pc:docMk/>
            <pc:sldMk cId="1987619175" sldId="305"/>
            <ac:spMk id="67" creationId="{7F221B5A-015B-23E2-9B0E-F006FFA3E6A2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73" creationId="{3114EC05-4361-C6D6-767B-18D916A88E63}"/>
          </ac:spMkLst>
        </pc:spChg>
        <pc:spChg chg="mod">
          <ac:chgData name="김경현" userId="4c465b08-f814-4122-9d52-6547c4270e6e" providerId="ADAL" clId="{32FF8C5D-1307-432B-8904-8FD07A9DBF1C}" dt="2024-06-01T09:19:51.255" v="5256" actId="14100"/>
          <ac:spMkLst>
            <pc:docMk/>
            <pc:sldMk cId="1987619175" sldId="305"/>
            <ac:spMk id="76" creationId="{390526A4-09B9-5E4B-40D7-00F0344AF02F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77" creationId="{6AEEAEE5-EA89-3B08-0128-2DC452159365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78" creationId="{A636AD21-DB4D-8CE9-8865-DD83B0582F2A}"/>
          </ac:spMkLst>
        </pc:spChg>
        <pc:spChg chg="mod">
          <ac:chgData name="김경현" userId="4c465b08-f814-4122-9d52-6547c4270e6e" providerId="ADAL" clId="{32FF8C5D-1307-432B-8904-8FD07A9DBF1C}" dt="2024-06-01T09:19:51.255" v="5256" actId="14100"/>
          <ac:spMkLst>
            <pc:docMk/>
            <pc:sldMk cId="1987619175" sldId="305"/>
            <ac:spMk id="82" creationId="{9A02386E-671F-3353-F3ED-46509C1E5B22}"/>
          </ac:spMkLst>
        </pc:spChg>
        <pc:spChg chg="add mod">
          <ac:chgData name="김경현" userId="4c465b08-f814-4122-9d52-6547c4270e6e" providerId="ADAL" clId="{32FF8C5D-1307-432B-8904-8FD07A9DBF1C}" dt="2024-06-01T09:20:58.468" v="5295" actId="20577"/>
          <ac:spMkLst>
            <pc:docMk/>
            <pc:sldMk cId="1987619175" sldId="305"/>
            <ac:spMk id="84" creationId="{F5819A30-9529-E0A5-FF3F-F8BC7B2B2C20}"/>
          </ac:spMkLst>
        </pc:spChg>
        <pc:spChg chg="del mod">
          <ac:chgData name="김경현" userId="4c465b08-f814-4122-9d52-6547c4270e6e" providerId="ADAL" clId="{32FF8C5D-1307-432B-8904-8FD07A9DBF1C}" dt="2024-06-01T09:19:22.584" v="5241" actId="478"/>
          <ac:spMkLst>
            <pc:docMk/>
            <pc:sldMk cId="1987619175" sldId="305"/>
            <ac:spMk id="89" creationId="{34108F45-6646-4BC7-60DA-D33AF01C5159}"/>
          </ac:spMkLst>
        </pc:spChg>
        <pc:spChg chg="add mod">
          <ac:chgData name="김경현" userId="4c465b08-f814-4122-9d52-6547c4270e6e" providerId="ADAL" clId="{32FF8C5D-1307-432B-8904-8FD07A9DBF1C}" dt="2024-06-01T09:24:44.295" v="5413" actId="1076"/>
          <ac:spMkLst>
            <pc:docMk/>
            <pc:sldMk cId="1987619175" sldId="305"/>
            <ac:spMk id="111" creationId="{3343FE8A-A01D-8EDF-8EC5-846588C34A2E}"/>
          </ac:spMkLst>
        </pc:spChg>
        <pc:spChg chg="add mod">
          <ac:chgData name="김경현" userId="4c465b08-f814-4122-9d52-6547c4270e6e" providerId="ADAL" clId="{32FF8C5D-1307-432B-8904-8FD07A9DBF1C}" dt="2024-06-01T09:24:41.222" v="5412" actId="1076"/>
          <ac:spMkLst>
            <pc:docMk/>
            <pc:sldMk cId="1987619175" sldId="305"/>
            <ac:spMk id="112" creationId="{A7C9BAD7-F673-108A-A572-5633DCD72F4F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20" creationId="{CB7B862E-28BA-DC44-92CB-0B392EEB930C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21" creationId="{3006E875-635E-6D59-1EAE-4308DDBAA823}"/>
          </ac:spMkLst>
        </pc:spChg>
        <pc:spChg chg="del">
          <ac:chgData name="김경현" userId="4c465b08-f814-4122-9d52-6547c4270e6e" providerId="ADAL" clId="{32FF8C5D-1307-432B-8904-8FD07A9DBF1C}" dt="2024-06-01T09:19:12.388" v="5237" actId="478"/>
          <ac:spMkLst>
            <pc:docMk/>
            <pc:sldMk cId="1987619175" sldId="305"/>
            <ac:spMk id="122" creationId="{E4ED485D-B76B-8578-8122-B6CC97F36905}"/>
          </ac:spMkLst>
        </pc:spChg>
        <pc:grpChg chg="del">
          <ac:chgData name="김경현" userId="4c465b08-f814-4122-9d52-6547c4270e6e" providerId="ADAL" clId="{32FF8C5D-1307-432B-8904-8FD07A9DBF1C}" dt="2024-06-01T09:19:12.388" v="5237" actId="478"/>
          <ac:grpSpMkLst>
            <pc:docMk/>
            <pc:sldMk cId="1987619175" sldId="305"/>
            <ac:grpSpMk id="18" creationId="{0A483FA1-0586-D972-9454-6D4B0CA61B9F}"/>
          </ac:grpSpMkLst>
        </pc:grpChg>
        <pc:grpChg chg="add mod">
          <ac:chgData name="김경현" userId="4c465b08-f814-4122-9d52-6547c4270e6e" providerId="ADAL" clId="{32FF8C5D-1307-432B-8904-8FD07A9DBF1C}" dt="2024-06-01T09:19:45.085" v="5254" actId="14100"/>
          <ac:grpSpMkLst>
            <pc:docMk/>
            <pc:sldMk cId="1987619175" sldId="305"/>
            <ac:grpSpMk id="28" creationId="{BBC13385-CE2B-9996-F28F-47740D848AF1}"/>
          </ac:grpSpMkLst>
        </pc:grpChg>
        <pc:grpChg chg="mod">
          <ac:chgData name="김경현" userId="4c465b08-f814-4122-9d52-6547c4270e6e" providerId="ADAL" clId="{32FF8C5D-1307-432B-8904-8FD07A9DBF1C}" dt="2024-06-01T09:19:45.085" v="5254" actId="14100"/>
          <ac:grpSpMkLst>
            <pc:docMk/>
            <pc:sldMk cId="1987619175" sldId="305"/>
            <ac:grpSpMk id="29" creationId="{582BF18F-40E6-6EDA-406A-BB11F35F7C8E}"/>
          </ac:grpSpMkLst>
        </pc:grpChg>
        <pc:grpChg chg="mod">
          <ac:chgData name="김경현" userId="4c465b08-f814-4122-9d52-6547c4270e6e" providerId="ADAL" clId="{32FF8C5D-1307-432B-8904-8FD07A9DBF1C}" dt="2024-06-01T09:19:45.085" v="5254" actId="14100"/>
          <ac:grpSpMkLst>
            <pc:docMk/>
            <pc:sldMk cId="1987619175" sldId="305"/>
            <ac:grpSpMk id="34" creationId="{5C984A3B-68F0-0965-3504-6C9D17620A35}"/>
          </ac:grpSpMkLst>
        </pc:grpChg>
        <pc:grpChg chg="mod">
          <ac:chgData name="김경현" userId="4c465b08-f814-4122-9d52-6547c4270e6e" providerId="ADAL" clId="{32FF8C5D-1307-432B-8904-8FD07A9DBF1C}" dt="2024-06-01T09:19:45.085" v="5254" actId="14100"/>
          <ac:grpSpMkLst>
            <pc:docMk/>
            <pc:sldMk cId="1987619175" sldId="305"/>
            <ac:grpSpMk id="35" creationId="{BAAEF8EA-1DA3-E35E-743E-E0733B235B66}"/>
          </ac:grpSpMkLst>
        </pc:grpChg>
        <pc:grpChg chg="add mod">
          <ac:chgData name="김경현" userId="4c465b08-f814-4122-9d52-6547c4270e6e" providerId="ADAL" clId="{32FF8C5D-1307-432B-8904-8FD07A9DBF1C}" dt="2024-06-01T09:19:51.255" v="5256" actId="14100"/>
          <ac:grpSpMkLst>
            <pc:docMk/>
            <pc:sldMk cId="1987619175" sldId="305"/>
            <ac:grpSpMk id="69" creationId="{B970AD23-22B4-313E-76A4-F67C4DFA6D1F}"/>
          </ac:grpSpMkLst>
        </pc:grpChg>
        <pc:grpChg chg="mod">
          <ac:chgData name="김경현" userId="4c465b08-f814-4122-9d52-6547c4270e6e" providerId="ADAL" clId="{32FF8C5D-1307-432B-8904-8FD07A9DBF1C}" dt="2024-06-01T09:19:51.255" v="5256" actId="14100"/>
          <ac:grpSpMkLst>
            <pc:docMk/>
            <pc:sldMk cId="1987619175" sldId="305"/>
            <ac:grpSpMk id="70" creationId="{E30860B8-5E87-F402-45B4-41CEAD8976DD}"/>
          </ac:grpSpMkLst>
        </pc:grpChg>
        <pc:grpChg chg="mod">
          <ac:chgData name="김경현" userId="4c465b08-f814-4122-9d52-6547c4270e6e" providerId="ADAL" clId="{32FF8C5D-1307-432B-8904-8FD07A9DBF1C}" dt="2024-06-01T09:19:51.255" v="5256" actId="14100"/>
          <ac:grpSpMkLst>
            <pc:docMk/>
            <pc:sldMk cId="1987619175" sldId="305"/>
            <ac:grpSpMk id="71" creationId="{6E4263B9-1C52-DDB6-4D36-D975B1A07F43}"/>
          </ac:grpSpMkLst>
        </pc:grpChg>
        <pc:grpChg chg="del">
          <ac:chgData name="김경현" userId="4c465b08-f814-4122-9d52-6547c4270e6e" providerId="ADAL" clId="{32FF8C5D-1307-432B-8904-8FD07A9DBF1C}" dt="2024-06-01T09:19:12.388" v="5237" actId="478"/>
          <ac:grpSpMkLst>
            <pc:docMk/>
            <pc:sldMk cId="1987619175" sldId="305"/>
            <ac:grpSpMk id="98" creationId="{119FB93B-2807-CA18-F2CD-1CDB9DC0CD94}"/>
          </ac:grpSpMkLst>
        </pc:grpChg>
        <pc:grpChg chg="del">
          <ac:chgData name="김경현" userId="4c465b08-f814-4122-9d52-6547c4270e6e" providerId="ADAL" clId="{32FF8C5D-1307-432B-8904-8FD07A9DBF1C}" dt="2024-06-01T09:19:12.388" v="5237" actId="478"/>
          <ac:grpSpMkLst>
            <pc:docMk/>
            <pc:sldMk cId="1987619175" sldId="305"/>
            <ac:grpSpMk id="127" creationId="{FC57450C-B9B2-CA83-8549-32AD64350635}"/>
          </ac:grpSpMkLst>
        </pc:grpChg>
        <pc:picChg chg="mod">
          <ac:chgData name="김경현" userId="4c465b08-f814-4122-9d52-6547c4270e6e" providerId="ADAL" clId="{32FF8C5D-1307-432B-8904-8FD07A9DBF1C}" dt="2024-06-01T09:19:45.085" v="5254" actId="14100"/>
          <ac:picMkLst>
            <pc:docMk/>
            <pc:sldMk cId="1987619175" sldId="305"/>
            <ac:picMk id="62" creationId="{90DC2DFA-C5FB-E5D6-7A8D-6A0CADD86FA7}"/>
          </ac:picMkLst>
        </pc:picChg>
        <pc:picChg chg="mod">
          <ac:chgData name="김경현" userId="4c465b08-f814-4122-9d52-6547c4270e6e" providerId="ADAL" clId="{32FF8C5D-1307-432B-8904-8FD07A9DBF1C}" dt="2024-06-01T09:19:45.085" v="5254" actId="14100"/>
          <ac:picMkLst>
            <pc:docMk/>
            <pc:sldMk cId="1987619175" sldId="305"/>
            <ac:picMk id="66" creationId="{4BADD7E1-A01A-0494-E5FC-9B4EB26F56BE}"/>
          </ac:picMkLst>
        </pc:picChg>
        <pc:picChg chg="mod">
          <ac:chgData name="김경현" userId="4c465b08-f814-4122-9d52-6547c4270e6e" providerId="ADAL" clId="{32FF8C5D-1307-432B-8904-8FD07A9DBF1C}" dt="2024-06-01T09:19:45.085" v="5254" actId="14100"/>
          <ac:picMkLst>
            <pc:docMk/>
            <pc:sldMk cId="1987619175" sldId="305"/>
            <ac:picMk id="68" creationId="{3D807BC1-A547-2BAD-E0A4-F19B52688940}"/>
          </ac:picMkLst>
        </pc:picChg>
        <pc:picChg chg="del">
          <ac:chgData name="김경현" userId="4c465b08-f814-4122-9d52-6547c4270e6e" providerId="ADAL" clId="{32FF8C5D-1307-432B-8904-8FD07A9DBF1C}" dt="2024-06-01T09:19:12.388" v="5237" actId="478"/>
          <ac:picMkLst>
            <pc:docMk/>
            <pc:sldMk cId="1987619175" sldId="305"/>
            <ac:picMk id="75" creationId="{9DD96BA9-8EA8-B8F2-095A-E89E36CBAE69}"/>
          </ac:picMkLst>
        </pc:picChg>
        <pc:picChg chg="del">
          <ac:chgData name="김경현" userId="4c465b08-f814-4122-9d52-6547c4270e6e" providerId="ADAL" clId="{32FF8C5D-1307-432B-8904-8FD07A9DBF1C}" dt="2024-06-01T09:19:12.388" v="5237" actId="478"/>
          <ac:picMkLst>
            <pc:docMk/>
            <pc:sldMk cId="1987619175" sldId="305"/>
            <ac:picMk id="79" creationId="{E80654D8-E4D8-C245-115A-357C6652A29E}"/>
          </ac:picMkLst>
        </pc:picChg>
        <pc:picChg chg="del">
          <ac:chgData name="김경현" userId="4c465b08-f814-4122-9d52-6547c4270e6e" providerId="ADAL" clId="{32FF8C5D-1307-432B-8904-8FD07A9DBF1C}" dt="2024-06-01T09:19:12.388" v="5237" actId="478"/>
          <ac:picMkLst>
            <pc:docMk/>
            <pc:sldMk cId="1987619175" sldId="305"/>
            <ac:picMk id="80" creationId="{B1BE2914-208B-2B42-D028-B4B3A025C9E9}"/>
          </ac:picMkLst>
        </pc:picChg>
        <pc:picChg chg="mod">
          <ac:chgData name="김경현" userId="4c465b08-f814-4122-9d52-6547c4270e6e" providerId="ADAL" clId="{32FF8C5D-1307-432B-8904-8FD07A9DBF1C}" dt="2024-06-01T09:19:51.255" v="5256" actId="14100"/>
          <ac:picMkLst>
            <pc:docMk/>
            <pc:sldMk cId="1987619175" sldId="305"/>
            <ac:picMk id="81" creationId="{07AC4370-F4AD-0287-14F6-18933ADE4515}"/>
          </ac:picMkLst>
        </pc:picChg>
        <pc:picChg chg="mod">
          <ac:chgData name="김경현" userId="4c465b08-f814-4122-9d52-6547c4270e6e" providerId="ADAL" clId="{32FF8C5D-1307-432B-8904-8FD07A9DBF1C}" dt="2024-06-01T09:19:51.255" v="5256" actId="14100"/>
          <ac:picMkLst>
            <pc:docMk/>
            <pc:sldMk cId="1987619175" sldId="305"/>
            <ac:picMk id="83" creationId="{B020ACD4-4626-0F78-D042-A89861963D74}"/>
          </ac:picMkLst>
        </pc:picChg>
        <pc:cxnChg chg="del">
          <ac:chgData name="김경현" userId="4c465b08-f814-4122-9d52-6547c4270e6e" providerId="ADAL" clId="{32FF8C5D-1307-432B-8904-8FD07A9DBF1C}" dt="2024-06-01T09:19:12.388" v="5237" actId="478"/>
          <ac:cxnSpMkLst>
            <pc:docMk/>
            <pc:sldMk cId="1987619175" sldId="305"/>
            <ac:cxnSpMk id="63" creationId="{87FE6DDC-9ADA-9C1F-9A8D-8D3610BBE84C}"/>
          </ac:cxnSpMkLst>
        </pc:cxnChg>
        <pc:cxnChg chg="del">
          <ac:chgData name="김경현" userId="4c465b08-f814-4122-9d52-6547c4270e6e" providerId="ADAL" clId="{32FF8C5D-1307-432B-8904-8FD07A9DBF1C}" dt="2024-06-01T09:19:12.388" v="5237" actId="478"/>
          <ac:cxnSpMkLst>
            <pc:docMk/>
            <pc:sldMk cId="1987619175" sldId="305"/>
            <ac:cxnSpMk id="65" creationId="{732B94B3-4C98-16CB-C901-44CB3FD07348}"/>
          </ac:cxnSpMkLst>
        </pc:cxnChg>
        <pc:cxnChg chg="add del mod">
          <ac:chgData name="김경현" userId="4c465b08-f814-4122-9d52-6547c4270e6e" providerId="ADAL" clId="{32FF8C5D-1307-432B-8904-8FD07A9DBF1C}" dt="2024-06-01T09:24:29.448" v="5408" actId="14100"/>
          <ac:cxnSpMkLst>
            <pc:docMk/>
            <pc:sldMk cId="1987619175" sldId="305"/>
            <ac:cxnSpMk id="86" creationId="{958A498F-C52C-BDA0-E428-1EB8ADD4EB8B}"/>
          </ac:cxnSpMkLst>
        </pc:cxnChg>
        <pc:cxnChg chg="add mod">
          <ac:chgData name="김경현" userId="4c465b08-f814-4122-9d52-6547c4270e6e" providerId="ADAL" clId="{32FF8C5D-1307-432B-8904-8FD07A9DBF1C}" dt="2024-06-01T09:22:19.411" v="5309" actId="692"/>
          <ac:cxnSpMkLst>
            <pc:docMk/>
            <pc:sldMk cId="1987619175" sldId="305"/>
            <ac:cxnSpMk id="91" creationId="{7F6297EC-3D69-8B62-4ACC-3A2941EAEADB}"/>
          </ac:cxnSpMkLst>
        </pc:cxnChg>
        <pc:cxnChg chg="add mod">
          <ac:chgData name="김경현" userId="4c465b08-f814-4122-9d52-6547c4270e6e" providerId="ADAL" clId="{32FF8C5D-1307-432B-8904-8FD07A9DBF1C}" dt="2024-06-01T09:22:19.411" v="5309" actId="692"/>
          <ac:cxnSpMkLst>
            <pc:docMk/>
            <pc:sldMk cId="1987619175" sldId="305"/>
            <ac:cxnSpMk id="94" creationId="{99CAF852-1B27-2B17-26D4-1B10DECE79B5}"/>
          </ac:cxnSpMkLst>
        </pc:cxnChg>
        <pc:cxnChg chg="add mod">
          <ac:chgData name="김경현" userId="4c465b08-f814-4122-9d52-6547c4270e6e" providerId="ADAL" clId="{32FF8C5D-1307-432B-8904-8FD07A9DBF1C}" dt="2024-06-01T09:22:19.411" v="5309" actId="692"/>
          <ac:cxnSpMkLst>
            <pc:docMk/>
            <pc:sldMk cId="1987619175" sldId="305"/>
            <ac:cxnSpMk id="101" creationId="{85043AAC-1C38-81D7-A96D-98120834F1CD}"/>
          </ac:cxnSpMkLst>
        </pc:cxnChg>
        <pc:cxnChg chg="add mod">
          <ac:chgData name="김경현" userId="4c465b08-f814-4122-9d52-6547c4270e6e" providerId="ADAL" clId="{32FF8C5D-1307-432B-8904-8FD07A9DBF1C}" dt="2024-06-01T09:24:32.703" v="5409" actId="14100"/>
          <ac:cxnSpMkLst>
            <pc:docMk/>
            <pc:sldMk cId="1987619175" sldId="305"/>
            <ac:cxnSpMk id="103" creationId="{0B89E16F-CC54-2A2E-7497-D7483CBCEBE2}"/>
          </ac:cxnSpMkLst>
        </pc:cxnChg>
        <pc:cxnChg chg="del">
          <ac:chgData name="김경현" userId="4c465b08-f814-4122-9d52-6547c4270e6e" providerId="ADAL" clId="{32FF8C5D-1307-432B-8904-8FD07A9DBF1C}" dt="2024-06-01T09:19:12.388" v="5237" actId="478"/>
          <ac:cxnSpMkLst>
            <pc:docMk/>
            <pc:sldMk cId="1987619175" sldId="305"/>
            <ac:cxnSpMk id="104" creationId="{8259BED8-0EA5-A53F-B315-21369FE7C48B}"/>
          </ac:cxnSpMkLst>
        </pc:cxnChg>
        <pc:cxnChg chg="add mod">
          <ac:chgData name="김경현" userId="4c465b08-f814-4122-9d52-6547c4270e6e" providerId="ADAL" clId="{32FF8C5D-1307-432B-8904-8FD07A9DBF1C}" dt="2024-06-01T09:23:23.195" v="5319" actId="692"/>
          <ac:cxnSpMkLst>
            <pc:docMk/>
            <pc:sldMk cId="1987619175" sldId="305"/>
            <ac:cxnSpMk id="106" creationId="{BE6EA9AB-324F-D91E-7464-68AA53F23971}"/>
          </ac:cxnSpMkLst>
        </pc:cxnChg>
        <pc:cxnChg chg="add mod">
          <ac:chgData name="김경현" userId="4c465b08-f814-4122-9d52-6547c4270e6e" providerId="ADAL" clId="{32FF8C5D-1307-432B-8904-8FD07A9DBF1C}" dt="2024-06-01T09:23:23.195" v="5319" actId="692"/>
          <ac:cxnSpMkLst>
            <pc:docMk/>
            <pc:sldMk cId="1987619175" sldId="305"/>
            <ac:cxnSpMk id="108" creationId="{E6D28E0A-84CE-D6FE-826A-591D05EBCBC3}"/>
          </ac:cxnSpMkLst>
        </pc:cxnChg>
        <pc:cxnChg chg="add mod">
          <ac:chgData name="김경현" userId="4c465b08-f814-4122-9d52-6547c4270e6e" providerId="ADAL" clId="{32FF8C5D-1307-432B-8904-8FD07A9DBF1C}" dt="2024-06-01T09:23:23.195" v="5319" actId="692"/>
          <ac:cxnSpMkLst>
            <pc:docMk/>
            <pc:sldMk cId="1987619175" sldId="305"/>
            <ac:cxnSpMk id="110" creationId="{24AD0F82-279A-C4B9-AC88-8F682FCC1C79}"/>
          </ac:cxnSpMkLst>
        </pc:cxnChg>
      </pc:sldChg>
      <pc:sldMasterChg chg="delSldLayout modSldLayout">
        <pc:chgData name="김경현" userId="4c465b08-f814-4122-9d52-6547c4270e6e" providerId="ADAL" clId="{32FF8C5D-1307-432B-8904-8FD07A9DBF1C}" dt="2024-05-27T07:31:37.095" v="472" actId="2696"/>
        <pc:sldMasterMkLst>
          <pc:docMk/>
          <pc:sldMasterMk cId="3986691440" sldId="2147483660"/>
        </pc:sldMasterMkLst>
        <pc:sldLayoutChg chg="addSp delSp mod">
          <pc:chgData name="김경현" userId="4c465b08-f814-4122-9d52-6547c4270e6e" providerId="ADAL" clId="{32FF8C5D-1307-432B-8904-8FD07A9DBF1C}" dt="2024-05-27T07:20:08.489" v="103" actId="478"/>
          <pc:sldLayoutMkLst>
            <pc:docMk/>
            <pc:sldMasterMk cId="3986691440" sldId="2147483660"/>
            <pc:sldLayoutMk cId="1531627306" sldId="2147483661"/>
          </pc:sldLayoutMkLst>
          <pc:grpChg chg="add del">
            <ac:chgData name="김경현" userId="4c465b08-f814-4122-9d52-6547c4270e6e" providerId="ADAL" clId="{32FF8C5D-1307-432B-8904-8FD07A9DBF1C}" dt="2024-05-27T07:20:08.489" v="103" actId="478"/>
            <ac:grpSpMkLst>
              <pc:docMk/>
              <pc:sldMasterMk cId="3986691440" sldId="2147483660"/>
              <pc:sldLayoutMk cId="1531627306" sldId="2147483661"/>
              <ac:grpSpMk id="31" creationId="{24BFAC8D-A84B-E043-F70F-F01C8E22B303}"/>
            </ac:grpSpMkLst>
          </pc:grpChg>
        </pc:sldLayoutChg>
        <pc:sldLayoutChg chg="delSp modSp mod">
          <pc:chgData name="김경현" userId="4c465b08-f814-4122-9d52-6547c4270e6e" providerId="ADAL" clId="{32FF8C5D-1307-432B-8904-8FD07A9DBF1C}" dt="2024-05-27T07:19:55.472" v="100" actId="478"/>
          <pc:sldLayoutMkLst>
            <pc:docMk/>
            <pc:sldMasterMk cId="3986691440" sldId="2147483660"/>
            <pc:sldLayoutMk cId="646705267" sldId="2147483664"/>
          </pc:sldLayoutMkLst>
          <pc:spChg chg="del mod">
            <ac:chgData name="김경현" userId="4c465b08-f814-4122-9d52-6547c4270e6e" providerId="ADAL" clId="{32FF8C5D-1307-432B-8904-8FD07A9DBF1C}" dt="2024-05-27T07:19:55.472" v="100" actId="478"/>
            <ac:spMkLst>
              <pc:docMk/>
              <pc:sldMasterMk cId="3986691440" sldId="2147483660"/>
              <pc:sldLayoutMk cId="646705267" sldId="2147483664"/>
              <ac:spMk id="3" creationId="{798DF567-A664-F797-3F8B-5F62C23E9849}"/>
            </ac:spMkLst>
          </pc:spChg>
        </pc:sldLayoutChg>
        <pc:sldLayoutChg chg="addSp modSp del mod">
          <pc:chgData name="김경현" userId="4c465b08-f814-4122-9d52-6547c4270e6e" providerId="ADAL" clId="{32FF8C5D-1307-432B-8904-8FD07A9DBF1C}" dt="2024-05-27T07:31:37.095" v="472" actId="2696"/>
          <pc:sldLayoutMkLst>
            <pc:docMk/>
            <pc:sldMasterMk cId="3986691440" sldId="2147483660"/>
            <pc:sldLayoutMk cId="373651078" sldId="2147483666"/>
          </pc:sldLayoutMkLst>
          <pc:spChg chg="mod">
            <ac:chgData name="김경현" userId="4c465b08-f814-4122-9d52-6547c4270e6e" providerId="ADAL" clId="{32FF8C5D-1307-432B-8904-8FD07A9DBF1C}" dt="2024-05-27T07:30:57.784" v="461" actId="20577"/>
            <ac:spMkLst>
              <pc:docMk/>
              <pc:sldMasterMk cId="3986691440" sldId="2147483660"/>
              <pc:sldLayoutMk cId="373651078" sldId="2147483666"/>
              <ac:spMk id="23" creationId="{00000000-0000-0000-0000-000000000000}"/>
            </ac:spMkLst>
          </pc:spChg>
          <pc:graphicFrameChg chg="add mod modGraphic">
            <ac:chgData name="김경현" userId="4c465b08-f814-4122-9d52-6547c4270e6e" providerId="ADAL" clId="{32FF8C5D-1307-432B-8904-8FD07A9DBF1C}" dt="2024-05-27T07:29:29.893" v="385" actId="12385"/>
            <ac:graphicFrameMkLst>
              <pc:docMk/>
              <pc:sldMasterMk cId="3986691440" sldId="2147483660"/>
              <pc:sldLayoutMk cId="373651078" sldId="2147483666"/>
              <ac:graphicFrameMk id="3" creationId="{3176BC70-BC03-1A23-DFFD-2C4F3FF5E7B1}"/>
            </ac:graphicFrameMkLst>
          </pc:graphicFrameChg>
          <pc:graphicFrameChg chg="add mod modGraphic">
            <ac:chgData name="김경현" userId="4c465b08-f814-4122-9d52-6547c4270e6e" providerId="ADAL" clId="{32FF8C5D-1307-432B-8904-8FD07A9DBF1C}" dt="2024-05-27T07:31:16.646" v="471" actId="20577"/>
            <ac:graphicFrameMkLst>
              <pc:docMk/>
              <pc:sldMasterMk cId="3986691440" sldId="2147483660"/>
              <pc:sldLayoutMk cId="373651078" sldId="2147483666"/>
              <ac:graphicFrameMk id="5" creationId="{DEA43CA5-3CF8-02E3-3D66-0C55E7999993}"/>
            </ac:graphicFrameMkLst>
          </pc:graphicFrameChg>
        </pc:sldLayoutChg>
      </pc:sldMasterChg>
    </pc:docChg>
  </pc:docChgLst>
  <pc:docChgLst>
    <pc:chgData name="전형구" userId="6e797804-487e-48a2-8560-e72dcfb04cc4" providerId="ADAL" clId="{DE26232E-D24C-4A47-9BB7-A4A987008CE3}"/>
    <pc:docChg chg="custSel modSld">
      <pc:chgData name="전형구" userId="6e797804-487e-48a2-8560-e72dcfb04cc4" providerId="ADAL" clId="{DE26232E-D24C-4A47-9BB7-A4A987008CE3}" dt="2024-01-05T07:05:34.937" v="437"/>
      <pc:docMkLst>
        <pc:docMk/>
      </pc:docMkLst>
      <pc:sldChg chg="modSp mod">
        <pc:chgData name="전형구" userId="6e797804-487e-48a2-8560-e72dcfb04cc4" providerId="ADAL" clId="{DE26232E-D24C-4A47-9BB7-A4A987008CE3}" dt="2024-01-05T07:05:34.937" v="437"/>
        <pc:sldMkLst>
          <pc:docMk/>
          <pc:sldMk cId="3446078872" sldId="261"/>
        </pc:sldMkLst>
        <pc:spChg chg="mod">
          <ac:chgData name="전형구" userId="6e797804-487e-48a2-8560-e72dcfb04cc4" providerId="ADAL" clId="{DE26232E-D24C-4A47-9BB7-A4A987008CE3}" dt="2024-01-05T07:05:34.937" v="437"/>
          <ac:spMkLst>
            <pc:docMk/>
            <pc:sldMk cId="3446078872" sldId="261"/>
            <ac:spMk id="3" creationId="{03808A3C-8C83-8060-B57E-7A2688035F66}"/>
          </ac:spMkLst>
        </pc:spChg>
      </pc:sldChg>
      <pc:sldChg chg="addSp modSp mod">
        <pc:chgData name="전형구" userId="6e797804-487e-48a2-8560-e72dcfb04cc4" providerId="ADAL" clId="{DE26232E-D24C-4A47-9BB7-A4A987008CE3}" dt="2024-01-05T07:00:57.928" v="192" actId="1076"/>
        <pc:sldMkLst>
          <pc:docMk/>
          <pc:sldMk cId="31537746" sldId="298"/>
        </pc:sldMkLst>
        <pc:spChg chg="mod">
          <ac:chgData name="전형구" userId="6e797804-487e-48a2-8560-e72dcfb04cc4" providerId="ADAL" clId="{DE26232E-D24C-4A47-9BB7-A4A987008CE3}" dt="2024-01-05T06:55:30.787" v="3" actId="20577"/>
          <ac:spMkLst>
            <pc:docMk/>
            <pc:sldMk cId="31537746" sldId="298"/>
            <ac:spMk id="2" creationId="{886C3E25-6318-DBCF-1325-1780B46A1DE7}"/>
          </ac:spMkLst>
        </pc:spChg>
        <pc:spChg chg="add 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" creationId="{C9BEBC2A-F076-03C4-9131-93C19319DEBC}"/>
          </ac:spMkLst>
        </pc:spChg>
        <pc:spChg chg="add 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5" creationId="{3C3CC85F-778C-C451-45E3-114584411D1A}"/>
          </ac:spMkLst>
        </pc:spChg>
        <pc:spChg chg="add mod">
          <ac:chgData name="전형구" userId="6e797804-487e-48a2-8560-e72dcfb04cc4" providerId="ADAL" clId="{DE26232E-D24C-4A47-9BB7-A4A987008CE3}" dt="2024-01-05T07:00:48.754" v="189" actId="1076"/>
          <ac:spMkLst>
            <pc:docMk/>
            <pc:sldMk cId="31537746" sldId="298"/>
            <ac:spMk id="6" creationId="{48290E74-E723-2EF5-1F7E-25BB8E361719}"/>
          </ac:spMkLst>
        </pc:spChg>
        <pc:spChg chg="add mod">
          <ac:chgData name="전형구" userId="6e797804-487e-48a2-8560-e72dcfb04cc4" providerId="ADAL" clId="{DE26232E-D24C-4A47-9BB7-A4A987008CE3}" dt="2024-01-05T07:00:48.754" v="189" actId="1076"/>
          <ac:spMkLst>
            <pc:docMk/>
            <pc:sldMk cId="31537746" sldId="298"/>
            <ac:spMk id="7" creationId="{DD5BF6BE-2E46-74E0-C528-E3B7F84BE8B6}"/>
          </ac:spMkLst>
        </pc:spChg>
        <pc:spChg chg="add mod">
          <ac:chgData name="전형구" userId="6e797804-487e-48a2-8560-e72dcfb04cc4" providerId="ADAL" clId="{DE26232E-D24C-4A47-9BB7-A4A987008CE3}" dt="2024-01-05T07:00:48.754" v="189" actId="1076"/>
          <ac:spMkLst>
            <pc:docMk/>
            <pc:sldMk cId="31537746" sldId="298"/>
            <ac:spMk id="8" creationId="{D4BBB4CB-A96F-F015-A011-4DA3669E6DA0}"/>
          </ac:spMkLst>
        </pc:spChg>
        <pc:spChg chg="add mod">
          <ac:chgData name="전형구" userId="6e797804-487e-48a2-8560-e72dcfb04cc4" providerId="ADAL" clId="{DE26232E-D24C-4A47-9BB7-A4A987008CE3}" dt="2024-01-05T07:00:48.754" v="189" actId="1076"/>
          <ac:spMkLst>
            <pc:docMk/>
            <pc:sldMk cId="31537746" sldId="298"/>
            <ac:spMk id="9" creationId="{66CC4D42-97A1-E0B4-5C82-6698FAD34D14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12" creationId="{CF73FDAC-D484-7559-4F6D-9107C430F6E7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13" creationId="{D9D95097-85AD-C86E-D7D4-7023599725B8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14" creationId="{566E879D-419C-D0CE-451A-91C659C59235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38" creationId="{8EEB0042-63C6-F603-B2F0-C5411C9B63A1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39" creationId="{A4819CC4-E8CB-05BD-81DD-78899EC8BD22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0" creationId="{D81EFC48-C581-126F-8A17-21ED36AC62C8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3" creationId="{CBFBC001-F632-9377-5A27-1B0CCD9029C6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4" creationId="{63C98B29-44E1-BB27-E1C7-1D4C21E2CEC1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5" creationId="{AFC5FD25-0FB4-6350-CE29-C15BE2BBD94C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8" creationId="{11009EAF-C4E2-85B4-DCB1-17BD6FC18211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49" creationId="{A5DEEEC1-BB09-55A7-5BC2-F4C7734D99A6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50" creationId="{70FC893D-6778-E8CA-8C11-9FE696379292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58" creationId="{E08FCECF-8D9D-7B71-C125-F8AB24790602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59" creationId="{3E088BD2-F541-B2BC-6B76-60EA804D20A0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60" creationId="{0D81FD09-1374-FD20-2162-42A1205E05D2}"/>
          </ac:spMkLst>
        </pc:spChg>
        <pc:spChg chg="mod">
          <ac:chgData name="전형구" userId="6e797804-487e-48a2-8560-e72dcfb04cc4" providerId="ADAL" clId="{DE26232E-D24C-4A47-9BB7-A4A987008CE3}" dt="2024-01-05T06:59:40.601" v="81" actId="1035"/>
          <ac:spMkLst>
            <pc:docMk/>
            <pc:sldMk cId="31537746" sldId="298"/>
            <ac:spMk id="61" creationId="{F2C2B462-7A55-482C-069B-0A096A2E655F}"/>
          </ac:spMkLst>
        </pc:s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11" creationId="{00404D64-201E-54AB-2080-0884C1BE0DD8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35" creationId="{5710D1E1-83C7-EAFC-BD37-92D00A612752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36" creationId="{83CCA30C-0919-DD07-EF06-74300C6B7650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37" creationId="{CB86181A-41B0-7C17-0E29-D1B36BE45EE7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41" creationId="{7C590EE5-0E7B-13FF-BE95-C7698B16BAF4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42" creationId="{31CD2968-012F-C57C-EEE1-CD21C9CD3804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46" creationId="{04C19EDC-3FD3-7625-80AE-DF7E7B12BAB6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47" creationId="{00B6633B-19B2-FE54-8277-5177D8343DC5}"/>
          </ac:grpSpMkLst>
        </pc:grpChg>
        <pc:grpChg chg="mod">
          <ac:chgData name="전형구" userId="6e797804-487e-48a2-8560-e72dcfb04cc4" providerId="ADAL" clId="{DE26232E-D24C-4A47-9BB7-A4A987008CE3}" dt="2024-01-05T06:59:40.601" v="81" actId="1035"/>
          <ac:grpSpMkLst>
            <pc:docMk/>
            <pc:sldMk cId="31537746" sldId="298"/>
            <ac:grpSpMk id="57" creationId="{5AE12576-57F9-00F3-F99F-2C08A7E20DB5}"/>
          </ac:grpSpMkLst>
        </pc:grpChg>
        <pc:picChg chg="add 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3" creationId="{C0121615-059F-79BB-36F0-D27A4536F58C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51" creationId="{2DED4B98-6936-175B-DCA3-184020474BB5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52" creationId="{E71CCBD6-A1EF-A9CC-8502-6132786A4995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53" creationId="{9818F031-C9E8-B592-16E0-2CD0E2E37C00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54" creationId="{C7E3DC69-35E5-94A4-DA19-DE8F4AF0B198}"/>
          </ac:picMkLst>
        </pc:picChg>
        <pc:picChg chg="mod or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56" creationId="{8634E6D9-24E8-0D97-D6D2-F5D53B55C5AA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63" creationId="{DDB213BB-0DD2-4C68-E22A-FBC069A90AF6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25" creationId="{CC9F4CE2-A2FE-9611-FBF9-C7CE26F03EFF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26" creationId="{41D72D89-E89E-AAAF-2057-8BAC8D2E085F}"/>
          </ac:picMkLst>
        </pc:picChg>
        <pc:picChg chg="add 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28" creationId="{ADF66C65-F901-8675-7A0A-14E413006F4B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32" creationId="{E84702FD-AEB1-B2ED-B01A-EF8474928D6A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34" creationId="{66A5425C-C09E-575A-8948-FEDC8377D970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36" creationId="{0D4FB238-C76E-BFB5-DA78-3E2D07564C47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38" creationId="{F66EFC99-B179-B7AA-C28E-27CC00BFBF0B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40" creationId="{17A10DAB-08CD-2D0B-0C43-9D4E54A3AA08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44" creationId="{CE9C6159-C0A2-3500-6F6B-FBA2E7B6379B}"/>
          </ac:picMkLst>
        </pc:picChg>
        <pc:picChg chg="mod">
          <ac:chgData name="전형구" userId="6e797804-487e-48a2-8560-e72dcfb04cc4" providerId="ADAL" clId="{DE26232E-D24C-4A47-9BB7-A4A987008CE3}" dt="2024-01-05T07:00:57.928" v="192" actId="1076"/>
          <ac:picMkLst>
            <pc:docMk/>
            <pc:sldMk cId="31537746" sldId="298"/>
            <ac:picMk id="1046" creationId="{D8DAD805-E342-FA41-A4A5-EB79FA5EF588}"/>
          </ac:picMkLst>
        </pc:picChg>
        <pc:picChg chg="mod">
          <ac:chgData name="전형구" userId="6e797804-487e-48a2-8560-e72dcfb04cc4" providerId="ADAL" clId="{DE26232E-D24C-4A47-9BB7-A4A987008CE3}" dt="2024-01-05T06:59:40.601" v="81" actId="1035"/>
          <ac:picMkLst>
            <pc:docMk/>
            <pc:sldMk cId="31537746" sldId="298"/>
            <ac:picMk id="1048" creationId="{40D42630-BAD0-EF8A-4941-EBD99E2D0A12}"/>
          </ac:picMkLst>
        </pc:picChg>
      </pc:sldChg>
      <pc:sldChg chg="modSp mod">
        <pc:chgData name="전형구" userId="6e797804-487e-48a2-8560-e72dcfb04cc4" providerId="ADAL" clId="{DE26232E-D24C-4A47-9BB7-A4A987008CE3}" dt="2024-01-05T06:55:27.563" v="1" actId="20577"/>
        <pc:sldMkLst>
          <pc:docMk/>
          <pc:sldMk cId="521041624" sldId="322"/>
        </pc:sldMkLst>
        <pc:spChg chg="mod">
          <ac:chgData name="전형구" userId="6e797804-487e-48a2-8560-e72dcfb04cc4" providerId="ADAL" clId="{DE26232E-D24C-4A47-9BB7-A4A987008CE3}" dt="2024-01-05T06:55:27.563" v="1" actId="20577"/>
          <ac:spMkLst>
            <pc:docMk/>
            <pc:sldMk cId="521041624" sldId="322"/>
            <ac:spMk id="2" creationId="{886C3E25-6318-DBCF-1325-1780B46A1DE7}"/>
          </ac:spMkLst>
        </pc:spChg>
      </pc:sldChg>
      <pc:sldChg chg="addSp delSp modSp mod">
        <pc:chgData name="전형구" userId="6e797804-487e-48a2-8560-e72dcfb04cc4" providerId="ADAL" clId="{DE26232E-D24C-4A47-9BB7-A4A987008CE3}" dt="2024-01-05T07:05:15.400" v="427" actId="1036"/>
        <pc:sldMkLst>
          <pc:docMk/>
          <pc:sldMk cId="3976446377" sldId="324"/>
        </pc:sldMkLst>
        <pc:spChg chg="mod">
          <ac:chgData name="전형구" userId="6e797804-487e-48a2-8560-e72dcfb04cc4" providerId="ADAL" clId="{DE26232E-D24C-4A47-9BB7-A4A987008CE3}" dt="2024-01-05T06:55:33.027" v="5" actId="20577"/>
          <ac:spMkLst>
            <pc:docMk/>
            <pc:sldMk cId="3976446377" sldId="324"/>
            <ac:spMk id="2" creationId="{886C3E25-6318-DBCF-1325-1780B46A1DE7}"/>
          </ac:spMkLst>
        </pc:spChg>
        <pc:spChg chg="mod">
          <ac:chgData name="전형구" userId="6e797804-487e-48a2-8560-e72dcfb04cc4" providerId="ADAL" clId="{DE26232E-D24C-4A47-9BB7-A4A987008CE3}" dt="2024-01-05T07:02:50.689" v="298" actId="1037"/>
          <ac:spMkLst>
            <pc:docMk/>
            <pc:sldMk cId="3976446377" sldId="324"/>
            <ac:spMk id="3" creationId="{A4FC2AD4-332B-D40E-6C1F-48DCEBA39989}"/>
          </ac:spMkLst>
        </pc:spChg>
        <pc:spChg chg="mod">
          <ac:chgData name="전형구" userId="6e797804-487e-48a2-8560-e72dcfb04cc4" providerId="ADAL" clId="{DE26232E-D24C-4A47-9BB7-A4A987008CE3}" dt="2024-01-05T07:02:50.689" v="298" actId="1037"/>
          <ac:spMkLst>
            <pc:docMk/>
            <pc:sldMk cId="3976446377" sldId="324"/>
            <ac:spMk id="6" creationId="{17A0CEDB-0C1E-BE06-F155-85057B7EE530}"/>
          </ac:spMkLst>
        </pc:spChg>
        <pc:spChg chg="add del mod">
          <ac:chgData name="전형구" userId="6e797804-487e-48a2-8560-e72dcfb04cc4" providerId="ADAL" clId="{DE26232E-D24C-4A47-9BB7-A4A987008CE3}" dt="2024-01-05T07:02:14.945" v="274" actId="478"/>
          <ac:spMkLst>
            <pc:docMk/>
            <pc:sldMk cId="3976446377" sldId="324"/>
            <ac:spMk id="7" creationId="{840AE70A-D476-F513-0190-84CD4319AA14}"/>
          </ac:spMkLst>
        </pc:spChg>
        <pc:spChg chg="add mod">
          <ac:chgData name="전형구" userId="6e797804-487e-48a2-8560-e72dcfb04cc4" providerId="ADAL" clId="{DE26232E-D24C-4A47-9BB7-A4A987008CE3}" dt="2024-01-05T07:05:15.400" v="427" actId="1036"/>
          <ac:spMkLst>
            <pc:docMk/>
            <pc:sldMk cId="3976446377" sldId="324"/>
            <ac:spMk id="9" creationId="{FE5D90CF-A227-B7CD-8BAA-21C96DC82A09}"/>
          </ac:spMkLst>
        </pc:spChg>
        <pc:spChg chg="mod">
          <ac:chgData name="전형구" userId="6e797804-487e-48a2-8560-e72dcfb04cc4" providerId="ADAL" clId="{DE26232E-D24C-4A47-9BB7-A4A987008CE3}" dt="2024-01-05T07:04:07.029" v="349" actId="1036"/>
          <ac:spMkLst>
            <pc:docMk/>
            <pc:sldMk cId="3976446377" sldId="324"/>
            <ac:spMk id="13" creationId="{AE2F07C7-71C0-4382-E2EF-07A772309D47}"/>
          </ac:spMkLst>
        </pc:spChg>
        <pc:spChg chg="mod">
          <ac:chgData name="전형구" userId="6e797804-487e-48a2-8560-e72dcfb04cc4" providerId="ADAL" clId="{DE26232E-D24C-4A47-9BB7-A4A987008CE3}" dt="2024-01-05T07:05:07.780" v="420" actId="122"/>
          <ac:spMkLst>
            <pc:docMk/>
            <pc:sldMk cId="3976446377" sldId="324"/>
            <ac:spMk id="14" creationId="{6046E9AA-CE71-6FA2-9E69-921CD932EDEE}"/>
          </ac:spMkLst>
        </pc:spChg>
        <pc:spChg chg="mod">
          <ac:chgData name="전형구" userId="6e797804-487e-48a2-8560-e72dcfb04cc4" providerId="ADAL" clId="{DE26232E-D24C-4A47-9BB7-A4A987008CE3}" dt="2024-01-05T07:05:07.780" v="420" actId="122"/>
          <ac:spMkLst>
            <pc:docMk/>
            <pc:sldMk cId="3976446377" sldId="324"/>
            <ac:spMk id="15" creationId="{459ACAC7-2CE0-1F24-AE04-6906E2D8093E}"/>
          </ac:spMkLst>
        </pc:spChg>
        <pc:spChg chg="mod">
          <ac:chgData name="전형구" userId="6e797804-487e-48a2-8560-e72dcfb04cc4" providerId="ADAL" clId="{DE26232E-D24C-4A47-9BB7-A4A987008CE3}" dt="2024-01-05T07:05:11.081" v="421" actId="1076"/>
          <ac:spMkLst>
            <pc:docMk/>
            <pc:sldMk cId="3976446377" sldId="324"/>
            <ac:spMk id="16" creationId="{F9299211-85C1-FB61-4835-1B150284E702}"/>
          </ac:spMkLst>
        </pc:spChg>
        <pc:graphicFrameChg chg="mod modGraphic">
          <ac:chgData name="전형구" userId="6e797804-487e-48a2-8560-e72dcfb04cc4" providerId="ADAL" clId="{DE26232E-D24C-4A47-9BB7-A4A987008CE3}" dt="2024-01-05T07:04:44.001" v="381" actId="207"/>
          <ac:graphicFrameMkLst>
            <pc:docMk/>
            <pc:sldMk cId="3976446377" sldId="324"/>
            <ac:graphicFrameMk id="8" creationId="{13FD28B3-D99F-6B44-35DC-47FCB828B93F}"/>
          </ac:graphicFrameMkLst>
        </pc:graphicFrameChg>
        <pc:cxnChg chg="mod">
          <ac:chgData name="전형구" userId="6e797804-487e-48a2-8560-e72dcfb04cc4" providerId="ADAL" clId="{DE26232E-D24C-4A47-9BB7-A4A987008CE3}" dt="2024-01-05T07:02:58.114" v="299" actId="14100"/>
          <ac:cxnSpMkLst>
            <pc:docMk/>
            <pc:sldMk cId="3976446377" sldId="324"/>
            <ac:cxnSpMk id="4" creationId="{624A7108-9540-3091-0818-A285426EB79F}"/>
          </ac:cxnSpMkLst>
        </pc:cxnChg>
        <pc:cxnChg chg="mod">
          <ac:chgData name="전형구" userId="6e797804-487e-48a2-8560-e72dcfb04cc4" providerId="ADAL" clId="{DE26232E-D24C-4A47-9BB7-A4A987008CE3}" dt="2024-01-05T07:02:50.689" v="298" actId="1037"/>
          <ac:cxnSpMkLst>
            <pc:docMk/>
            <pc:sldMk cId="3976446377" sldId="324"/>
            <ac:cxnSpMk id="5" creationId="{2B522215-9CEE-255E-0BFD-611E0AF61A31}"/>
          </ac:cxnSpMkLst>
        </pc:cxnChg>
      </pc:sldChg>
    </pc:docChg>
  </pc:docChgLst>
  <pc:docChgLst>
    <pc:chgData name="반일권" userId="S::ilkweon.ban@innogrid.com::a8faf007-adc4-453c-87d0-4b5a6ce99e81" providerId="AD" clId="Web-{61BA6C0C-ABCD-28DA-EECB-C9D7B07A862C}"/>
    <pc:docChg chg="modSld">
      <pc:chgData name="반일권" userId="S::ilkweon.ban@innogrid.com::a8faf007-adc4-453c-87d0-4b5a6ce99e81" providerId="AD" clId="Web-{61BA6C0C-ABCD-28DA-EECB-C9D7B07A862C}" dt="2024-01-02T01:07:08.988" v="9" actId="20577"/>
      <pc:docMkLst>
        <pc:docMk/>
      </pc:docMkLst>
      <pc:sldChg chg="modSp">
        <pc:chgData name="반일권" userId="S::ilkweon.ban@innogrid.com::a8faf007-adc4-453c-87d0-4b5a6ce99e81" providerId="AD" clId="Web-{61BA6C0C-ABCD-28DA-EECB-C9D7B07A862C}" dt="2024-01-02T01:07:08.988" v="9" actId="20577"/>
        <pc:sldMkLst>
          <pc:docMk/>
          <pc:sldMk cId="31537746" sldId="298"/>
        </pc:sldMkLst>
        <pc:spChg chg="mod">
          <ac:chgData name="반일권" userId="S::ilkweon.ban@innogrid.com::a8faf007-adc4-453c-87d0-4b5a6ce99e81" providerId="AD" clId="Web-{61BA6C0C-ABCD-28DA-EECB-C9D7B07A862C}" dt="2024-01-02T01:07:08.988" v="9" actId="20577"/>
          <ac:spMkLst>
            <pc:docMk/>
            <pc:sldMk cId="31537746" sldId="298"/>
            <ac:spMk id="4" creationId="{5E3DBA9A-1143-D96C-499D-55010EC387BE}"/>
          </ac:spMkLst>
        </pc:spChg>
      </pc:sldChg>
      <pc:sldChg chg="modSp">
        <pc:chgData name="반일권" userId="S::ilkweon.ban@innogrid.com::a8faf007-adc4-453c-87d0-4b5a6ce99e81" providerId="AD" clId="Web-{61BA6C0C-ABCD-28DA-EECB-C9D7B07A862C}" dt="2024-01-02T01:06:36.299" v="6" actId="20577"/>
        <pc:sldMkLst>
          <pc:docMk/>
          <pc:sldMk cId="403593712" sldId="317"/>
        </pc:sldMkLst>
        <pc:spChg chg="mod">
          <ac:chgData name="반일권" userId="S::ilkweon.ban@innogrid.com::a8faf007-adc4-453c-87d0-4b5a6ce99e81" providerId="AD" clId="Web-{61BA6C0C-ABCD-28DA-EECB-C9D7B07A862C}" dt="2024-01-02T01:06:36.299" v="6" actId="20577"/>
          <ac:spMkLst>
            <pc:docMk/>
            <pc:sldMk cId="403593712" sldId="317"/>
            <ac:spMk id="4" creationId="{5E3DBA9A-1143-D96C-499D-55010EC387BE}"/>
          </ac:spMkLst>
        </pc:spChg>
      </pc:sldChg>
    </pc:docChg>
  </pc:docChgLst>
  <pc:docChgLst>
    <pc:chgData name="김경만" userId="e9608124-1462-4d82-a9fc-d4424c505420" providerId="ADAL" clId="{C5BB92F7-8456-4474-BFC4-31FB84A35930}"/>
    <pc:docChg chg="modSld">
      <pc:chgData name="김경만" userId="e9608124-1462-4d82-a9fc-d4424c505420" providerId="ADAL" clId="{C5BB92F7-8456-4474-BFC4-31FB84A35930}" dt="2024-03-15T06:18:07.941" v="93" actId="20577"/>
      <pc:docMkLst>
        <pc:docMk/>
      </pc:docMkLst>
      <pc:sldChg chg="modSp mod">
        <pc:chgData name="김경만" userId="e9608124-1462-4d82-a9fc-d4424c505420" providerId="ADAL" clId="{C5BB92F7-8456-4474-BFC4-31FB84A35930}" dt="2024-03-15T06:17:46.350" v="60" actId="20577"/>
        <pc:sldMkLst>
          <pc:docMk/>
          <pc:sldMk cId="3049160774" sldId="258"/>
        </pc:sldMkLst>
        <pc:spChg chg="mod">
          <ac:chgData name="김경만" userId="e9608124-1462-4d82-a9fc-d4424c505420" providerId="ADAL" clId="{C5BB92F7-8456-4474-BFC4-31FB84A35930}" dt="2024-03-15T06:17:46.350" v="60" actId="20577"/>
          <ac:spMkLst>
            <pc:docMk/>
            <pc:sldMk cId="3049160774" sldId="258"/>
            <ac:spMk id="4" creationId="{3FA7FE40-6D6F-7D22-D765-7BDE2F7A0C4C}"/>
          </ac:spMkLst>
        </pc:spChg>
      </pc:sldChg>
      <pc:sldChg chg="modSp mod">
        <pc:chgData name="김경만" userId="e9608124-1462-4d82-a9fc-d4424c505420" providerId="ADAL" clId="{C5BB92F7-8456-4474-BFC4-31FB84A35930}" dt="2024-03-13T07:21:31.428" v="31" actId="20577"/>
        <pc:sldMkLst>
          <pc:docMk/>
          <pc:sldMk cId="3933932483" sldId="275"/>
        </pc:sldMkLst>
        <pc:spChg chg="mod">
          <ac:chgData name="김경만" userId="e9608124-1462-4d82-a9fc-d4424c505420" providerId="ADAL" clId="{C5BB92F7-8456-4474-BFC4-31FB84A35930}" dt="2024-03-13T07:21:31.428" v="31" actId="20577"/>
          <ac:spMkLst>
            <pc:docMk/>
            <pc:sldMk cId="3933932483" sldId="275"/>
            <ac:spMk id="2" creationId="{886C3E25-6318-DBCF-1325-1780B46A1DE7}"/>
          </ac:spMkLst>
        </pc:spChg>
      </pc:sldChg>
      <pc:sldChg chg="modSp">
        <pc:chgData name="김경만" userId="e9608124-1462-4d82-a9fc-d4424c505420" providerId="ADAL" clId="{C5BB92F7-8456-4474-BFC4-31FB84A35930}" dt="2024-03-13T07:15:36.557" v="0" actId="20578"/>
        <pc:sldMkLst>
          <pc:docMk/>
          <pc:sldMk cId="2216129743" sldId="281"/>
        </pc:sldMkLst>
        <pc:graphicFrameChg chg="mod">
          <ac:chgData name="김경만" userId="e9608124-1462-4d82-a9fc-d4424c505420" providerId="ADAL" clId="{C5BB92F7-8456-4474-BFC4-31FB84A35930}" dt="2024-03-13T07:15:36.557" v="0" actId="20578"/>
          <ac:graphicFrameMkLst>
            <pc:docMk/>
            <pc:sldMk cId="2216129743" sldId="281"/>
            <ac:graphicFrameMk id="7" creationId="{17BC2CEF-37F6-B8FD-40B1-6447323E94EB}"/>
          </ac:graphicFrameMkLst>
        </pc:graphicFrameChg>
      </pc:sldChg>
      <pc:sldChg chg="modSp mod">
        <pc:chgData name="김경만" userId="e9608124-1462-4d82-a9fc-d4424c505420" providerId="ADAL" clId="{C5BB92F7-8456-4474-BFC4-31FB84A35930}" dt="2024-03-13T07:17:37.997" v="2" actId="1076"/>
        <pc:sldMkLst>
          <pc:docMk/>
          <pc:sldMk cId="2950793507" sldId="283"/>
        </pc:sldMkLst>
        <pc:picChg chg="mod">
          <ac:chgData name="김경만" userId="e9608124-1462-4d82-a9fc-d4424c505420" providerId="ADAL" clId="{C5BB92F7-8456-4474-BFC4-31FB84A35930}" dt="2024-03-13T07:17:37.997" v="2" actId="1076"/>
          <ac:picMkLst>
            <pc:docMk/>
            <pc:sldMk cId="2950793507" sldId="283"/>
            <ac:picMk id="4" creationId="{E9A2B8E3-1A15-78C6-EE49-702E6977E825}"/>
          </ac:picMkLst>
        </pc:picChg>
      </pc:sldChg>
      <pc:sldChg chg="modSp mod">
        <pc:chgData name="김경만" userId="e9608124-1462-4d82-a9fc-d4424c505420" providerId="ADAL" clId="{C5BB92F7-8456-4474-BFC4-31FB84A35930}" dt="2024-03-15T06:18:07.941" v="93" actId="20577"/>
        <pc:sldMkLst>
          <pc:docMk/>
          <pc:sldMk cId="2722069061" sldId="289"/>
        </pc:sldMkLst>
        <pc:spChg chg="mod">
          <ac:chgData name="김경만" userId="e9608124-1462-4d82-a9fc-d4424c505420" providerId="ADAL" clId="{C5BB92F7-8456-4474-BFC4-31FB84A35930}" dt="2024-03-15T06:18:07.941" v="93" actId="20577"/>
          <ac:spMkLst>
            <pc:docMk/>
            <pc:sldMk cId="2722069061" sldId="289"/>
            <ac:spMk id="2" creationId="{817CB932-2D9D-C728-6F75-D97246563429}"/>
          </ac:spMkLst>
        </pc:spChg>
      </pc:sldChg>
    </pc:docChg>
  </pc:docChgLst>
  <pc:docChgLst>
    <pc:chgData name="전형구" userId="6e797804-487e-48a2-8560-e72dcfb04cc4" providerId="ADAL" clId="{F0EA43A1-5AC6-41D7-8CC7-25D9805208C1}"/>
    <pc:docChg chg="undo custSel addSld delSld modSld sldOrd addSection delSection">
      <pc:chgData name="전형구" userId="6e797804-487e-48a2-8560-e72dcfb04cc4" providerId="ADAL" clId="{F0EA43A1-5AC6-41D7-8CC7-25D9805208C1}" dt="2024-02-06T08:37:25.451" v="3531" actId="1076"/>
      <pc:docMkLst>
        <pc:docMk/>
      </pc:docMkLst>
      <pc:sldChg chg="modSp mod">
        <pc:chgData name="전형구" userId="6e797804-487e-48a2-8560-e72dcfb04cc4" providerId="ADAL" clId="{F0EA43A1-5AC6-41D7-8CC7-25D9805208C1}" dt="2024-02-05T05:28:14.665" v="3328" actId="20577"/>
        <pc:sldMkLst>
          <pc:docMk/>
          <pc:sldMk cId="3446078872" sldId="261"/>
        </pc:sldMkLst>
        <pc:spChg chg="mod">
          <ac:chgData name="전형구" userId="6e797804-487e-48a2-8560-e72dcfb04cc4" providerId="ADAL" clId="{F0EA43A1-5AC6-41D7-8CC7-25D9805208C1}" dt="2024-02-05T05:28:14.665" v="3328" actId="20577"/>
          <ac:spMkLst>
            <pc:docMk/>
            <pc:sldMk cId="3446078872" sldId="261"/>
            <ac:spMk id="2" creationId="{886C3E25-6318-DBCF-1325-1780B46A1DE7}"/>
          </ac:spMkLst>
        </pc:spChg>
      </pc:sldChg>
      <pc:sldChg chg="delSp modSp mod">
        <pc:chgData name="전형구" userId="6e797804-487e-48a2-8560-e72dcfb04cc4" providerId="ADAL" clId="{F0EA43A1-5AC6-41D7-8CC7-25D9805208C1}" dt="2024-02-05T05:27:50.587" v="3316" actId="20577"/>
        <pc:sldMkLst>
          <pc:docMk/>
          <pc:sldMk cId="3830538369" sldId="272"/>
        </pc:sldMkLst>
        <pc:spChg chg="mod">
          <ac:chgData name="전형구" userId="6e797804-487e-48a2-8560-e72dcfb04cc4" providerId="ADAL" clId="{F0EA43A1-5AC6-41D7-8CC7-25D9805208C1}" dt="2024-02-05T05:27:50.587" v="3316" actId="20577"/>
          <ac:spMkLst>
            <pc:docMk/>
            <pc:sldMk cId="3830538369" sldId="272"/>
            <ac:spMk id="2" creationId="{886C3E25-6318-DBCF-1325-1780B46A1DE7}"/>
          </ac:spMkLst>
        </pc:spChg>
        <pc:spChg chg="del">
          <ac:chgData name="전형구" userId="6e797804-487e-48a2-8560-e72dcfb04cc4" providerId="ADAL" clId="{F0EA43A1-5AC6-41D7-8CC7-25D9805208C1}" dt="2024-02-05T01:58:56.193" v="17" actId="478"/>
          <ac:spMkLst>
            <pc:docMk/>
            <pc:sldMk cId="3830538369" sldId="272"/>
            <ac:spMk id="295" creationId="{F98E736D-79DC-9F0C-85C0-D19A448569DA}"/>
          </ac:spMkLst>
        </pc:spChg>
        <pc:picChg chg="del">
          <ac:chgData name="전형구" userId="6e797804-487e-48a2-8560-e72dcfb04cc4" providerId="ADAL" clId="{F0EA43A1-5AC6-41D7-8CC7-25D9805208C1}" dt="2024-02-05T01:58:57.477" v="20" actId="478"/>
          <ac:picMkLst>
            <pc:docMk/>
            <pc:sldMk cId="3830538369" sldId="272"/>
            <ac:picMk id="283" creationId="{24AC2BE7-A802-6A10-48EB-6660452CE9A7}"/>
          </ac:picMkLst>
        </pc:picChg>
        <pc:picChg chg="del">
          <ac:chgData name="전형구" userId="6e797804-487e-48a2-8560-e72dcfb04cc4" providerId="ADAL" clId="{F0EA43A1-5AC6-41D7-8CC7-25D9805208C1}" dt="2024-02-05T01:58:58.679" v="21" actId="478"/>
          <ac:picMkLst>
            <pc:docMk/>
            <pc:sldMk cId="3830538369" sldId="272"/>
            <ac:picMk id="285" creationId="{14DE5859-3932-C130-E904-3D07E76B03EA}"/>
          </ac:picMkLst>
        </pc:picChg>
        <pc:picChg chg="del">
          <ac:chgData name="전형구" userId="6e797804-487e-48a2-8560-e72dcfb04cc4" providerId="ADAL" clId="{F0EA43A1-5AC6-41D7-8CC7-25D9805208C1}" dt="2024-02-05T01:58:59.132" v="22" actId="478"/>
          <ac:picMkLst>
            <pc:docMk/>
            <pc:sldMk cId="3830538369" sldId="272"/>
            <ac:picMk id="286" creationId="{9FE6F9DC-CAF7-C17B-D1C2-A689EBB5B325}"/>
          </ac:picMkLst>
        </pc:picChg>
        <pc:picChg chg="del">
          <ac:chgData name="전형구" userId="6e797804-487e-48a2-8560-e72dcfb04cc4" providerId="ADAL" clId="{F0EA43A1-5AC6-41D7-8CC7-25D9805208C1}" dt="2024-02-05T01:58:57.002" v="19" actId="478"/>
          <ac:picMkLst>
            <pc:docMk/>
            <pc:sldMk cId="3830538369" sldId="272"/>
            <ac:picMk id="287" creationId="{757D5624-93D9-DD07-D588-AF09E9A54302}"/>
          </ac:picMkLst>
        </pc:picChg>
        <pc:picChg chg="del">
          <ac:chgData name="전형구" userId="6e797804-487e-48a2-8560-e72dcfb04cc4" providerId="ADAL" clId="{F0EA43A1-5AC6-41D7-8CC7-25D9805208C1}" dt="2024-02-05T01:58:56.599" v="18" actId="478"/>
          <ac:picMkLst>
            <pc:docMk/>
            <pc:sldMk cId="3830538369" sldId="272"/>
            <ac:picMk id="288" creationId="{2506FDE0-E2D1-2D41-15F0-2134ADD57201}"/>
          </ac:picMkLst>
        </pc:picChg>
      </pc:sldChg>
      <pc:sldChg chg="modSp mod ord">
        <pc:chgData name="전형구" userId="6e797804-487e-48a2-8560-e72dcfb04cc4" providerId="ADAL" clId="{F0EA43A1-5AC6-41D7-8CC7-25D9805208C1}" dt="2024-02-05T05:27:47.592" v="3314" actId="20577"/>
        <pc:sldMkLst>
          <pc:docMk/>
          <pc:sldMk cId="3798490167" sldId="273"/>
        </pc:sldMkLst>
        <pc:spChg chg="mod">
          <ac:chgData name="전형구" userId="6e797804-487e-48a2-8560-e72dcfb04cc4" providerId="ADAL" clId="{F0EA43A1-5AC6-41D7-8CC7-25D9805208C1}" dt="2024-02-05T05:27:47.592" v="3314" actId="20577"/>
          <ac:spMkLst>
            <pc:docMk/>
            <pc:sldMk cId="3798490167" sldId="273"/>
            <ac:spMk id="2" creationId="{886C3E25-6318-DBCF-1325-1780B46A1DE7}"/>
          </ac:spMkLst>
        </pc:spChg>
      </pc:sldChg>
      <pc:sldChg chg="addSp delSp modSp mod">
        <pc:chgData name="전형구" userId="6e797804-487e-48a2-8560-e72dcfb04cc4" providerId="ADAL" clId="{F0EA43A1-5AC6-41D7-8CC7-25D9805208C1}" dt="2024-02-05T05:31:47.673" v="3421" actId="403"/>
        <pc:sldMkLst>
          <pc:docMk/>
          <pc:sldMk cId="3663306461" sldId="274"/>
        </pc:sldMkLst>
        <pc:spChg chg="mod">
          <ac:chgData name="전형구" userId="6e797804-487e-48a2-8560-e72dcfb04cc4" providerId="ADAL" clId="{F0EA43A1-5AC6-41D7-8CC7-25D9805208C1}" dt="2024-02-05T05:29:01.634" v="3390" actId="20577"/>
          <ac:spMkLst>
            <pc:docMk/>
            <pc:sldMk cId="3663306461" sldId="274"/>
            <ac:spMk id="2" creationId="{886C3E25-6318-DBCF-1325-1780B46A1DE7}"/>
          </ac:spMkLst>
        </pc:spChg>
        <pc:spChg chg="add del mod">
          <ac:chgData name="전형구" userId="6e797804-487e-48a2-8560-e72dcfb04cc4" providerId="ADAL" clId="{F0EA43A1-5AC6-41D7-8CC7-25D9805208C1}" dt="2024-02-05T02:48:38.012" v="961" actId="478"/>
          <ac:spMkLst>
            <pc:docMk/>
            <pc:sldMk cId="3663306461" sldId="274"/>
            <ac:spMk id="4" creationId="{F8B96000-3C92-FD70-0258-5E105A63B255}"/>
          </ac:spMkLst>
        </pc:spChg>
        <pc:spChg chg="add mod">
          <ac:chgData name="전형구" userId="6e797804-487e-48a2-8560-e72dcfb04cc4" providerId="ADAL" clId="{F0EA43A1-5AC6-41D7-8CC7-25D9805208C1}" dt="2024-02-05T02:49:15.941" v="971" actId="1038"/>
          <ac:spMkLst>
            <pc:docMk/>
            <pc:sldMk cId="3663306461" sldId="274"/>
            <ac:spMk id="5" creationId="{3645B19D-FF9E-466C-AD87-C6FDC9F8685E}"/>
          </ac:spMkLst>
        </pc:spChg>
        <pc:spChg chg="add mod">
          <ac:chgData name="전형구" userId="6e797804-487e-48a2-8560-e72dcfb04cc4" providerId="ADAL" clId="{F0EA43A1-5AC6-41D7-8CC7-25D9805208C1}" dt="2024-02-05T02:49:20.305" v="973" actId="14100"/>
          <ac:spMkLst>
            <pc:docMk/>
            <pc:sldMk cId="3663306461" sldId="274"/>
            <ac:spMk id="7" creationId="{5C22B55C-5906-D5DF-99C5-FE17A0DA4C64}"/>
          </ac:spMkLst>
        </pc:spChg>
        <pc:spChg chg="mod topLvl">
          <ac:chgData name="전형구" userId="6e797804-487e-48a2-8560-e72dcfb04cc4" providerId="ADAL" clId="{F0EA43A1-5AC6-41D7-8CC7-25D9805208C1}" dt="2024-02-05T02:49:41.708" v="976" actId="14100"/>
          <ac:spMkLst>
            <pc:docMk/>
            <pc:sldMk cId="3663306461" sldId="274"/>
            <ac:spMk id="12" creationId="{EE84B52C-EA96-4E15-73BE-A5EF1FF4AE34}"/>
          </ac:spMkLst>
        </pc:spChg>
        <pc:spChg chg="mod topLvl">
          <ac:chgData name="전형구" userId="6e797804-487e-48a2-8560-e72dcfb04cc4" providerId="ADAL" clId="{F0EA43A1-5AC6-41D7-8CC7-25D9805208C1}" dt="2024-02-05T02:49:41.708" v="976" actId="14100"/>
          <ac:spMkLst>
            <pc:docMk/>
            <pc:sldMk cId="3663306461" sldId="274"/>
            <ac:spMk id="13" creationId="{0A277502-CEBC-A92E-4B10-DE98E9C27A79}"/>
          </ac:spMkLst>
        </pc:spChg>
        <pc:spChg chg="mod topLvl">
          <ac:chgData name="전형구" userId="6e797804-487e-48a2-8560-e72dcfb04cc4" providerId="ADAL" clId="{F0EA43A1-5AC6-41D7-8CC7-25D9805208C1}" dt="2024-02-05T02:49:25.333" v="974" actId="14100"/>
          <ac:spMkLst>
            <pc:docMk/>
            <pc:sldMk cId="3663306461" sldId="274"/>
            <ac:spMk id="14" creationId="{9F242517-A456-9ECA-1448-B5A246AB768A}"/>
          </ac:spMkLst>
        </pc:spChg>
        <pc:spChg chg="mod topLvl">
          <ac:chgData name="전형구" userId="6e797804-487e-48a2-8560-e72dcfb04cc4" providerId="ADAL" clId="{F0EA43A1-5AC6-41D7-8CC7-25D9805208C1}" dt="2024-02-05T02:54:26.540" v="1009" actId="14100"/>
          <ac:spMkLst>
            <pc:docMk/>
            <pc:sldMk cId="3663306461" sldId="274"/>
            <ac:spMk id="15" creationId="{113564C5-E7A4-309B-D5D0-4043366A5669}"/>
          </ac:spMkLst>
        </pc:spChg>
        <pc:spChg chg="mod">
          <ac:chgData name="전형구" userId="6e797804-487e-48a2-8560-e72dcfb04cc4" providerId="ADAL" clId="{F0EA43A1-5AC6-41D7-8CC7-25D9805208C1}" dt="2024-02-05T05:31:47.673" v="3421" actId="403"/>
          <ac:spMkLst>
            <pc:docMk/>
            <pc:sldMk cId="3663306461" sldId="274"/>
            <ac:spMk id="16" creationId="{F03E59FA-A189-A02F-088C-742484AB2DBF}"/>
          </ac:spMkLst>
        </pc:spChg>
        <pc:spChg chg="mod">
          <ac:chgData name="전형구" userId="6e797804-487e-48a2-8560-e72dcfb04cc4" providerId="ADAL" clId="{F0EA43A1-5AC6-41D7-8CC7-25D9805208C1}" dt="2024-02-05T05:31:47.673" v="3421" actId="403"/>
          <ac:spMkLst>
            <pc:docMk/>
            <pc:sldMk cId="3663306461" sldId="274"/>
            <ac:spMk id="19" creationId="{713F45BF-7299-8D32-8F41-A280F73B56CC}"/>
          </ac:spMkLst>
        </pc:spChg>
        <pc:spChg chg="mod">
          <ac:chgData name="전형구" userId="6e797804-487e-48a2-8560-e72dcfb04cc4" providerId="ADAL" clId="{F0EA43A1-5AC6-41D7-8CC7-25D9805208C1}" dt="2024-02-05T05:31:47.673" v="3421" actId="403"/>
          <ac:spMkLst>
            <pc:docMk/>
            <pc:sldMk cId="3663306461" sldId="274"/>
            <ac:spMk id="20" creationId="{FC285B95-1FD1-3C96-50CA-4D9A651D44F7}"/>
          </ac:spMkLst>
        </pc:spChg>
        <pc:spChg chg="mod">
          <ac:chgData name="전형구" userId="6e797804-487e-48a2-8560-e72dcfb04cc4" providerId="ADAL" clId="{F0EA43A1-5AC6-41D7-8CC7-25D9805208C1}" dt="2024-02-05T05:31:47.673" v="3421" actId="403"/>
          <ac:spMkLst>
            <pc:docMk/>
            <pc:sldMk cId="3663306461" sldId="274"/>
            <ac:spMk id="21" creationId="{71FABEC4-81AE-9AA4-F021-DE01AEAC753C}"/>
          </ac:spMkLst>
        </pc:spChg>
        <pc:grpChg chg="del">
          <ac:chgData name="전형구" userId="6e797804-487e-48a2-8560-e72dcfb04cc4" providerId="ADAL" clId="{F0EA43A1-5AC6-41D7-8CC7-25D9805208C1}" dt="2024-02-05T02:47:37.341" v="951" actId="165"/>
          <ac:grpSpMkLst>
            <pc:docMk/>
            <pc:sldMk cId="3663306461" sldId="274"/>
            <ac:grpSpMk id="11" creationId="{13397E03-412C-A206-CEFE-1348B1FCF8AF}"/>
          </ac:grpSpMkLst>
        </pc:grpChg>
        <pc:cxnChg chg="mod">
          <ac:chgData name="전형구" userId="6e797804-487e-48a2-8560-e72dcfb04cc4" providerId="ADAL" clId="{F0EA43A1-5AC6-41D7-8CC7-25D9805208C1}" dt="2024-02-05T02:54:37.457" v="1014" actId="1037"/>
          <ac:cxnSpMkLst>
            <pc:docMk/>
            <pc:sldMk cId="3663306461" sldId="274"/>
            <ac:cxnSpMk id="3" creationId="{8D479BE1-73CF-4AA7-409D-114E3429E7F1}"/>
          </ac:cxnSpMkLst>
        </pc:cxnChg>
        <pc:cxnChg chg="mod">
          <ac:chgData name="전형구" userId="6e797804-487e-48a2-8560-e72dcfb04cc4" providerId="ADAL" clId="{F0EA43A1-5AC6-41D7-8CC7-25D9805208C1}" dt="2024-02-05T02:54:34.260" v="1013" actId="1037"/>
          <ac:cxnSpMkLst>
            <pc:docMk/>
            <pc:sldMk cId="3663306461" sldId="274"/>
            <ac:cxnSpMk id="6" creationId="{61571D92-B32A-CB27-F3F7-4F85CAE96CB4}"/>
          </ac:cxnSpMkLst>
        </pc:cxnChg>
        <pc:cxnChg chg="mod">
          <ac:chgData name="전형구" userId="6e797804-487e-48a2-8560-e72dcfb04cc4" providerId="ADAL" clId="{F0EA43A1-5AC6-41D7-8CC7-25D9805208C1}" dt="2024-02-05T02:54:41.638" v="1015" actId="1038"/>
          <ac:cxnSpMkLst>
            <pc:docMk/>
            <pc:sldMk cId="3663306461" sldId="274"/>
            <ac:cxnSpMk id="9" creationId="{308F7A7D-6016-1AF7-2109-4CEFAC7EB5CD}"/>
          </ac:cxnSpMkLst>
        </pc:cxnChg>
        <pc:cxnChg chg="add mod">
          <ac:chgData name="전형구" userId="6e797804-487e-48a2-8560-e72dcfb04cc4" providerId="ADAL" clId="{F0EA43A1-5AC6-41D7-8CC7-25D9805208C1}" dt="2024-02-05T02:50:17.069" v="1008" actId="1036"/>
          <ac:cxnSpMkLst>
            <pc:docMk/>
            <pc:sldMk cId="3663306461" sldId="274"/>
            <ac:cxnSpMk id="17" creationId="{885CF1E0-ADC6-413C-3B10-2400CAD0B0AC}"/>
          </ac:cxnSpMkLst>
        </pc:cxnChg>
        <pc:cxnChg chg="add mod">
          <ac:chgData name="전형구" userId="6e797804-487e-48a2-8560-e72dcfb04cc4" providerId="ADAL" clId="{F0EA43A1-5AC6-41D7-8CC7-25D9805208C1}" dt="2024-02-05T02:50:17.069" v="1008" actId="1036"/>
          <ac:cxnSpMkLst>
            <pc:docMk/>
            <pc:sldMk cId="3663306461" sldId="274"/>
            <ac:cxnSpMk id="18" creationId="{3C4742EC-960D-12E0-33D4-DA4C11E72CA4}"/>
          </ac:cxnSpMkLst>
        </pc:cxnChg>
        <pc:cxnChg chg="del">
          <ac:chgData name="전형구" userId="6e797804-487e-48a2-8560-e72dcfb04cc4" providerId="ADAL" clId="{F0EA43A1-5AC6-41D7-8CC7-25D9805208C1}" dt="2024-02-05T02:47:56.765" v="954" actId="478"/>
          <ac:cxnSpMkLst>
            <pc:docMk/>
            <pc:sldMk cId="3663306461" sldId="274"/>
            <ac:cxnSpMk id="28" creationId="{66DDBE93-BDB0-0768-CB7A-450AFF5A7579}"/>
          </ac:cxnSpMkLst>
        </pc:cxnChg>
      </pc:sldChg>
      <pc:sldChg chg="modSp mod">
        <pc:chgData name="전형구" userId="6e797804-487e-48a2-8560-e72dcfb04cc4" providerId="ADAL" clId="{F0EA43A1-5AC6-41D7-8CC7-25D9805208C1}" dt="2024-02-05T05:32:12.515" v="3425" actId="2711"/>
        <pc:sldMkLst>
          <pc:docMk/>
          <pc:sldMk cId="3933932483" sldId="275"/>
        </pc:sldMkLst>
        <pc:spChg chg="mod">
          <ac:chgData name="전형구" userId="6e797804-487e-48a2-8560-e72dcfb04cc4" providerId="ADAL" clId="{F0EA43A1-5AC6-41D7-8CC7-25D9805208C1}" dt="2024-02-05T05:29:17.618" v="3417" actId="20577"/>
          <ac:spMkLst>
            <pc:docMk/>
            <pc:sldMk cId="3933932483" sldId="275"/>
            <ac:spMk id="2" creationId="{886C3E25-6318-DBCF-1325-1780B46A1DE7}"/>
          </ac:spMkLst>
        </pc:spChg>
        <pc:spChg chg="mod">
          <ac:chgData name="전형구" userId="6e797804-487e-48a2-8560-e72dcfb04cc4" providerId="ADAL" clId="{F0EA43A1-5AC6-41D7-8CC7-25D9805208C1}" dt="2024-02-05T05:32:12.515" v="3425" actId="2711"/>
          <ac:spMkLst>
            <pc:docMk/>
            <pc:sldMk cId="3933932483" sldId="275"/>
            <ac:spMk id="26" creationId="{ABE8D6F5-A22E-A4DF-F742-7092F26024C1}"/>
          </ac:spMkLst>
        </pc:spChg>
      </pc:sldChg>
      <pc:sldChg chg="addSp delSp modSp new del mod">
        <pc:chgData name="전형구" userId="6e797804-487e-48a2-8560-e72dcfb04cc4" providerId="ADAL" clId="{F0EA43A1-5AC6-41D7-8CC7-25D9805208C1}" dt="2024-02-05T02:10:29.755" v="204" actId="47"/>
        <pc:sldMkLst>
          <pc:docMk/>
          <pc:sldMk cId="3603836159" sldId="276"/>
        </pc:sldMkLst>
        <pc:spChg chg="mod">
          <ac:chgData name="전형구" userId="6e797804-487e-48a2-8560-e72dcfb04cc4" providerId="ADAL" clId="{F0EA43A1-5AC6-41D7-8CC7-25D9805208C1}" dt="2024-02-05T02:04:05.256" v="129" actId="20577"/>
          <ac:spMkLst>
            <pc:docMk/>
            <pc:sldMk cId="3603836159" sldId="276"/>
            <ac:spMk id="2" creationId="{12DFB53B-EA00-0F22-CD6A-5199C5B2F0BB}"/>
          </ac:spMkLst>
        </pc:spChg>
        <pc:spChg chg="del">
          <ac:chgData name="전형구" userId="6e797804-487e-48a2-8560-e72dcfb04cc4" providerId="ADAL" clId="{F0EA43A1-5AC6-41D7-8CC7-25D9805208C1}" dt="2024-02-05T02:04:06.638" v="130" actId="478"/>
          <ac:spMkLst>
            <pc:docMk/>
            <pc:sldMk cId="3603836159" sldId="276"/>
            <ac:spMk id="3" creationId="{C1A452A2-E634-17CF-27E2-7F69ED79C4BA}"/>
          </ac:spMkLst>
        </pc:spChg>
        <pc:spChg chg="add del">
          <ac:chgData name="전형구" userId="6e797804-487e-48a2-8560-e72dcfb04cc4" providerId="ADAL" clId="{F0EA43A1-5AC6-41D7-8CC7-25D9805208C1}" dt="2024-02-05T02:04:13.175" v="132" actId="22"/>
          <ac:spMkLst>
            <pc:docMk/>
            <pc:sldMk cId="3603836159" sldId="276"/>
            <ac:spMk id="5" creationId="{A1207055-9475-3797-4C45-008CC6E2A775}"/>
          </ac:spMkLst>
        </pc:spChg>
        <pc:spChg chg="add del mod">
          <ac:chgData name="전형구" userId="6e797804-487e-48a2-8560-e72dcfb04cc4" providerId="ADAL" clId="{F0EA43A1-5AC6-41D7-8CC7-25D9805208C1}" dt="2024-02-05T02:04:19.755" v="135" actId="478"/>
          <ac:spMkLst>
            <pc:docMk/>
            <pc:sldMk cId="3603836159" sldId="276"/>
            <ac:spMk id="7" creationId="{F24ADC79-3E5A-AA33-AB7E-B5D8AF0270F2}"/>
          </ac:spMkLst>
        </pc:spChg>
        <pc:graphicFrameChg chg="add mod modGraphic">
          <ac:chgData name="전형구" userId="6e797804-487e-48a2-8560-e72dcfb04cc4" providerId="ADAL" clId="{F0EA43A1-5AC6-41D7-8CC7-25D9805208C1}" dt="2024-02-05T02:04:31.907" v="138" actId="1076"/>
          <ac:graphicFrameMkLst>
            <pc:docMk/>
            <pc:sldMk cId="3603836159" sldId="276"/>
            <ac:graphicFrameMk id="6" creationId="{EB552510-B4F3-13CB-37A3-291158F8F191}"/>
          </ac:graphicFrameMkLst>
        </pc:graphicFrameChg>
      </pc:sldChg>
      <pc:sldChg chg="modSp new mod ord">
        <pc:chgData name="전형구" userId="6e797804-487e-48a2-8560-e72dcfb04cc4" providerId="ADAL" clId="{F0EA43A1-5AC6-41D7-8CC7-25D9805208C1}" dt="2024-02-05T02:00:21.061" v="74"/>
        <pc:sldMkLst>
          <pc:docMk/>
          <pc:sldMk cId="1841546537" sldId="277"/>
        </pc:sldMkLst>
        <pc:spChg chg="mod">
          <ac:chgData name="전형구" userId="6e797804-487e-48a2-8560-e72dcfb04cc4" providerId="ADAL" clId="{F0EA43A1-5AC6-41D7-8CC7-25D9805208C1}" dt="2024-02-05T02:00:19.205" v="71" actId="20577"/>
          <ac:spMkLst>
            <pc:docMk/>
            <pc:sldMk cId="1841546537" sldId="277"/>
            <ac:spMk id="2" creationId="{380FC114-F716-2599-EECA-809493239869}"/>
          </ac:spMkLst>
        </pc:spChg>
      </pc:sldChg>
      <pc:sldChg chg="modSp add mod ord">
        <pc:chgData name="전형구" userId="6e797804-487e-48a2-8560-e72dcfb04cc4" providerId="ADAL" clId="{F0EA43A1-5AC6-41D7-8CC7-25D9805208C1}" dt="2024-02-05T02:00:31.045" v="86" actId="20577"/>
        <pc:sldMkLst>
          <pc:docMk/>
          <pc:sldMk cId="2135166489" sldId="278"/>
        </pc:sldMkLst>
        <pc:spChg chg="mod">
          <ac:chgData name="전형구" userId="6e797804-487e-48a2-8560-e72dcfb04cc4" providerId="ADAL" clId="{F0EA43A1-5AC6-41D7-8CC7-25D9805208C1}" dt="2024-02-05T02:00:31.045" v="86" actId="20577"/>
          <ac:spMkLst>
            <pc:docMk/>
            <pc:sldMk cId="2135166489" sldId="278"/>
            <ac:spMk id="2" creationId="{901CE57D-5E37-3725-783F-88A84F862358}"/>
          </ac:spMkLst>
        </pc:spChg>
      </pc:sldChg>
      <pc:sldChg chg="addSp delSp modSp add mod ord">
        <pc:chgData name="전형구" userId="6e797804-487e-48a2-8560-e72dcfb04cc4" providerId="ADAL" clId="{F0EA43A1-5AC6-41D7-8CC7-25D9805208C1}" dt="2024-02-05T05:17:50.950" v="2276" actId="20577"/>
        <pc:sldMkLst>
          <pc:docMk/>
          <pc:sldMk cId="3028258067" sldId="279"/>
        </pc:sldMkLst>
        <pc:spChg chg="mod">
          <ac:chgData name="전형구" userId="6e797804-487e-48a2-8560-e72dcfb04cc4" providerId="ADAL" clId="{F0EA43A1-5AC6-41D7-8CC7-25D9805208C1}" dt="2024-02-05T05:17:50.950" v="2276" actId="20577"/>
          <ac:spMkLst>
            <pc:docMk/>
            <pc:sldMk cId="3028258067" sldId="279"/>
            <ac:spMk id="2" creationId="{CA624716-88E8-E977-677E-881146C5DE25}"/>
          </ac:spMkLst>
        </pc:spChg>
        <pc:spChg chg="mod">
          <ac:chgData name="전형구" userId="6e797804-487e-48a2-8560-e72dcfb04cc4" providerId="ADAL" clId="{F0EA43A1-5AC6-41D7-8CC7-25D9805208C1}" dt="2024-02-05T02:02:14.316" v="97"/>
          <ac:spMkLst>
            <pc:docMk/>
            <pc:sldMk cId="3028258067" sldId="279"/>
            <ac:spMk id="8" creationId="{1E259F56-8C79-7C15-2116-850AB6DA2895}"/>
          </ac:spMkLst>
        </pc:spChg>
        <pc:spChg chg="mod">
          <ac:chgData name="전형구" userId="6e797804-487e-48a2-8560-e72dcfb04cc4" providerId="ADAL" clId="{F0EA43A1-5AC6-41D7-8CC7-25D9805208C1}" dt="2024-02-05T02:02:14.316" v="97"/>
          <ac:spMkLst>
            <pc:docMk/>
            <pc:sldMk cId="3028258067" sldId="279"/>
            <ac:spMk id="9" creationId="{7053343E-DFC5-92F3-C342-97A88E8B26A5}"/>
          </ac:spMkLst>
        </pc:spChg>
        <pc:spChg chg="mod">
          <ac:chgData name="전형구" userId="6e797804-487e-48a2-8560-e72dcfb04cc4" providerId="ADAL" clId="{F0EA43A1-5AC6-41D7-8CC7-25D9805208C1}" dt="2024-02-05T02:02:14.316" v="97"/>
          <ac:spMkLst>
            <pc:docMk/>
            <pc:sldMk cId="3028258067" sldId="279"/>
            <ac:spMk id="10" creationId="{9BD59D35-6494-1F28-3C09-E0D7DFD7CFC7}"/>
          </ac:spMkLst>
        </pc:spChg>
        <pc:spChg chg="mod">
          <ac:chgData name="전형구" userId="6e797804-487e-48a2-8560-e72dcfb04cc4" providerId="ADAL" clId="{F0EA43A1-5AC6-41D7-8CC7-25D9805208C1}" dt="2024-02-05T02:02:14.316" v="97"/>
          <ac:spMkLst>
            <pc:docMk/>
            <pc:sldMk cId="3028258067" sldId="279"/>
            <ac:spMk id="11" creationId="{0AB5892B-F4A0-B9A6-73BA-0CE674C4B17F}"/>
          </ac:spMkLst>
        </pc:spChg>
        <pc:spChg chg="add mod">
          <ac:chgData name="전형구" userId="6e797804-487e-48a2-8560-e72dcfb04cc4" providerId="ADAL" clId="{F0EA43A1-5AC6-41D7-8CC7-25D9805208C1}" dt="2024-02-05T02:02:16.911" v="98" actId="1076"/>
          <ac:spMkLst>
            <pc:docMk/>
            <pc:sldMk cId="3028258067" sldId="279"/>
            <ac:spMk id="14" creationId="{E08C54AC-A732-41CF-CE1C-A338F7FF1F22}"/>
          </ac:spMkLst>
        </pc:spChg>
        <pc:spChg chg="add mod">
          <ac:chgData name="전형구" userId="6e797804-487e-48a2-8560-e72dcfb04cc4" providerId="ADAL" clId="{F0EA43A1-5AC6-41D7-8CC7-25D9805208C1}" dt="2024-02-05T02:02:27.106" v="112" actId="14100"/>
          <ac:spMkLst>
            <pc:docMk/>
            <pc:sldMk cId="3028258067" sldId="279"/>
            <ac:spMk id="15" creationId="{2078B59C-A47B-2D22-D147-0BAF5D327542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45" creationId="{C97FB8A0-C589-5846-DE2B-0AAE9B1F336C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46" creationId="{44844366-90E7-229A-617E-B7B609360DA5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47" creationId="{DE61A176-AC1D-BDFE-C333-5D6BBC4B18CB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48" creationId="{69759679-C8A9-8822-563E-80287F897A77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49" creationId="{F8CE0C60-F54D-B3E8-242F-F8D48246D901}"/>
          </ac:spMkLst>
        </pc:spChg>
        <pc:spChg chg="del">
          <ac:chgData name="전형구" userId="6e797804-487e-48a2-8560-e72dcfb04cc4" providerId="ADAL" clId="{F0EA43A1-5AC6-41D7-8CC7-25D9805208C1}" dt="2024-02-05T02:02:11.167" v="96" actId="478"/>
          <ac:spMkLst>
            <pc:docMk/>
            <pc:sldMk cId="3028258067" sldId="279"/>
            <ac:spMk id="50" creationId="{0EBDE456-77BF-E0A8-84B1-EBDB0BB603EE}"/>
          </ac:spMkLst>
        </pc:spChg>
        <pc:grpChg chg="add mod">
          <ac:chgData name="전형구" userId="6e797804-487e-48a2-8560-e72dcfb04cc4" providerId="ADAL" clId="{F0EA43A1-5AC6-41D7-8CC7-25D9805208C1}" dt="2024-02-05T02:02:16.911" v="98" actId="1076"/>
          <ac:grpSpMkLst>
            <pc:docMk/>
            <pc:sldMk cId="3028258067" sldId="279"/>
            <ac:grpSpMk id="6" creationId="{E6CBFC05-F336-4D4D-7214-4F36D069236F}"/>
          </ac:grpSpMkLst>
        </pc:grpChg>
        <pc:graphicFrameChg chg="del">
          <ac:chgData name="전형구" userId="6e797804-487e-48a2-8560-e72dcfb04cc4" providerId="ADAL" clId="{F0EA43A1-5AC6-41D7-8CC7-25D9805208C1}" dt="2024-02-05T02:02:11.167" v="96" actId="478"/>
          <ac:graphicFrameMkLst>
            <pc:docMk/>
            <pc:sldMk cId="3028258067" sldId="279"/>
            <ac:graphicFrameMk id="51" creationId="{DCD12B8D-FB20-F4B9-45C3-EF36BA61499A}"/>
          </ac:graphicFrameMkLst>
        </pc:graphicFrameChg>
        <pc:picChg chg="mod">
          <ac:chgData name="전형구" userId="6e797804-487e-48a2-8560-e72dcfb04cc4" providerId="ADAL" clId="{F0EA43A1-5AC6-41D7-8CC7-25D9805208C1}" dt="2024-02-05T02:02:14.316" v="97"/>
          <ac:picMkLst>
            <pc:docMk/>
            <pc:sldMk cId="3028258067" sldId="279"/>
            <ac:picMk id="7" creationId="{066E2765-91E5-8AC7-6D21-D3CD61CEF985}"/>
          </ac:picMkLst>
        </pc:picChg>
        <pc:cxnChg chg="del">
          <ac:chgData name="전형구" userId="6e797804-487e-48a2-8560-e72dcfb04cc4" providerId="ADAL" clId="{F0EA43A1-5AC6-41D7-8CC7-25D9805208C1}" dt="2024-02-05T02:02:11.167" v="96" actId="478"/>
          <ac:cxnSpMkLst>
            <pc:docMk/>
            <pc:sldMk cId="3028258067" sldId="279"/>
            <ac:cxnSpMk id="3" creationId="{A27EFBED-C545-B023-9CEA-A9FD1919C472}"/>
          </ac:cxnSpMkLst>
        </pc:cxnChg>
        <pc:cxnChg chg="del">
          <ac:chgData name="전형구" userId="6e797804-487e-48a2-8560-e72dcfb04cc4" providerId="ADAL" clId="{F0EA43A1-5AC6-41D7-8CC7-25D9805208C1}" dt="2024-02-05T02:02:11.167" v="96" actId="478"/>
          <ac:cxnSpMkLst>
            <pc:docMk/>
            <pc:sldMk cId="3028258067" sldId="279"/>
            <ac:cxnSpMk id="4" creationId="{5DA8B4C2-CE68-793E-997C-B06D3E5306CC}"/>
          </ac:cxnSpMkLst>
        </pc:cxnChg>
        <pc:cxnChg chg="del">
          <ac:chgData name="전형구" userId="6e797804-487e-48a2-8560-e72dcfb04cc4" providerId="ADAL" clId="{F0EA43A1-5AC6-41D7-8CC7-25D9805208C1}" dt="2024-02-05T02:02:11.167" v="96" actId="478"/>
          <ac:cxnSpMkLst>
            <pc:docMk/>
            <pc:sldMk cId="3028258067" sldId="279"/>
            <ac:cxnSpMk id="5" creationId="{178766F6-D4BD-E488-91FF-61D3870608DA}"/>
          </ac:cxnSpMkLst>
        </pc:cxnChg>
        <pc:cxnChg chg="mod">
          <ac:chgData name="전형구" userId="6e797804-487e-48a2-8560-e72dcfb04cc4" providerId="ADAL" clId="{F0EA43A1-5AC6-41D7-8CC7-25D9805208C1}" dt="2024-02-05T02:02:14.316" v="97"/>
          <ac:cxnSpMkLst>
            <pc:docMk/>
            <pc:sldMk cId="3028258067" sldId="279"/>
            <ac:cxnSpMk id="12" creationId="{F90AED43-B231-F7B7-6D77-D84A79FEC2D1}"/>
          </ac:cxnSpMkLst>
        </pc:cxnChg>
        <pc:cxnChg chg="mod">
          <ac:chgData name="전형구" userId="6e797804-487e-48a2-8560-e72dcfb04cc4" providerId="ADAL" clId="{F0EA43A1-5AC6-41D7-8CC7-25D9805208C1}" dt="2024-02-05T02:02:14.316" v="97"/>
          <ac:cxnSpMkLst>
            <pc:docMk/>
            <pc:sldMk cId="3028258067" sldId="279"/>
            <ac:cxnSpMk id="13" creationId="{D5A0F3C2-F3F5-EE2C-40EF-3F8482A4F760}"/>
          </ac:cxnSpMkLst>
        </pc:cxnChg>
        <pc:cxnChg chg="del">
          <ac:chgData name="전형구" userId="6e797804-487e-48a2-8560-e72dcfb04cc4" providerId="ADAL" clId="{F0EA43A1-5AC6-41D7-8CC7-25D9805208C1}" dt="2024-02-05T02:02:11.167" v="96" actId="478"/>
          <ac:cxnSpMkLst>
            <pc:docMk/>
            <pc:sldMk cId="3028258067" sldId="279"/>
            <ac:cxnSpMk id="43" creationId="{9853AF58-0519-6024-5120-EC50ACE2B2C9}"/>
          </ac:cxnSpMkLst>
        </pc:cxnChg>
        <pc:cxnChg chg="del">
          <ac:chgData name="전형구" userId="6e797804-487e-48a2-8560-e72dcfb04cc4" providerId="ADAL" clId="{F0EA43A1-5AC6-41D7-8CC7-25D9805208C1}" dt="2024-02-05T02:02:11.167" v="96" actId="478"/>
          <ac:cxnSpMkLst>
            <pc:docMk/>
            <pc:sldMk cId="3028258067" sldId="279"/>
            <ac:cxnSpMk id="44" creationId="{BE2C7DFF-437C-5AE3-1FF1-40ED2947B247}"/>
          </ac:cxnSpMkLst>
        </pc:cxnChg>
      </pc:sldChg>
      <pc:sldChg chg="addSp delSp modSp add mod">
        <pc:chgData name="전형구" userId="6e797804-487e-48a2-8560-e72dcfb04cc4" providerId="ADAL" clId="{F0EA43A1-5AC6-41D7-8CC7-25D9805208C1}" dt="2024-02-05T05:27:53.405" v="3318" actId="20577"/>
        <pc:sldMkLst>
          <pc:docMk/>
          <pc:sldMk cId="234976439" sldId="280"/>
        </pc:sldMkLst>
        <pc:spChg chg="mod">
          <ac:chgData name="전형구" userId="6e797804-487e-48a2-8560-e72dcfb04cc4" providerId="ADAL" clId="{F0EA43A1-5AC6-41D7-8CC7-25D9805208C1}" dt="2024-02-05T05:27:53.405" v="3318" actId="20577"/>
          <ac:spMkLst>
            <pc:docMk/>
            <pc:sldMk cId="234976439" sldId="280"/>
            <ac:spMk id="2" creationId="{8FC881D1-B0B6-5345-A1A3-9FD7564E5DF1}"/>
          </ac:spMkLst>
        </pc:spChg>
        <pc:spChg chg="add del mod">
          <ac:chgData name="전형구" userId="6e797804-487e-48a2-8560-e72dcfb04cc4" providerId="ADAL" clId="{F0EA43A1-5AC6-41D7-8CC7-25D9805208C1}" dt="2024-02-05T02:04:45.981" v="141" actId="478"/>
          <ac:spMkLst>
            <pc:docMk/>
            <pc:sldMk cId="234976439" sldId="280"/>
            <ac:spMk id="4" creationId="{A5D739AD-F791-4C1C-2392-33D9173591A4}"/>
          </ac:spMkLst>
        </pc:spChg>
        <pc:spChg chg="add del mod">
          <ac:chgData name="전형구" userId="6e797804-487e-48a2-8560-e72dcfb04cc4" providerId="ADAL" clId="{F0EA43A1-5AC6-41D7-8CC7-25D9805208C1}" dt="2024-02-05T02:28:49.794" v="527"/>
          <ac:spMkLst>
            <pc:docMk/>
            <pc:sldMk cId="234976439" sldId="280"/>
            <ac:spMk id="5" creationId="{2B9F024F-4F70-D5CB-011B-E1788D3CAB5E}"/>
          </ac:spMkLst>
        </pc:spChg>
        <pc:spChg chg="add del mod">
          <ac:chgData name="전형구" userId="6e797804-487e-48a2-8560-e72dcfb04cc4" providerId="ADAL" clId="{F0EA43A1-5AC6-41D7-8CC7-25D9805208C1}" dt="2024-02-05T02:28:49.794" v="527"/>
          <ac:spMkLst>
            <pc:docMk/>
            <pc:sldMk cId="234976439" sldId="280"/>
            <ac:spMk id="7" creationId="{6230E09B-13F9-392A-E544-CD42FB8206BE}"/>
          </ac:spMkLst>
        </pc:spChg>
        <pc:spChg chg="mod">
          <ac:chgData name="전형구" userId="6e797804-487e-48a2-8560-e72dcfb04cc4" providerId="ADAL" clId="{F0EA43A1-5AC6-41D7-8CC7-25D9805208C1}" dt="2024-02-05T02:28:37.049" v="524"/>
          <ac:spMkLst>
            <pc:docMk/>
            <pc:sldMk cId="234976439" sldId="280"/>
            <ac:spMk id="8" creationId="{733CD143-B606-CEEE-9CC9-5606052F5A72}"/>
          </ac:spMkLst>
        </pc:spChg>
        <pc:spChg chg="mod">
          <ac:chgData name="전형구" userId="6e797804-487e-48a2-8560-e72dcfb04cc4" providerId="ADAL" clId="{F0EA43A1-5AC6-41D7-8CC7-25D9805208C1}" dt="2024-02-05T02:29:08.578" v="529" actId="208"/>
          <ac:spMkLst>
            <pc:docMk/>
            <pc:sldMk cId="234976439" sldId="280"/>
            <ac:spMk id="9" creationId="{404C7ABB-F3F2-5358-EC68-CB82A3469156}"/>
          </ac:spMkLst>
        </pc:spChg>
        <pc:graphicFrameChg chg="add mod modGraphic">
          <ac:chgData name="전형구" userId="6e797804-487e-48a2-8560-e72dcfb04cc4" providerId="ADAL" clId="{F0EA43A1-5AC6-41D7-8CC7-25D9805208C1}" dt="2024-02-05T02:13:57.385" v="225" actId="1035"/>
          <ac:graphicFrameMkLst>
            <pc:docMk/>
            <pc:sldMk cId="234976439" sldId="280"/>
            <ac:graphicFrameMk id="3" creationId="{235ED8F1-4C5B-5C5E-CD5C-1C51D9E69DCE}"/>
          </ac:graphicFrameMkLst>
        </pc:graphicFrameChg>
        <pc:graphicFrameChg chg="mod modGraphic">
          <ac:chgData name="전형구" userId="6e797804-487e-48a2-8560-e72dcfb04cc4" providerId="ADAL" clId="{F0EA43A1-5AC6-41D7-8CC7-25D9805208C1}" dt="2024-02-05T02:13:57.385" v="225" actId="1035"/>
          <ac:graphicFrameMkLst>
            <pc:docMk/>
            <pc:sldMk cId="234976439" sldId="280"/>
            <ac:graphicFrameMk id="6" creationId="{BD0CA538-74F2-BC3B-7541-130F2E52A7FD}"/>
          </ac:graphicFrameMkLst>
        </pc:graphicFrameChg>
      </pc:sldChg>
      <pc:sldChg chg="addSp delSp modSp add mod">
        <pc:chgData name="전형구" userId="6e797804-487e-48a2-8560-e72dcfb04cc4" providerId="ADAL" clId="{F0EA43A1-5AC6-41D7-8CC7-25D9805208C1}" dt="2024-02-05T05:27:55.976" v="3320" actId="20577"/>
        <pc:sldMkLst>
          <pc:docMk/>
          <pc:sldMk cId="2216129743" sldId="281"/>
        </pc:sldMkLst>
        <pc:spChg chg="mod">
          <ac:chgData name="전형구" userId="6e797804-487e-48a2-8560-e72dcfb04cc4" providerId="ADAL" clId="{F0EA43A1-5AC6-41D7-8CC7-25D9805208C1}" dt="2024-02-05T05:27:55.976" v="3320" actId="20577"/>
          <ac:spMkLst>
            <pc:docMk/>
            <pc:sldMk cId="2216129743" sldId="281"/>
            <ac:spMk id="2" creationId="{A64E6DEF-ABC4-2377-3B94-082C234102CD}"/>
          </ac:spMkLst>
        </pc:spChg>
        <pc:spChg chg="add mod">
          <ac:chgData name="전형구" userId="6e797804-487e-48a2-8560-e72dcfb04cc4" providerId="ADAL" clId="{F0EA43A1-5AC6-41D7-8CC7-25D9805208C1}" dt="2024-02-05T02:14:22.607" v="288" actId="20577"/>
          <ac:spMkLst>
            <pc:docMk/>
            <pc:sldMk cId="2216129743" sldId="281"/>
            <ac:spMk id="4" creationId="{C3D017B6-5237-ACE8-0AC9-52EE8A0FBAD0}"/>
          </ac:spMkLst>
        </pc:spChg>
        <pc:spChg chg="add mod">
          <ac:chgData name="전형구" userId="6e797804-487e-48a2-8560-e72dcfb04cc4" providerId="ADAL" clId="{F0EA43A1-5AC6-41D7-8CC7-25D9805208C1}" dt="2024-02-05T02:14:02.438" v="227"/>
          <ac:spMkLst>
            <pc:docMk/>
            <pc:sldMk cId="2216129743" sldId="281"/>
            <ac:spMk id="5" creationId="{A0DF89EB-88F5-1E63-80F4-3E10426EFC9A}"/>
          </ac:spMkLst>
        </pc:spChg>
        <pc:spChg chg="add mod">
          <ac:chgData name="전형구" userId="6e797804-487e-48a2-8560-e72dcfb04cc4" providerId="ADAL" clId="{F0EA43A1-5AC6-41D7-8CC7-25D9805208C1}" dt="2024-02-05T02:25:17.314" v="382" actId="14100"/>
          <ac:spMkLst>
            <pc:docMk/>
            <pc:sldMk cId="2216129743" sldId="281"/>
            <ac:spMk id="9" creationId="{E06D2933-9355-9D0D-669F-935F1406BAA3}"/>
          </ac:spMkLst>
        </pc:spChg>
        <pc:spChg chg="add mod">
          <ac:chgData name="전형구" userId="6e797804-487e-48a2-8560-e72dcfb04cc4" providerId="ADAL" clId="{F0EA43A1-5AC6-41D7-8CC7-25D9805208C1}" dt="2024-02-05T02:26:06.986" v="509" actId="1076"/>
          <ac:spMkLst>
            <pc:docMk/>
            <pc:sldMk cId="2216129743" sldId="281"/>
            <ac:spMk id="12" creationId="{7ED473B2-DD9B-0F35-FD93-95C36B15B1B9}"/>
          </ac:spMkLst>
        </pc:spChg>
        <pc:spChg chg="add mod">
          <ac:chgData name="전형구" userId="6e797804-487e-48a2-8560-e72dcfb04cc4" providerId="ADAL" clId="{F0EA43A1-5AC6-41D7-8CC7-25D9805208C1}" dt="2024-02-05T02:26:03.117" v="506" actId="14100"/>
          <ac:spMkLst>
            <pc:docMk/>
            <pc:sldMk cId="2216129743" sldId="281"/>
            <ac:spMk id="13" creationId="{0E63F867-DC30-0B69-0712-3769DF914EF7}"/>
          </ac:spMkLst>
        </pc:spChg>
        <pc:spChg chg="add mod">
          <ac:chgData name="전형구" userId="6e797804-487e-48a2-8560-e72dcfb04cc4" providerId="ADAL" clId="{F0EA43A1-5AC6-41D7-8CC7-25D9805208C1}" dt="2024-02-05T02:29:18.948" v="530"/>
          <ac:spMkLst>
            <pc:docMk/>
            <pc:sldMk cId="2216129743" sldId="281"/>
            <ac:spMk id="14" creationId="{0145706C-C4E6-C0B2-8390-FD05388FE69D}"/>
          </ac:spMkLst>
        </pc:spChg>
        <pc:graphicFrameChg chg="del modGraphic">
          <ac:chgData name="전형구" userId="6e797804-487e-48a2-8560-e72dcfb04cc4" providerId="ADAL" clId="{F0EA43A1-5AC6-41D7-8CC7-25D9805208C1}" dt="2024-02-05T02:10:39.561" v="207" actId="478"/>
          <ac:graphicFrameMkLst>
            <pc:docMk/>
            <pc:sldMk cId="2216129743" sldId="281"/>
            <ac:graphicFrameMk id="3" creationId="{45973125-4818-47BE-13C8-AB046C5319CF}"/>
          </ac:graphicFrameMkLst>
        </pc:graphicFrameChg>
        <pc:graphicFrameChg chg="del">
          <ac:chgData name="전형구" userId="6e797804-487e-48a2-8560-e72dcfb04cc4" providerId="ADAL" clId="{F0EA43A1-5AC6-41D7-8CC7-25D9805208C1}" dt="2024-02-05T02:14:02.256" v="226" actId="478"/>
          <ac:graphicFrameMkLst>
            <pc:docMk/>
            <pc:sldMk cId="2216129743" sldId="281"/>
            <ac:graphicFrameMk id="6" creationId="{C457C6FA-A12F-728F-E5E8-1F971C0F2D21}"/>
          </ac:graphicFrameMkLst>
        </pc:graphicFrameChg>
        <pc:graphicFrameChg chg="add mod">
          <ac:chgData name="전형구" userId="6e797804-487e-48a2-8560-e72dcfb04cc4" providerId="ADAL" clId="{F0EA43A1-5AC6-41D7-8CC7-25D9805208C1}" dt="2024-02-05T02:14:06.347" v="228"/>
          <ac:graphicFrameMkLst>
            <pc:docMk/>
            <pc:sldMk cId="2216129743" sldId="281"/>
            <ac:graphicFrameMk id="7" creationId="{17BC2CEF-37F6-B8FD-40B1-6447323E94EB}"/>
          </ac:graphicFrameMkLst>
        </pc:graphicFrameChg>
        <pc:picChg chg="add mod">
          <ac:chgData name="전형구" userId="6e797804-487e-48a2-8560-e72dcfb04cc4" providerId="ADAL" clId="{F0EA43A1-5AC6-41D7-8CC7-25D9805208C1}" dt="2024-02-05T02:24:36.141" v="368" actId="1076"/>
          <ac:picMkLst>
            <pc:docMk/>
            <pc:sldMk cId="2216129743" sldId="281"/>
            <ac:picMk id="8" creationId="{85813B89-FE96-8EE6-7E0E-3FCAC9307BA7}"/>
          </ac:picMkLst>
        </pc:picChg>
        <pc:picChg chg="add mod">
          <ac:chgData name="전형구" userId="6e797804-487e-48a2-8560-e72dcfb04cc4" providerId="ADAL" clId="{F0EA43A1-5AC6-41D7-8CC7-25D9805208C1}" dt="2024-02-05T02:26:05.075" v="508" actId="1076"/>
          <ac:picMkLst>
            <pc:docMk/>
            <pc:sldMk cId="2216129743" sldId="281"/>
            <ac:picMk id="10" creationId="{E4172861-3AED-105E-1D35-FD19DF2A371C}"/>
          </ac:picMkLst>
        </pc:picChg>
        <pc:picChg chg="add mod">
          <ac:chgData name="전형구" userId="6e797804-487e-48a2-8560-e72dcfb04cc4" providerId="ADAL" clId="{F0EA43A1-5AC6-41D7-8CC7-25D9805208C1}" dt="2024-02-05T02:24:49.982" v="372" actId="14100"/>
          <ac:picMkLst>
            <pc:docMk/>
            <pc:sldMk cId="2216129743" sldId="281"/>
            <ac:picMk id="11" creationId="{36CBDAC5-B04D-E736-230B-401E334533E3}"/>
          </ac:picMkLst>
        </pc:picChg>
      </pc:sldChg>
      <pc:sldChg chg="addSp delSp modSp add mod">
        <pc:chgData name="전형구" userId="6e797804-487e-48a2-8560-e72dcfb04cc4" providerId="ADAL" clId="{F0EA43A1-5AC6-41D7-8CC7-25D9805208C1}" dt="2024-02-05T05:28:01.516" v="3322" actId="20577"/>
        <pc:sldMkLst>
          <pc:docMk/>
          <pc:sldMk cId="595539664" sldId="282"/>
        </pc:sldMkLst>
        <pc:spChg chg="mod">
          <ac:chgData name="전형구" userId="6e797804-487e-48a2-8560-e72dcfb04cc4" providerId="ADAL" clId="{F0EA43A1-5AC6-41D7-8CC7-25D9805208C1}" dt="2024-02-05T05:28:01.516" v="3322" actId="20577"/>
          <ac:spMkLst>
            <pc:docMk/>
            <pc:sldMk cId="595539664" sldId="282"/>
            <ac:spMk id="2" creationId="{37CE4D39-65F9-CF44-DF17-11C796D1CEF7}"/>
          </ac:spMkLst>
        </pc:spChg>
        <pc:spChg chg="mod">
          <ac:chgData name="전형구" userId="6e797804-487e-48a2-8560-e72dcfb04cc4" providerId="ADAL" clId="{F0EA43A1-5AC6-41D7-8CC7-25D9805208C1}" dt="2024-02-05T02:33:54.033" v="536"/>
          <ac:spMkLst>
            <pc:docMk/>
            <pc:sldMk cId="595539664" sldId="282"/>
            <ac:spMk id="7" creationId="{1A71AA78-12E3-EFB2-F235-2CC63996E4FB}"/>
          </ac:spMkLst>
        </pc:spChg>
        <pc:spChg chg="mod">
          <ac:chgData name="전형구" userId="6e797804-487e-48a2-8560-e72dcfb04cc4" providerId="ADAL" clId="{F0EA43A1-5AC6-41D7-8CC7-25D9805208C1}" dt="2024-02-05T02:33:54.033" v="536"/>
          <ac:spMkLst>
            <pc:docMk/>
            <pc:sldMk cId="595539664" sldId="282"/>
            <ac:spMk id="8" creationId="{A56E5608-F14E-567A-9407-D5C53B3788AA}"/>
          </ac:spMkLst>
        </pc:spChg>
        <pc:spChg chg="mod">
          <ac:chgData name="전형구" userId="6e797804-487e-48a2-8560-e72dcfb04cc4" providerId="ADAL" clId="{F0EA43A1-5AC6-41D7-8CC7-25D9805208C1}" dt="2024-02-05T02:33:54.033" v="536"/>
          <ac:spMkLst>
            <pc:docMk/>
            <pc:sldMk cId="595539664" sldId="282"/>
            <ac:spMk id="9" creationId="{42D97AD9-4CF6-BD6D-2D06-FFBC32F1EF0E}"/>
          </ac:spMkLst>
        </pc:spChg>
        <pc:spChg chg="mod">
          <ac:chgData name="전형구" userId="6e797804-487e-48a2-8560-e72dcfb04cc4" providerId="ADAL" clId="{F0EA43A1-5AC6-41D7-8CC7-25D9805208C1}" dt="2024-02-05T02:33:54.033" v="536"/>
          <ac:spMkLst>
            <pc:docMk/>
            <pc:sldMk cId="595539664" sldId="282"/>
            <ac:spMk id="10" creationId="{98B7A26F-2156-0D42-BCDD-BF43D48CD363}"/>
          </ac:spMkLst>
        </pc:spChg>
        <pc:spChg chg="add mod">
          <ac:chgData name="전형구" userId="6e797804-487e-48a2-8560-e72dcfb04cc4" providerId="ADAL" clId="{F0EA43A1-5AC6-41D7-8CC7-25D9805208C1}" dt="2024-02-05T02:34:01.915" v="539" actId="164"/>
          <ac:spMkLst>
            <pc:docMk/>
            <pc:sldMk cId="595539664" sldId="282"/>
            <ac:spMk id="13" creationId="{7C92D42A-4721-6FB1-37AE-E304C21F24A9}"/>
          </ac:spMkLst>
        </pc:spChg>
        <pc:spChg chg="add mod">
          <ac:chgData name="전형구" userId="6e797804-487e-48a2-8560-e72dcfb04cc4" providerId="ADAL" clId="{F0EA43A1-5AC6-41D7-8CC7-25D9805208C1}" dt="2024-02-05T02:35:03.326" v="557" actId="14100"/>
          <ac:spMkLst>
            <pc:docMk/>
            <pc:sldMk cId="595539664" sldId="282"/>
            <ac:spMk id="14" creationId="{3C37EDFD-3E3F-515F-67C1-20D13AEDCBC5}"/>
          </ac:spMkLst>
        </pc:spChg>
        <pc:spChg chg="add del mod">
          <ac:chgData name="전형구" userId="6e797804-487e-48a2-8560-e72dcfb04cc4" providerId="ADAL" clId="{F0EA43A1-5AC6-41D7-8CC7-25D9805208C1}" dt="2024-02-05T02:34:51.504" v="552"/>
          <ac:spMkLst>
            <pc:docMk/>
            <pc:sldMk cId="595539664" sldId="282"/>
            <ac:spMk id="17" creationId="{DC7C2424-3B7B-7B5D-F730-66FFAD74D597}"/>
          </ac:spMkLst>
        </pc:spChg>
        <pc:spChg chg="add del mod">
          <ac:chgData name="전형구" userId="6e797804-487e-48a2-8560-e72dcfb04cc4" providerId="ADAL" clId="{F0EA43A1-5AC6-41D7-8CC7-25D9805208C1}" dt="2024-02-05T02:34:54.427" v="554" actId="478"/>
          <ac:spMkLst>
            <pc:docMk/>
            <pc:sldMk cId="595539664" sldId="282"/>
            <ac:spMk id="19" creationId="{3ED17122-26E8-5BEB-3455-A7B2C7865738}"/>
          </ac:spMkLst>
        </pc:spChg>
        <pc:spChg chg="add del mod">
          <ac:chgData name="전형구" userId="6e797804-487e-48a2-8560-e72dcfb04cc4" providerId="ADAL" clId="{F0EA43A1-5AC6-41D7-8CC7-25D9805208C1}" dt="2024-02-05T02:35:31.205" v="564" actId="478"/>
          <ac:spMkLst>
            <pc:docMk/>
            <pc:sldMk cId="595539664" sldId="282"/>
            <ac:spMk id="20" creationId="{9A27BA9A-8831-0BB8-2D88-CCE54071D9AD}"/>
          </ac:spMkLst>
        </pc:spChg>
        <pc:spChg chg="add mod">
          <ac:chgData name="전형구" userId="6e797804-487e-48a2-8560-e72dcfb04cc4" providerId="ADAL" clId="{F0EA43A1-5AC6-41D7-8CC7-25D9805208C1}" dt="2024-02-05T02:35:55.299" v="636" actId="20577"/>
          <ac:spMkLst>
            <pc:docMk/>
            <pc:sldMk cId="595539664" sldId="282"/>
            <ac:spMk id="21" creationId="{38C644A7-6784-BA46-879C-FE15515DC66D}"/>
          </ac:spMkLst>
        </pc:spChg>
        <pc:spChg chg="add mod">
          <ac:chgData name="전형구" userId="6e797804-487e-48a2-8560-e72dcfb04cc4" providerId="ADAL" clId="{F0EA43A1-5AC6-41D7-8CC7-25D9805208C1}" dt="2024-02-05T02:36:09.076" v="676" actId="20577"/>
          <ac:spMkLst>
            <pc:docMk/>
            <pc:sldMk cId="595539664" sldId="282"/>
            <ac:spMk id="22" creationId="{D0B09B78-6AD0-8C85-7831-F6663FE81350}"/>
          </ac:spMkLst>
        </pc:spChg>
        <pc:spChg chg="add mod">
          <ac:chgData name="전형구" userId="6e797804-487e-48a2-8560-e72dcfb04cc4" providerId="ADAL" clId="{F0EA43A1-5AC6-41D7-8CC7-25D9805208C1}" dt="2024-02-05T02:36:14.211" v="677"/>
          <ac:spMkLst>
            <pc:docMk/>
            <pc:sldMk cId="595539664" sldId="282"/>
            <ac:spMk id="23" creationId="{FAD9BADB-7EF9-E811-BBAF-2BE849454CC9}"/>
          </ac:spMkLst>
        </pc:spChg>
        <pc:spChg chg="add mod">
          <ac:chgData name="전형구" userId="6e797804-487e-48a2-8560-e72dcfb04cc4" providerId="ADAL" clId="{F0EA43A1-5AC6-41D7-8CC7-25D9805208C1}" dt="2024-02-05T02:36:14.211" v="677"/>
          <ac:spMkLst>
            <pc:docMk/>
            <pc:sldMk cId="595539664" sldId="282"/>
            <ac:spMk id="24" creationId="{C1CD8B15-6D4F-B199-298E-32994094C4D5}"/>
          </ac:spMkLst>
        </pc:spChg>
        <pc:grpChg chg="add mod">
          <ac:chgData name="전형구" userId="6e797804-487e-48a2-8560-e72dcfb04cc4" providerId="ADAL" clId="{F0EA43A1-5AC6-41D7-8CC7-25D9805208C1}" dt="2024-02-05T02:34:01.915" v="539" actId="164"/>
          <ac:grpSpMkLst>
            <pc:docMk/>
            <pc:sldMk cId="595539664" sldId="282"/>
            <ac:grpSpMk id="4" creationId="{4C62148E-5D31-EADE-FA5E-28388D9D113C}"/>
          </ac:grpSpMkLst>
        </pc:grpChg>
        <pc:grpChg chg="add mod">
          <ac:chgData name="전형구" userId="6e797804-487e-48a2-8560-e72dcfb04cc4" providerId="ADAL" clId="{F0EA43A1-5AC6-41D7-8CC7-25D9805208C1}" dt="2024-02-05T02:35:33.557" v="565" actId="1076"/>
          <ac:grpSpMkLst>
            <pc:docMk/>
            <pc:sldMk cId="595539664" sldId="282"/>
            <ac:grpSpMk id="15" creationId="{0A49A62D-6D64-648E-B66B-17496A394DEE}"/>
          </ac:grpSpMkLst>
        </pc:grpChg>
        <pc:graphicFrameChg chg="mod modGraphic">
          <ac:chgData name="전형구" userId="6e797804-487e-48a2-8560-e72dcfb04cc4" providerId="ADAL" clId="{F0EA43A1-5AC6-41D7-8CC7-25D9805208C1}" dt="2024-02-05T02:33:34.271" v="535" actId="2165"/>
          <ac:graphicFrameMkLst>
            <pc:docMk/>
            <pc:sldMk cId="595539664" sldId="282"/>
            <ac:graphicFrameMk id="3" creationId="{587B2A30-AAD7-0FB9-9F48-17F80B0113D7}"/>
          </ac:graphicFrameMkLst>
        </pc:graphicFrameChg>
        <pc:graphicFrameChg chg="del">
          <ac:chgData name="전형구" userId="6e797804-487e-48a2-8560-e72dcfb04cc4" providerId="ADAL" clId="{F0EA43A1-5AC6-41D7-8CC7-25D9805208C1}" dt="2024-02-05T02:31:38.483" v="531" actId="478"/>
          <ac:graphicFrameMkLst>
            <pc:docMk/>
            <pc:sldMk cId="595539664" sldId="282"/>
            <ac:graphicFrameMk id="6" creationId="{CF59D4D2-F7F8-575E-1B4F-8F90A56CDB34}"/>
          </ac:graphicFrameMkLst>
        </pc:graphicFrameChg>
        <pc:graphicFrameChg chg="add del mod">
          <ac:chgData name="전형구" userId="6e797804-487e-48a2-8560-e72dcfb04cc4" providerId="ADAL" clId="{F0EA43A1-5AC6-41D7-8CC7-25D9805208C1}" dt="2024-02-05T02:34:48.855" v="551" actId="478"/>
          <ac:graphicFrameMkLst>
            <pc:docMk/>
            <pc:sldMk cId="595539664" sldId="282"/>
            <ac:graphicFrameMk id="16" creationId="{86A366CE-C972-AA5E-7F8F-0FB5E98ADE00}"/>
          </ac:graphicFrameMkLst>
        </pc:graphicFrameChg>
        <pc:graphicFrameChg chg="add mod">
          <ac:chgData name="전형구" userId="6e797804-487e-48a2-8560-e72dcfb04cc4" providerId="ADAL" clId="{F0EA43A1-5AC6-41D7-8CC7-25D9805208C1}" dt="2024-02-05T02:35:33.557" v="565" actId="1076"/>
          <ac:graphicFrameMkLst>
            <pc:docMk/>
            <pc:sldMk cId="595539664" sldId="282"/>
            <ac:graphicFrameMk id="18" creationId="{9E56DF64-11C8-63B7-0993-608E18D84D87}"/>
          </ac:graphicFrameMkLst>
        </pc:graphicFrameChg>
        <pc:picChg chg="mod">
          <ac:chgData name="전형구" userId="6e797804-487e-48a2-8560-e72dcfb04cc4" providerId="ADAL" clId="{F0EA43A1-5AC6-41D7-8CC7-25D9805208C1}" dt="2024-02-05T02:33:54.033" v="536"/>
          <ac:picMkLst>
            <pc:docMk/>
            <pc:sldMk cId="595539664" sldId="282"/>
            <ac:picMk id="5" creationId="{A5F575CB-8FE5-26A4-CBE6-D609239A0B80}"/>
          </ac:picMkLst>
        </pc:picChg>
        <pc:cxnChg chg="mod">
          <ac:chgData name="전형구" userId="6e797804-487e-48a2-8560-e72dcfb04cc4" providerId="ADAL" clId="{F0EA43A1-5AC6-41D7-8CC7-25D9805208C1}" dt="2024-02-05T02:33:54.033" v="536"/>
          <ac:cxnSpMkLst>
            <pc:docMk/>
            <pc:sldMk cId="595539664" sldId="282"/>
            <ac:cxnSpMk id="11" creationId="{1AEFF3EF-58F2-62E0-7A4F-90D932668ACA}"/>
          </ac:cxnSpMkLst>
        </pc:cxnChg>
        <pc:cxnChg chg="mod">
          <ac:chgData name="전형구" userId="6e797804-487e-48a2-8560-e72dcfb04cc4" providerId="ADAL" clId="{F0EA43A1-5AC6-41D7-8CC7-25D9805208C1}" dt="2024-02-05T02:33:54.033" v="536"/>
          <ac:cxnSpMkLst>
            <pc:docMk/>
            <pc:sldMk cId="595539664" sldId="282"/>
            <ac:cxnSpMk id="12" creationId="{71CBB054-0EBA-BEC5-4658-0DC739FBD28B}"/>
          </ac:cxnSpMkLst>
        </pc:cxnChg>
      </pc:sldChg>
      <pc:sldChg chg="addSp delSp modSp add mod">
        <pc:chgData name="전형구" userId="6e797804-487e-48a2-8560-e72dcfb04cc4" providerId="ADAL" clId="{F0EA43A1-5AC6-41D7-8CC7-25D9805208C1}" dt="2024-02-05T05:28:05.619" v="3324" actId="20577"/>
        <pc:sldMkLst>
          <pc:docMk/>
          <pc:sldMk cId="2950793507" sldId="283"/>
        </pc:sldMkLst>
        <pc:spChg chg="mod">
          <ac:chgData name="전형구" userId="6e797804-487e-48a2-8560-e72dcfb04cc4" providerId="ADAL" clId="{F0EA43A1-5AC6-41D7-8CC7-25D9805208C1}" dt="2024-02-05T05:28:05.619" v="3324" actId="20577"/>
          <ac:spMkLst>
            <pc:docMk/>
            <pc:sldMk cId="2950793507" sldId="283"/>
            <ac:spMk id="2" creationId="{9E2E9D33-F6A0-E7CC-E521-688040C62BDE}"/>
          </ac:spMkLst>
        </pc:spChg>
        <pc:spChg chg="del">
          <ac:chgData name="전형구" userId="6e797804-487e-48a2-8560-e72dcfb04cc4" providerId="ADAL" clId="{F0EA43A1-5AC6-41D7-8CC7-25D9805208C1}" dt="2024-02-05T02:36:29.402" v="679" actId="478"/>
          <ac:spMkLst>
            <pc:docMk/>
            <pc:sldMk cId="2950793507" sldId="283"/>
            <ac:spMk id="9" creationId="{911F5701-EC70-8A66-616E-9B351F992335}"/>
          </ac:spMkLst>
        </pc:spChg>
        <pc:spChg chg="add mod">
          <ac:chgData name="전형구" userId="6e797804-487e-48a2-8560-e72dcfb04cc4" providerId="ADAL" clId="{F0EA43A1-5AC6-41D7-8CC7-25D9805208C1}" dt="2024-02-05T02:40:39.004" v="929" actId="1076"/>
          <ac:spMkLst>
            <pc:docMk/>
            <pc:sldMk cId="2950793507" sldId="283"/>
            <ac:spMk id="10" creationId="{2DB24E79-2CD7-AC67-CF2E-1EC4AC19CE9A}"/>
          </ac:spMkLst>
        </pc:spChg>
        <pc:spChg chg="add mod">
          <ac:chgData name="전형구" userId="6e797804-487e-48a2-8560-e72dcfb04cc4" providerId="ADAL" clId="{F0EA43A1-5AC6-41D7-8CC7-25D9805208C1}" dt="2024-02-05T02:41:24.904" v="942" actId="1076"/>
          <ac:spMkLst>
            <pc:docMk/>
            <pc:sldMk cId="2950793507" sldId="283"/>
            <ac:spMk id="11" creationId="{5849E9C1-2D83-3DCB-3160-D56FDBA211A1}"/>
          </ac:spMkLst>
        </pc:spChg>
        <pc:spChg chg="add mod">
          <ac:chgData name="전형구" userId="6e797804-487e-48a2-8560-e72dcfb04cc4" providerId="ADAL" clId="{F0EA43A1-5AC6-41D7-8CC7-25D9805208C1}" dt="2024-02-05T02:41:16.122" v="940" actId="1076"/>
          <ac:spMkLst>
            <pc:docMk/>
            <pc:sldMk cId="2950793507" sldId="283"/>
            <ac:spMk id="12" creationId="{AA3E773B-E703-4C20-B87A-B05F049B546F}"/>
          </ac:spMkLst>
        </pc:spChg>
        <pc:graphicFrameChg chg="del mod modGraphic">
          <ac:chgData name="전형구" userId="6e797804-487e-48a2-8560-e72dcfb04cc4" providerId="ADAL" clId="{F0EA43A1-5AC6-41D7-8CC7-25D9805208C1}" dt="2024-02-05T02:40:50.448" v="933" actId="478"/>
          <ac:graphicFrameMkLst>
            <pc:docMk/>
            <pc:sldMk cId="2950793507" sldId="283"/>
            <ac:graphicFrameMk id="3" creationId="{41033585-DC07-CC0B-8E81-12AB658E6679}"/>
          </ac:graphicFrameMkLst>
        </pc:graphicFrameChg>
        <pc:graphicFrameChg chg="del">
          <ac:chgData name="전형구" userId="6e797804-487e-48a2-8560-e72dcfb04cc4" providerId="ADAL" clId="{F0EA43A1-5AC6-41D7-8CC7-25D9805208C1}" dt="2024-02-05T02:36:29.402" v="679" actId="478"/>
          <ac:graphicFrameMkLst>
            <pc:docMk/>
            <pc:sldMk cId="2950793507" sldId="283"/>
            <ac:graphicFrameMk id="6" creationId="{C4C6AECD-1141-0431-6859-3A6DF0888D0C}"/>
          </ac:graphicFrameMkLst>
        </pc:graphicFrameChg>
        <pc:graphicFrameChg chg="add mod">
          <ac:chgData name="전형구" userId="6e797804-487e-48a2-8560-e72dcfb04cc4" providerId="ADAL" clId="{F0EA43A1-5AC6-41D7-8CC7-25D9805208C1}" dt="2024-02-05T02:40:50.641" v="934"/>
          <ac:graphicFrameMkLst>
            <pc:docMk/>
            <pc:sldMk cId="2950793507" sldId="283"/>
            <ac:graphicFrameMk id="13" creationId="{F6E3CE1F-E31F-6F41-BBD5-9F8C8DF24718}"/>
          </ac:graphicFrameMkLst>
        </pc:graphicFrameChg>
        <pc:picChg chg="add mod">
          <ac:chgData name="전형구" userId="6e797804-487e-48a2-8560-e72dcfb04cc4" providerId="ADAL" clId="{F0EA43A1-5AC6-41D7-8CC7-25D9805208C1}" dt="2024-02-05T02:41:11.494" v="938" actId="1076"/>
          <ac:picMkLst>
            <pc:docMk/>
            <pc:sldMk cId="2950793507" sldId="283"/>
            <ac:picMk id="4" creationId="{E9A2B8E3-1A15-78C6-EE49-702E6977E825}"/>
          </ac:picMkLst>
        </pc:picChg>
        <pc:picChg chg="add del mod">
          <ac:chgData name="전형구" userId="6e797804-487e-48a2-8560-e72dcfb04cc4" providerId="ADAL" clId="{F0EA43A1-5AC6-41D7-8CC7-25D9805208C1}" dt="2024-02-05T02:38:32.878" v="693" actId="478"/>
          <ac:picMkLst>
            <pc:docMk/>
            <pc:sldMk cId="2950793507" sldId="283"/>
            <ac:picMk id="5" creationId="{172A4464-348A-C91B-47A9-9564F6E27670}"/>
          </ac:picMkLst>
        </pc:picChg>
        <pc:picChg chg="add mod">
          <ac:chgData name="전형구" userId="6e797804-487e-48a2-8560-e72dcfb04cc4" providerId="ADAL" clId="{F0EA43A1-5AC6-41D7-8CC7-25D9805208C1}" dt="2024-02-05T02:41:22.200" v="941" actId="408"/>
          <ac:picMkLst>
            <pc:docMk/>
            <pc:sldMk cId="2950793507" sldId="283"/>
            <ac:picMk id="7" creationId="{2D99BA71-FBE0-47C5-7004-748334B7157D}"/>
          </ac:picMkLst>
        </pc:picChg>
        <pc:picChg chg="add mod">
          <ac:chgData name="전형구" userId="6e797804-487e-48a2-8560-e72dcfb04cc4" providerId="ADAL" clId="{F0EA43A1-5AC6-41D7-8CC7-25D9805208C1}" dt="2024-02-05T02:41:13.652" v="939" actId="1076"/>
          <ac:picMkLst>
            <pc:docMk/>
            <pc:sldMk cId="2950793507" sldId="283"/>
            <ac:picMk id="8" creationId="{27519CA0-F297-B338-BFDE-8208B5FC33ED}"/>
          </ac:picMkLst>
        </pc:picChg>
      </pc:sldChg>
      <pc:sldChg chg="modSp add del mod">
        <pc:chgData name="전형구" userId="6e797804-487e-48a2-8560-e72dcfb04cc4" providerId="ADAL" clId="{F0EA43A1-5AC6-41D7-8CC7-25D9805208C1}" dt="2024-02-05T02:41:33" v="943" actId="47"/>
        <pc:sldMkLst>
          <pc:docMk/>
          <pc:sldMk cId="402345421" sldId="284"/>
        </pc:sldMkLst>
        <pc:graphicFrameChg chg="modGraphic">
          <ac:chgData name="전형구" userId="6e797804-487e-48a2-8560-e72dcfb04cc4" providerId="ADAL" clId="{F0EA43A1-5AC6-41D7-8CC7-25D9805208C1}" dt="2024-02-05T02:40:47.297" v="932" actId="2165"/>
          <ac:graphicFrameMkLst>
            <pc:docMk/>
            <pc:sldMk cId="402345421" sldId="284"/>
            <ac:graphicFrameMk id="3" creationId="{3FDB7F41-8155-D5D8-1D0A-5BF112EEBDCB}"/>
          </ac:graphicFrameMkLst>
        </pc:graphicFrameChg>
      </pc:sldChg>
      <pc:sldChg chg="addSp delSp modSp add mod">
        <pc:chgData name="전형구" userId="6e797804-487e-48a2-8560-e72dcfb04cc4" providerId="ADAL" clId="{F0EA43A1-5AC6-41D7-8CC7-25D9805208C1}" dt="2024-02-05T05:28:08.554" v="3326" actId="20577"/>
        <pc:sldMkLst>
          <pc:docMk/>
          <pc:sldMk cId="1585356202" sldId="285"/>
        </pc:sldMkLst>
        <pc:spChg chg="mod">
          <ac:chgData name="전형구" userId="6e797804-487e-48a2-8560-e72dcfb04cc4" providerId="ADAL" clId="{F0EA43A1-5AC6-41D7-8CC7-25D9805208C1}" dt="2024-02-05T05:28:08.554" v="3326" actId="20577"/>
          <ac:spMkLst>
            <pc:docMk/>
            <pc:sldMk cId="1585356202" sldId="285"/>
            <ac:spMk id="2" creationId="{1444BAC1-FDB9-10CE-04D2-BD9CA973B4B1}"/>
          </ac:spMkLst>
        </pc:spChg>
        <pc:spChg chg="add mod">
          <ac:chgData name="전형구" userId="6e797804-487e-48a2-8560-e72dcfb04cc4" providerId="ADAL" clId="{F0EA43A1-5AC6-41D7-8CC7-25D9805208C1}" dt="2024-02-05T05:15:55.579" v="2143" actId="20577"/>
          <ac:spMkLst>
            <pc:docMk/>
            <pc:sldMk cId="1585356202" sldId="285"/>
            <ac:spMk id="13" creationId="{07182998-7ADB-F1A8-5F1D-A8A105D5B420}"/>
          </ac:spMkLst>
        </pc:spChg>
        <pc:spChg chg="add mod">
          <ac:chgData name="전형구" userId="6e797804-487e-48a2-8560-e72dcfb04cc4" providerId="ADAL" clId="{F0EA43A1-5AC6-41D7-8CC7-25D9805208C1}" dt="2024-02-05T05:16:54.650" v="2266" actId="1076"/>
          <ac:spMkLst>
            <pc:docMk/>
            <pc:sldMk cId="1585356202" sldId="285"/>
            <ac:spMk id="14" creationId="{B4B6FB94-DE26-496E-D60B-7B68A20C82C5}"/>
          </ac:spMkLst>
        </pc:spChg>
        <pc:graphicFrameChg chg="modGraphic">
          <ac:chgData name="전형구" userId="6e797804-487e-48a2-8560-e72dcfb04cc4" providerId="ADAL" clId="{F0EA43A1-5AC6-41D7-8CC7-25D9805208C1}" dt="2024-02-05T02:41:37.281" v="944" actId="2165"/>
          <ac:graphicFrameMkLst>
            <pc:docMk/>
            <pc:sldMk cId="1585356202" sldId="285"/>
            <ac:graphicFrameMk id="3" creationId="{BB7EF5C0-A57A-24DD-3E00-F30526A8C664}"/>
          </ac:graphicFrameMkLst>
        </pc:graphicFrameChg>
        <pc:picChg chg="add mod">
          <ac:chgData name="전형구" userId="6e797804-487e-48a2-8560-e72dcfb04cc4" providerId="ADAL" clId="{F0EA43A1-5AC6-41D7-8CC7-25D9805208C1}" dt="2024-02-05T05:15:29.886" v="2071" actId="1076"/>
          <ac:picMkLst>
            <pc:docMk/>
            <pc:sldMk cId="1585356202" sldId="285"/>
            <ac:picMk id="4" creationId="{5249939D-81D6-76E0-C9D5-7225E7C7814C}"/>
          </ac:picMkLst>
        </pc:picChg>
        <pc:picChg chg="add mod">
          <ac:chgData name="전형구" userId="6e797804-487e-48a2-8560-e72dcfb04cc4" providerId="ADAL" clId="{F0EA43A1-5AC6-41D7-8CC7-25D9805208C1}" dt="2024-02-05T05:15:28.283" v="2070" actId="1076"/>
          <ac:picMkLst>
            <pc:docMk/>
            <pc:sldMk cId="1585356202" sldId="285"/>
            <ac:picMk id="6" creationId="{1201D176-A94C-16A0-584A-397895D09CDE}"/>
          </ac:picMkLst>
        </pc:picChg>
        <pc:picChg chg="add del mod">
          <ac:chgData name="전형구" userId="6e797804-487e-48a2-8560-e72dcfb04cc4" providerId="ADAL" clId="{F0EA43A1-5AC6-41D7-8CC7-25D9805208C1}" dt="2024-02-05T05:14:10.660" v="2054" actId="478"/>
          <ac:picMkLst>
            <pc:docMk/>
            <pc:sldMk cId="1585356202" sldId="285"/>
            <ac:picMk id="8" creationId="{2E998798-39D4-321E-4167-6C34BB93961A}"/>
          </ac:picMkLst>
        </pc:picChg>
        <pc:picChg chg="add mod ord">
          <ac:chgData name="전형구" userId="6e797804-487e-48a2-8560-e72dcfb04cc4" providerId="ADAL" clId="{F0EA43A1-5AC6-41D7-8CC7-25D9805208C1}" dt="2024-02-05T05:15:59.955" v="2144" actId="14100"/>
          <ac:picMkLst>
            <pc:docMk/>
            <pc:sldMk cId="1585356202" sldId="285"/>
            <ac:picMk id="10" creationId="{B100C913-6F19-36E3-C866-9738DE525CDB}"/>
          </ac:picMkLst>
        </pc:picChg>
        <pc:picChg chg="add mod">
          <ac:chgData name="전형구" userId="6e797804-487e-48a2-8560-e72dcfb04cc4" providerId="ADAL" clId="{F0EA43A1-5AC6-41D7-8CC7-25D9805208C1}" dt="2024-02-05T05:15:59.955" v="2144" actId="14100"/>
          <ac:picMkLst>
            <pc:docMk/>
            <pc:sldMk cId="1585356202" sldId="285"/>
            <ac:picMk id="12" creationId="{9673D634-4A54-2DCC-0059-170B7419F541}"/>
          </ac:picMkLst>
        </pc:picChg>
      </pc:sldChg>
      <pc:sldChg chg="addSp delSp modSp add mod setBg">
        <pc:chgData name="전형구" userId="6e797804-487e-48a2-8560-e72dcfb04cc4" providerId="ADAL" clId="{F0EA43A1-5AC6-41D7-8CC7-25D9805208C1}" dt="2024-02-06T08:37:25.451" v="3531" actId="1076"/>
        <pc:sldMkLst>
          <pc:docMk/>
          <pc:sldMk cId="2100968566" sldId="286"/>
        </pc:sldMkLst>
        <pc:spChg chg="mod">
          <ac:chgData name="전형구" userId="6e797804-487e-48a2-8560-e72dcfb04cc4" providerId="ADAL" clId="{F0EA43A1-5AC6-41D7-8CC7-25D9805208C1}" dt="2024-02-05T05:33:06.448" v="3509" actId="20577"/>
          <ac:spMkLst>
            <pc:docMk/>
            <pc:sldMk cId="2100968566" sldId="286"/>
            <ac:spMk id="2" creationId="{1D67D161-D32E-DC0C-061B-385C3FBDB1E8}"/>
          </ac:spMkLst>
        </pc:spChg>
        <pc:spChg chg="add mod">
          <ac:chgData name="전형구" userId="6e797804-487e-48a2-8560-e72dcfb04cc4" providerId="ADAL" clId="{F0EA43A1-5AC6-41D7-8CC7-25D9805208C1}" dt="2024-02-06T08:37:18.678" v="3529" actId="14100"/>
          <ac:spMkLst>
            <pc:docMk/>
            <pc:sldMk cId="2100968566" sldId="286"/>
            <ac:spMk id="3" creationId="{F1A79FD6-8364-DCC5-63B4-8DBB08C82E51}"/>
          </ac:spMkLst>
        </pc:spChg>
        <pc:spChg chg="add mod">
          <ac:chgData name="전형구" userId="6e797804-487e-48a2-8560-e72dcfb04cc4" providerId="ADAL" clId="{F0EA43A1-5AC6-41D7-8CC7-25D9805208C1}" dt="2024-02-06T08:37:25.451" v="3531" actId="1076"/>
          <ac:spMkLst>
            <pc:docMk/>
            <pc:sldMk cId="2100968566" sldId="286"/>
            <ac:spMk id="4" creationId="{BB077B39-ED3F-D868-0F0F-1AE36F09742A}"/>
          </ac:spMkLst>
        </pc:spChg>
        <pc:spChg chg="add">
          <ac:chgData name="전형구" userId="6e797804-487e-48a2-8560-e72dcfb04cc4" providerId="ADAL" clId="{F0EA43A1-5AC6-41D7-8CC7-25D9805208C1}" dt="2024-02-05T03:10:02.850" v="1235"/>
          <ac:spMkLst>
            <pc:docMk/>
            <pc:sldMk cId="2100968566" sldId="286"/>
            <ac:spMk id="4" creationId="{DAD44772-6895-5601-D61F-8B6F22198A16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5" creationId="{3891D27A-D6EF-B5B9-FEC6-F0777CABFC1E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7" creationId="{CC7FED3F-E102-F048-8508-08B404E63532}"/>
          </ac:spMkLst>
        </pc:spChg>
        <pc:spChg chg="add">
          <ac:chgData name="전형구" userId="6e797804-487e-48a2-8560-e72dcfb04cc4" providerId="ADAL" clId="{F0EA43A1-5AC6-41D7-8CC7-25D9805208C1}" dt="2024-02-05T03:10:18.308" v="1241"/>
          <ac:spMkLst>
            <pc:docMk/>
            <pc:sldMk cId="2100968566" sldId="286"/>
            <ac:spMk id="11" creationId="{03DDEA39-E206-3EAA-25A4-3CB2B6730D93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2" creationId="{FEC0E0ED-BDC3-C184-31C1-673A7BFFD69B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3" creationId="{76D54B82-0127-9D76-3A19-7F3EF345D094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4" creationId="{8727A8D4-795F-38A9-B7A5-4C411EEB772A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5" creationId="{87FEA178-A91C-EFDA-F59C-F19A7C41FC1D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6" creationId="{E013E5AF-B0FF-1EC8-DF31-38849CA50B7D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19" creationId="{E1704C46-904B-83B8-17D7-41D321C7703E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0" creationId="{17D1F8EC-207A-4D8C-D6F4-CBC68AFD7A63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1" creationId="{80CA1A13-D47B-B942-4253-B5E0C4C2748A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4" creationId="{C619B06E-315B-AF42-FAA2-3AF2C7CB561E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5" creationId="{3FB350E9-22F1-5649-F3A6-C4056DAF1F1A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6" creationId="{E4A77DE8-2F2F-A909-E754-23C8A66B7640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27" creationId="{1225A679-9003-B30F-A641-9399D4F84EFD}"/>
          </ac:spMkLst>
        </pc:spChg>
        <pc:spChg chg="add mod">
          <ac:chgData name="전형구" userId="6e797804-487e-48a2-8560-e72dcfb04cc4" providerId="ADAL" clId="{F0EA43A1-5AC6-41D7-8CC7-25D9805208C1}" dt="2024-02-05T03:38:26.414" v="1680" actId="164"/>
          <ac:spMkLst>
            <pc:docMk/>
            <pc:sldMk cId="2100968566" sldId="286"/>
            <ac:spMk id="29" creationId="{0D8AE6F8-AAF7-DC84-6EE6-B84C5E9C1515}"/>
          </ac:spMkLst>
        </pc:spChg>
        <pc:spChg chg="add mod">
          <ac:chgData name="전형구" userId="6e797804-487e-48a2-8560-e72dcfb04cc4" providerId="ADAL" clId="{F0EA43A1-5AC6-41D7-8CC7-25D9805208C1}" dt="2024-02-05T03:38:26.414" v="1680" actId="164"/>
          <ac:spMkLst>
            <pc:docMk/>
            <pc:sldMk cId="2100968566" sldId="286"/>
            <ac:spMk id="30" creationId="{F6F5692C-CC71-3861-9332-FB0BCD74D8F9}"/>
          </ac:spMkLst>
        </pc:spChg>
        <pc:spChg chg="add del mod">
          <ac:chgData name="전형구" userId="6e797804-487e-48a2-8560-e72dcfb04cc4" providerId="ADAL" clId="{F0EA43A1-5AC6-41D7-8CC7-25D9805208C1}" dt="2024-02-05T03:24:14.600" v="1338" actId="478"/>
          <ac:spMkLst>
            <pc:docMk/>
            <pc:sldMk cId="2100968566" sldId="286"/>
            <ac:spMk id="31" creationId="{B6952765-E867-BD84-F583-36AB97F2EED2}"/>
          </ac:spMkLst>
        </pc:spChg>
        <pc:spChg chg="add del mod">
          <ac:chgData name="전형구" userId="6e797804-487e-48a2-8560-e72dcfb04cc4" providerId="ADAL" clId="{F0EA43A1-5AC6-41D7-8CC7-25D9805208C1}" dt="2024-02-05T03:26:42.541" v="1427" actId="478"/>
          <ac:spMkLst>
            <pc:docMk/>
            <pc:sldMk cId="2100968566" sldId="286"/>
            <ac:spMk id="32" creationId="{47CCB1B4-86BB-A7EA-66CB-0BE72B430324}"/>
          </ac:spMkLst>
        </pc:spChg>
        <pc:spChg chg="add mod">
          <ac:chgData name="전형구" userId="6e797804-487e-48a2-8560-e72dcfb04cc4" providerId="ADAL" clId="{F0EA43A1-5AC6-41D7-8CC7-25D9805208C1}" dt="2024-02-05T05:10:10.070" v="1929" actId="207"/>
          <ac:spMkLst>
            <pc:docMk/>
            <pc:sldMk cId="2100968566" sldId="286"/>
            <ac:spMk id="33" creationId="{5F6376A9-508E-C720-4339-F69248A0E91D}"/>
          </ac:spMkLst>
        </pc:spChg>
        <pc:spChg chg="add mod">
          <ac:chgData name="전형구" userId="6e797804-487e-48a2-8560-e72dcfb04cc4" providerId="ADAL" clId="{F0EA43A1-5AC6-41D7-8CC7-25D9805208C1}" dt="2024-02-05T03:38:26.414" v="1680" actId="164"/>
          <ac:spMkLst>
            <pc:docMk/>
            <pc:sldMk cId="2100968566" sldId="286"/>
            <ac:spMk id="34" creationId="{85CB33BB-CAA6-3C5A-A856-D77FA7E7A510}"/>
          </ac:spMkLst>
        </pc:spChg>
        <pc:spChg chg="add mod">
          <ac:chgData name="전형구" userId="6e797804-487e-48a2-8560-e72dcfb04cc4" providerId="ADAL" clId="{F0EA43A1-5AC6-41D7-8CC7-25D9805208C1}" dt="2024-02-05T03:38:26.414" v="1680" actId="164"/>
          <ac:spMkLst>
            <pc:docMk/>
            <pc:sldMk cId="2100968566" sldId="286"/>
            <ac:spMk id="35" creationId="{BDB73295-7BF1-6598-E581-BCC28A445FBF}"/>
          </ac:spMkLst>
        </pc:spChg>
        <pc:spChg chg="add del mod">
          <ac:chgData name="전형구" userId="6e797804-487e-48a2-8560-e72dcfb04cc4" providerId="ADAL" clId="{F0EA43A1-5AC6-41D7-8CC7-25D9805208C1}" dt="2024-02-05T03:32:46.226" v="1611" actId="478"/>
          <ac:spMkLst>
            <pc:docMk/>
            <pc:sldMk cId="2100968566" sldId="286"/>
            <ac:spMk id="38" creationId="{E90FC766-4048-A526-F1D2-F2CA8F519E5F}"/>
          </ac:spMkLst>
        </pc:spChg>
        <pc:spChg chg="del">
          <ac:chgData name="전형구" userId="6e797804-487e-48a2-8560-e72dcfb04cc4" providerId="ADAL" clId="{F0EA43A1-5AC6-41D7-8CC7-25D9805208C1}" dt="2024-02-05T02:57:44.640" v="1234" actId="478"/>
          <ac:spMkLst>
            <pc:docMk/>
            <pc:sldMk cId="2100968566" sldId="286"/>
            <ac:spMk id="45" creationId="{E574585F-6B56-649D-B659-D7838609C0A4}"/>
          </ac:spMkLst>
        </pc:spChg>
        <pc:spChg chg="add mod">
          <ac:chgData name="전형구" userId="6e797804-487e-48a2-8560-e72dcfb04cc4" providerId="ADAL" clId="{F0EA43A1-5AC6-41D7-8CC7-25D9805208C1}" dt="2024-02-05T03:45:52.141" v="1694" actId="1037"/>
          <ac:spMkLst>
            <pc:docMk/>
            <pc:sldMk cId="2100968566" sldId="286"/>
            <ac:spMk id="66" creationId="{3930034F-C818-742A-90C9-80DA80F76AA7}"/>
          </ac:spMkLst>
        </pc:spChg>
        <pc:spChg chg="add mod">
          <ac:chgData name="전형구" userId="6e797804-487e-48a2-8560-e72dcfb04cc4" providerId="ADAL" clId="{F0EA43A1-5AC6-41D7-8CC7-25D9805208C1}" dt="2024-02-05T05:21:41.573" v="2683" actId="1076"/>
          <ac:spMkLst>
            <pc:docMk/>
            <pc:sldMk cId="2100968566" sldId="286"/>
            <ac:spMk id="80" creationId="{754EBE6C-11DC-12B4-490F-3F56C0C6F8BE}"/>
          </ac:spMkLst>
        </pc:spChg>
        <pc:spChg chg="add mod">
          <ac:chgData name="전형구" userId="6e797804-487e-48a2-8560-e72dcfb04cc4" providerId="ADAL" clId="{F0EA43A1-5AC6-41D7-8CC7-25D9805208C1}" dt="2024-02-05T05:19:47.901" v="2557" actId="20577"/>
          <ac:spMkLst>
            <pc:docMk/>
            <pc:sldMk cId="2100968566" sldId="286"/>
            <ac:spMk id="81" creationId="{C75A1C48-CF09-B37E-A11F-1DF9D008561A}"/>
          </ac:spMkLst>
        </pc:spChg>
        <pc:spChg chg="add mod">
          <ac:chgData name="전형구" userId="6e797804-487e-48a2-8560-e72dcfb04cc4" providerId="ADAL" clId="{F0EA43A1-5AC6-41D7-8CC7-25D9805208C1}" dt="2024-02-05T05:21:23.607" v="2678" actId="1076"/>
          <ac:spMkLst>
            <pc:docMk/>
            <pc:sldMk cId="2100968566" sldId="286"/>
            <ac:spMk id="82" creationId="{ACA56F07-CA2A-638C-4015-6162313913F3}"/>
          </ac:spMkLst>
        </pc:spChg>
        <pc:spChg chg="add mod">
          <ac:chgData name="전형구" userId="6e797804-487e-48a2-8560-e72dcfb04cc4" providerId="ADAL" clId="{F0EA43A1-5AC6-41D7-8CC7-25D9805208C1}" dt="2024-02-05T05:21:27.703" v="2679" actId="1076"/>
          <ac:spMkLst>
            <pc:docMk/>
            <pc:sldMk cId="2100968566" sldId="286"/>
            <ac:spMk id="83" creationId="{44CA6AA1-5DDC-A6BF-C028-AE90D4D5BA32}"/>
          </ac:spMkLst>
        </pc:spChg>
        <pc:grpChg chg="add del mod">
          <ac:chgData name="전형구" userId="6e797804-487e-48a2-8560-e72dcfb04cc4" providerId="ADAL" clId="{F0EA43A1-5AC6-41D7-8CC7-25D9805208C1}" dt="2024-02-05T03:35:02.046" v="1653" actId="165"/>
          <ac:grpSpMkLst>
            <pc:docMk/>
            <pc:sldMk cId="2100968566" sldId="286"/>
            <ac:grpSpMk id="58" creationId="{25FE478B-8749-BAF8-C3CF-4D09D155A679}"/>
          </ac:grpSpMkLst>
        </pc:grpChg>
        <pc:grpChg chg="add del mod">
          <ac:chgData name="전형구" userId="6e797804-487e-48a2-8560-e72dcfb04cc4" providerId="ADAL" clId="{F0EA43A1-5AC6-41D7-8CC7-25D9805208C1}" dt="2024-02-05T03:34:42.354" v="1651" actId="165"/>
          <ac:grpSpMkLst>
            <pc:docMk/>
            <pc:sldMk cId="2100968566" sldId="286"/>
            <ac:grpSpMk id="59" creationId="{EBA2489B-E2E7-4FF7-F764-7FE0B14BBDB0}"/>
          </ac:grpSpMkLst>
        </pc:grpChg>
        <pc:grpChg chg="add mod">
          <ac:chgData name="전형구" userId="6e797804-487e-48a2-8560-e72dcfb04cc4" providerId="ADAL" clId="{F0EA43A1-5AC6-41D7-8CC7-25D9805208C1}" dt="2024-02-05T03:38:26.414" v="1680" actId="164"/>
          <ac:grpSpMkLst>
            <pc:docMk/>
            <pc:sldMk cId="2100968566" sldId="286"/>
            <ac:grpSpMk id="65" creationId="{EDEFED04-1F7A-FE5A-1A42-40FCA4995546}"/>
          </ac:grpSpMkLst>
        </pc:grpChg>
        <pc:grpChg chg="add mod">
          <ac:chgData name="전형구" userId="6e797804-487e-48a2-8560-e72dcfb04cc4" providerId="ADAL" clId="{F0EA43A1-5AC6-41D7-8CC7-25D9805208C1}" dt="2024-02-05T05:10:33.223" v="1982" actId="1038"/>
          <ac:grpSpMkLst>
            <pc:docMk/>
            <pc:sldMk cId="2100968566" sldId="286"/>
            <ac:grpSpMk id="67" creationId="{34947C4B-C21C-3784-92CD-14BB25FFDE99}"/>
          </ac:grpSpMkLst>
        </pc:grpChg>
        <pc:picChg chg="add del mod">
          <ac:chgData name="전형구" userId="6e797804-487e-48a2-8560-e72dcfb04cc4" providerId="ADAL" clId="{F0EA43A1-5AC6-41D7-8CC7-25D9805208C1}" dt="2024-02-05T05:08:51.321" v="1768" actId="478"/>
          <ac:picMkLst>
            <pc:docMk/>
            <pc:sldMk cId="2100968566" sldId="286"/>
            <ac:picMk id="8" creationId="{2903D852-F771-D610-6B2C-37E1DC0B654D}"/>
          </ac:picMkLst>
        </pc:picChg>
        <pc:picChg chg="add del mod">
          <ac:chgData name="전형구" userId="6e797804-487e-48a2-8560-e72dcfb04cc4" providerId="ADAL" clId="{F0EA43A1-5AC6-41D7-8CC7-25D9805208C1}" dt="2024-02-05T05:08:51.321" v="1768" actId="478"/>
          <ac:picMkLst>
            <pc:docMk/>
            <pc:sldMk cId="2100968566" sldId="286"/>
            <ac:picMk id="22" creationId="{85C9BED1-C05C-2B45-E7B0-EF9B02D81066}"/>
          </ac:picMkLst>
        </pc:picChg>
        <pc:picChg chg="add del mod">
          <ac:chgData name="전형구" userId="6e797804-487e-48a2-8560-e72dcfb04cc4" providerId="ADAL" clId="{F0EA43A1-5AC6-41D7-8CC7-25D9805208C1}" dt="2024-02-05T05:08:51.321" v="1768" actId="478"/>
          <ac:picMkLst>
            <pc:docMk/>
            <pc:sldMk cId="2100968566" sldId="286"/>
            <ac:picMk id="28" creationId="{79E5F964-72BA-72B0-983C-2691E2F0DDFF}"/>
          </ac:picMkLst>
        </pc:picChg>
        <pc:picChg chg="add mod ord">
          <ac:chgData name="전형구" userId="6e797804-487e-48a2-8560-e72dcfb04cc4" providerId="ADAL" clId="{F0EA43A1-5AC6-41D7-8CC7-25D9805208C1}" dt="2024-02-05T05:11:37.246" v="2009" actId="555"/>
          <ac:picMkLst>
            <pc:docMk/>
            <pc:sldMk cId="2100968566" sldId="286"/>
            <ac:picMk id="69" creationId="{A65E2BBB-08E0-955F-F6F4-5C8DFF12C374}"/>
          </ac:picMkLst>
        </pc:picChg>
        <pc:picChg chg="add mod">
          <ac:chgData name="전형구" userId="6e797804-487e-48a2-8560-e72dcfb04cc4" providerId="ADAL" clId="{F0EA43A1-5AC6-41D7-8CC7-25D9805208C1}" dt="2024-02-05T05:11:26.582" v="2006" actId="465"/>
          <ac:picMkLst>
            <pc:docMk/>
            <pc:sldMk cId="2100968566" sldId="286"/>
            <ac:picMk id="71" creationId="{C9BF2974-164D-73C9-0ACF-23D15FC531C6}"/>
          </ac:picMkLst>
        </pc:picChg>
        <pc:picChg chg="add mod">
          <ac:chgData name="전형구" userId="6e797804-487e-48a2-8560-e72dcfb04cc4" providerId="ADAL" clId="{F0EA43A1-5AC6-41D7-8CC7-25D9805208C1}" dt="2024-02-05T05:11:33.099" v="2008" actId="555"/>
          <ac:picMkLst>
            <pc:docMk/>
            <pc:sldMk cId="2100968566" sldId="286"/>
            <ac:picMk id="73" creationId="{F8ED4460-818B-9EF7-6B0E-3DF0135B5E25}"/>
          </ac:picMkLst>
        </pc:picChg>
        <pc:picChg chg="add mod">
          <ac:chgData name="전형구" userId="6e797804-487e-48a2-8560-e72dcfb04cc4" providerId="ADAL" clId="{F0EA43A1-5AC6-41D7-8CC7-25D9805208C1}" dt="2024-02-05T05:11:33.099" v="2008" actId="555"/>
          <ac:picMkLst>
            <pc:docMk/>
            <pc:sldMk cId="2100968566" sldId="286"/>
            <ac:picMk id="75" creationId="{9110610C-E92B-88D7-4EAC-08DC766F79C5}"/>
          </ac:picMkLst>
        </pc:picChg>
        <pc:picChg chg="add mod">
          <ac:chgData name="전형구" userId="6e797804-487e-48a2-8560-e72dcfb04cc4" providerId="ADAL" clId="{F0EA43A1-5AC6-41D7-8CC7-25D9805208C1}" dt="2024-02-05T05:11:37.246" v="2009" actId="555"/>
          <ac:picMkLst>
            <pc:docMk/>
            <pc:sldMk cId="2100968566" sldId="286"/>
            <ac:picMk id="77" creationId="{0E8BAA4B-8B3D-DD2D-5BE1-7D4617C22DB4}"/>
          </ac:picMkLst>
        </pc:picChg>
        <pc:picChg chg="add mod">
          <ac:chgData name="전형구" userId="6e797804-487e-48a2-8560-e72dcfb04cc4" providerId="ADAL" clId="{F0EA43A1-5AC6-41D7-8CC7-25D9805208C1}" dt="2024-02-05T05:11:44.452" v="2010" actId="465"/>
          <ac:picMkLst>
            <pc:docMk/>
            <pc:sldMk cId="2100968566" sldId="286"/>
            <ac:picMk id="79" creationId="{3C8CEC96-2341-76CB-485C-5A7A16A835C7}"/>
          </ac:picMkLst>
        </pc:pic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3" creationId="{2739E2A5-B014-3F4A-9712-32138A3E38EE}"/>
          </ac:cxnSpMkLst>
        </pc:cxn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6" creationId="{B796E9B9-1D83-37C6-A345-DF826EBAE065}"/>
          </ac:cxnSpMkLst>
        </pc:cxn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9" creationId="{060FD116-D7DD-BB86-F834-74F63D2A5634}"/>
          </ac:cxnSpMkLst>
        </pc:cxn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10" creationId="{D14D1896-9CDE-6BFC-241B-38B5B6EC91E9}"/>
          </ac:cxnSpMkLst>
        </pc:cxn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17" creationId="{F699B28D-76B3-DF7A-53F5-3762514B40AE}"/>
          </ac:cxnSpMkLst>
        </pc:cxnChg>
        <pc:cxnChg chg="del">
          <ac:chgData name="전형구" userId="6e797804-487e-48a2-8560-e72dcfb04cc4" providerId="ADAL" clId="{F0EA43A1-5AC6-41D7-8CC7-25D9805208C1}" dt="2024-02-05T02:57:44.640" v="1234" actId="478"/>
          <ac:cxnSpMkLst>
            <pc:docMk/>
            <pc:sldMk cId="2100968566" sldId="286"/>
            <ac:cxnSpMk id="18" creationId="{BCD56715-D7A0-DBA2-E7A8-EE9DB750E5D5}"/>
          </ac:cxnSpMkLst>
        </pc:cxnChg>
        <pc:cxnChg chg="add del">
          <ac:chgData name="전형구" userId="6e797804-487e-48a2-8560-e72dcfb04cc4" providerId="ADAL" clId="{F0EA43A1-5AC6-41D7-8CC7-25D9805208C1}" dt="2024-02-05T03:32:21.466" v="1604" actId="478"/>
          <ac:cxnSpMkLst>
            <pc:docMk/>
            <pc:sldMk cId="2100968566" sldId="286"/>
            <ac:cxnSpMk id="37" creationId="{F692F34A-77B7-2F2E-1E6D-9B6EABD1269E}"/>
          </ac:cxnSpMkLst>
        </pc:cxnChg>
        <pc:cxnChg chg="add 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40" creationId="{B7456F6D-AFE1-DEA7-4ACA-C4E24D545D5A}"/>
          </ac:cxnSpMkLst>
        </pc:cxnChg>
        <pc:cxnChg chg="add 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46" creationId="{26893A83-954D-8035-76AC-57C84B5D1B0C}"/>
          </ac:cxnSpMkLst>
        </pc:cxnChg>
        <pc:cxnChg chg="add 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52" creationId="{48CFE1BA-889A-F4BC-FF95-BE4FA5E34B0C}"/>
          </ac:cxnSpMkLst>
        </pc:cxnChg>
        <pc:cxnChg chg="add 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55" creationId="{E5590C48-8260-B6F8-5520-056FBB34246A}"/>
          </ac:cxnSpMkLst>
        </pc:cxnChg>
        <pc:cxnChg chg="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60" creationId="{3DDAEAF8-848E-FD09-D90B-9137C1717F68}"/>
          </ac:cxnSpMkLst>
        </pc:cxnChg>
        <pc:cxnChg chg="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61" creationId="{6AAEBD47-1014-7611-6D3F-A29F66D76A13}"/>
          </ac:cxnSpMkLst>
        </pc:cxnChg>
        <pc:cxnChg chg="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62" creationId="{3914C802-33ED-AA7D-4256-80104D880C59}"/>
          </ac:cxnSpMkLst>
        </pc:cxnChg>
        <pc:cxnChg chg="mod topLvl">
          <ac:chgData name="전형구" userId="6e797804-487e-48a2-8560-e72dcfb04cc4" providerId="ADAL" clId="{F0EA43A1-5AC6-41D7-8CC7-25D9805208C1}" dt="2024-02-05T03:35:56.187" v="1670" actId="692"/>
          <ac:cxnSpMkLst>
            <pc:docMk/>
            <pc:sldMk cId="2100968566" sldId="286"/>
            <ac:cxnSpMk id="63" creationId="{FD953656-4097-D42F-A84C-530B51396291}"/>
          </ac:cxnSpMkLst>
        </pc:cxnChg>
      </pc:sldChg>
      <pc:sldChg chg="addSp delSp modSp add mod">
        <pc:chgData name="전형구" userId="6e797804-487e-48a2-8560-e72dcfb04cc4" providerId="ADAL" clId="{F0EA43A1-5AC6-41D7-8CC7-25D9805208C1}" dt="2024-02-05T05:33:11.671" v="3511"/>
        <pc:sldMkLst>
          <pc:docMk/>
          <pc:sldMk cId="3198379144" sldId="287"/>
        </pc:sldMkLst>
        <pc:spChg chg="mod">
          <ac:chgData name="전형구" userId="6e797804-487e-48a2-8560-e72dcfb04cc4" providerId="ADAL" clId="{F0EA43A1-5AC6-41D7-8CC7-25D9805208C1}" dt="2024-02-05T05:33:11.671" v="3511"/>
          <ac:spMkLst>
            <pc:docMk/>
            <pc:sldMk cId="3198379144" sldId="287"/>
            <ac:spMk id="2" creationId="{4A2D4DF0-FEAC-CF4A-7570-A317B751301E}"/>
          </ac:spMkLst>
        </pc:spChg>
        <pc:spChg chg="add">
          <ac:chgData name="전형구" userId="6e797804-487e-48a2-8560-e72dcfb04cc4" providerId="ADAL" clId="{F0EA43A1-5AC6-41D7-8CC7-25D9805208C1}" dt="2024-02-05T03:46:56.068" v="1715"/>
          <ac:spMkLst>
            <pc:docMk/>
            <pc:sldMk cId="3198379144" sldId="287"/>
            <ac:spMk id="3" creationId="{13F37933-7698-202D-1AEE-AE5974A1B029}"/>
          </ac:spMkLst>
        </pc:spChg>
        <pc:spChg chg="add">
          <ac:chgData name="전형구" userId="6e797804-487e-48a2-8560-e72dcfb04cc4" providerId="ADAL" clId="{F0EA43A1-5AC6-41D7-8CC7-25D9805208C1}" dt="2024-02-05T03:47:24.933" v="1723"/>
          <ac:spMkLst>
            <pc:docMk/>
            <pc:sldMk cId="3198379144" sldId="287"/>
            <ac:spMk id="5" creationId="{6405BBB0-BDB0-C3AF-4BD6-3CEB40D6ED1E}"/>
          </ac:spMkLst>
        </pc:spChg>
        <pc:spChg chg="add">
          <ac:chgData name="전형구" userId="6e797804-487e-48a2-8560-e72dcfb04cc4" providerId="ADAL" clId="{F0EA43A1-5AC6-41D7-8CC7-25D9805208C1}" dt="2024-02-05T03:47:53.835" v="1736"/>
          <ac:spMkLst>
            <pc:docMk/>
            <pc:sldMk cId="3198379144" sldId="287"/>
            <ac:spMk id="7" creationId="{AFE859D9-7DC1-6602-A08E-7ED5EEC1DF80}"/>
          </ac:spMkLst>
        </pc:spChg>
        <pc:spChg chg="add mod">
          <ac:chgData name="전형구" userId="6e797804-487e-48a2-8560-e72dcfb04cc4" providerId="ADAL" clId="{F0EA43A1-5AC6-41D7-8CC7-25D9805208C1}" dt="2024-02-05T05:22:58.588" v="2777" actId="14100"/>
          <ac:spMkLst>
            <pc:docMk/>
            <pc:sldMk cId="3198379144" sldId="287"/>
            <ac:spMk id="10" creationId="{DA1F4399-600C-7E7D-23FE-2A278FB9CA19}"/>
          </ac:spMkLst>
        </pc:spChg>
        <pc:spChg chg="add mod">
          <ac:chgData name="전형구" userId="6e797804-487e-48a2-8560-e72dcfb04cc4" providerId="ADAL" clId="{F0EA43A1-5AC6-41D7-8CC7-25D9805208C1}" dt="2024-02-05T05:22:58.588" v="2777" actId="14100"/>
          <ac:spMkLst>
            <pc:docMk/>
            <pc:sldMk cId="3198379144" sldId="287"/>
            <ac:spMk id="11" creationId="{D7CAF19E-5D47-F491-9D9A-4D52CE09759B}"/>
          </ac:spMkLst>
        </pc:spChg>
        <pc:spChg chg="add mod">
          <ac:chgData name="전형구" userId="6e797804-487e-48a2-8560-e72dcfb04cc4" providerId="ADAL" clId="{F0EA43A1-5AC6-41D7-8CC7-25D9805208C1}" dt="2024-02-05T05:23:14.280" v="2801" actId="20577"/>
          <ac:spMkLst>
            <pc:docMk/>
            <pc:sldMk cId="3198379144" sldId="287"/>
            <ac:spMk id="12" creationId="{9B8EB5F2-CA8A-95E1-E0FF-6ECD5E0BF720}"/>
          </ac:spMkLst>
        </pc:spChg>
        <pc:spChg chg="add mod">
          <ac:chgData name="전형구" userId="6e797804-487e-48a2-8560-e72dcfb04cc4" providerId="ADAL" clId="{F0EA43A1-5AC6-41D7-8CC7-25D9805208C1}" dt="2024-02-05T05:32:26.745" v="3426" actId="2711"/>
          <ac:spMkLst>
            <pc:docMk/>
            <pc:sldMk cId="3198379144" sldId="287"/>
            <ac:spMk id="13" creationId="{7C51775D-3EBB-40C4-46C0-9CF0CE4FD81F}"/>
          </ac:spMkLst>
        </pc:spChg>
        <pc:grpChg chg="del">
          <ac:chgData name="전형구" userId="6e797804-487e-48a2-8560-e72dcfb04cc4" providerId="ADAL" clId="{F0EA43A1-5AC6-41D7-8CC7-25D9805208C1}" dt="2024-02-05T03:46:25.933" v="1713" actId="478"/>
          <ac:grpSpMkLst>
            <pc:docMk/>
            <pc:sldMk cId="3198379144" sldId="287"/>
            <ac:grpSpMk id="67" creationId="{A7DECEF8-F3A6-574E-73C3-CE87FD1E5C67}"/>
          </ac:grpSpMkLst>
        </pc:grpChg>
        <pc:picChg chg="add mod modCrop">
          <ac:chgData name="전형구" userId="6e797804-487e-48a2-8560-e72dcfb04cc4" providerId="ADAL" clId="{F0EA43A1-5AC6-41D7-8CC7-25D9805208C1}" dt="2024-02-05T03:48:37.141" v="1762" actId="1076"/>
          <ac:picMkLst>
            <pc:docMk/>
            <pc:sldMk cId="3198379144" sldId="287"/>
            <ac:picMk id="4" creationId="{03679EF0-D275-8A44-C1C4-34D7EB6DB8FB}"/>
          </ac:picMkLst>
        </pc:picChg>
        <pc:picChg chg="add mod modCrop">
          <ac:chgData name="전형구" userId="6e797804-487e-48a2-8560-e72dcfb04cc4" providerId="ADAL" clId="{F0EA43A1-5AC6-41D7-8CC7-25D9805208C1}" dt="2024-02-05T03:48:38.988" v="1763" actId="1076"/>
          <ac:picMkLst>
            <pc:docMk/>
            <pc:sldMk cId="3198379144" sldId="287"/>
            <ac:picMk id="6" creationId="{0FCA158E-E2A0-7EFB-08EE-1D2E90F280D9}"/>
          </ac:picMkLst>
        </pc:picChg>
        <pc:picChg chg="del">
          <ac:chgData name="전형구" userId="6e797804-487e-48a2-8560-e72dcfb04cc4" providerId="ADAL" clId="{F0EA43A1-5AC6-41D7-8CC7-25D9805208C1}" dt="2024-02-05T03:46:28.877" v="1714" actId="478"/>
          <ac:picMkLst>
            <pc:docMk/>
            <pc:sldMk cId="3198379144" sldId="287"/>
            <ac:picMk id="8" creationId="{1002451E-49DD-7D84-7A37-6310BA1CFF4C}"/>
          </ac:picMkLst>
        </pc:picChg>
        <pc:picChg chg="add mod modCrop">
          <ac:chgData name="전형구" userId="6e797804-487e-48a2-8560-e72dcfb04cc4" providerId="ADAL" clId="{F0EA43A1-5AC6-41D7-8CC7-25D9805208C1}" dt="2024-02-05T03:48:42.001" v="1765" actId="1076"/>
          <ac:picMkLst>
            <pc:docMk/>
            <pc:sldMk cId="3198379144" sldId="287"/>
            <ac:picMk id="9" creationId="{5B1A9400-909D-F6EB-BCBD-F2D6B7465FE4}"/>
          </ac:picMkLst>
        </pc:picChg>
        <pc:picChg chg="del">
          <ac:chgData name="전형구" userId="6e797804-487e-48a2-8560-e72dcfb04cc4" providerId="ADAL" clId="{F0EA43A1-5AC6-41D7-8CC7-25D9805208C1}" dt="2024-02-05T03:46:28.877" v="1714" actId="478"/>
          <ac:picMkLst>
            <pc:docMk/>
            <pc:sldMk cId="3198379144" sldId="287"/>
            <ac:picMk id="22" creationId="{B02FE86A-A138-B930-676A-52123BDD4C5F}"/>
          </ac:picMkLst>
        </pc:picChg>
        <pc:picChg chg="del">
          <ac:chgData name="전형구" userId="6e797804-487e-48a2-8560-e72dcfb04cc4" providerId="ADAL" clId="{F0EA43A1-5AC6-41D7-8CC7-25D9805208C1}" dt="2024-02-05T03:46:28.877" v="1714" actId="478"/>
          <ac:picMkLst>
            <pc:docMk/>
            <pc:sldMk cId="3198379144" sldId="287"/>
            <ac:picMk id="28" creationId="{81AB626A-7B7A-1BD0-8AAD-F819C50CAD7E}"/>
          </ac:picMkLst>
        </pc:picChg>
      </pc:sldChg>
      <pc:sldChg chg="addSp delSp modSp add mod">
        <pc:chgData name="전형구" userId="6e797804-487e-48a2-8560-e72dcfb04cc4" providerId="ADAL" clId="{F0EA43A1-5AC6-41D7-8CC7-25D9805208C1}" dt="2024-02-05T05:18:16.718" v="2327" actId="1076"/>
        <pc:sldMkLst>
          <pc:docMk/>
          <pc:sldMk cId="4184094854" sldId="288"/>
        </pc:sldMkLst>
        <pc:spChg chg="mod">
          <ac:chgData name="전형구" userId="6e797804-487e-48a2-8560-e72dcfb04cc4" providerId="ADAL" clId="{F0EA43A1-5AC6-41D7-8CC7-25D9805208C1}" dt="2024-02-05T05:18:10.533" v="2325"/>
          <ac:spMkLst>
            <pc:docMk/>
            <pc:sldMk cId="4184094854" sldId="288"/>
            <ac:spMk id="2" creationId="{1BF2B9E4-C839-DD46-5530-21DAECA1BEBA}"/>
          </ac:spMkLst>
        </pc:spChg>
        <pc:spChg chg="del">
          <ac:chgData name="전형구" userId="6e797804-487e-48a2-8560-e72dcfb04cc4" providerId="ADAL" clId="{F0EA43A1-5AC6-41D7-8CC7-25D9805208C1}" dt="2024-02-05T05:17:42.892" v="2268" actId="478"/>
          <ac:spMkLst>
            <pc:docMk/>
            <pc:sldMk cId="4184094854" sldId="288"/>
            <ac:spMk id="14" creationId="{89815ABA-E4E2-923A-9BB4-86ADCEF75DC9}"/>
          </ac:spMkLst>
        </pc:spChg>
        <pc:spChg chg="del">
          <ac:chgData name="전형구" userId="6e797804-487e-48a2-8560-e72dcfb04cc4" providerId="ADAL" clId="{F0EA43A1-5AC6-41D7-8CC7-25D9805208C1}" dt="2024-02-05T05:17:45.147" v="2269" actId="478"/>
          <ac:spMkLst>
            <pc:docMk/>
            <pc:sldMk cId="4184094854" sldId="288"/>
            <ac:spMk id="15" creationId="{C937857B-9066-2440-B9AC-78C8E352C437}"/>
          </ac:spMkLst>
        </pc:spChg>
        <pc:grpChg chg="del">
          <ac:chgData name="전형구" userId="6e797804-487e-48a2-8560-e72dcfb04cc4" providerId="ADAL" clId="{F0EA43A1-5AC6-41D7-8CC7-25D9805208C1}" dt="2024-02-05T05:17:42.892" v="2268" actId="478"/>
          <ac:grpSpMkLst>
            <pc:docMk/>
            <pc:sldMk cId="4184094854" sldId="288"/>
            <ac:grpSpMk id="6" creationId="{1C442BA4-3E1D-2981-A5B8-899D052C47A5}"/>
          </ac:grpSpMkLst>
        </pc:grpChg>
        <pc:graphicFrameChg chg="add mod">
          <ac:chgData name="전형구" userId="6e797804-487e-48a2-8560-e72dcfb04cc4" providerId="ADAL" clId="{F0EA43A1-5AC6-41D7-8CC7-25D9805208C1}" dt="2024-02-05T05:18:16.718" v="2327" actId="1076"/>
          <ac:graphicFrameMkLst>
            <pc:docMk/>
            <pc:sldMk cId="4184094854" sldId="288"/>
            <ac:graphicFrameMk id="3" creationId="{4148AAA1-E7F7-5DAB-ADED-0DF800C86FC2}"/>
          </ac:graphicFrameMkLst>
        </pc:graphicFrameChg>
      </pc:sldChg>
      <pc:sldChg chg="modSp add mod">
        <pc:chgData name="전형구" userId="6e797804-487e-48a2-8560-e72dcfb04cc4" providerId="ADAL" clId="{F0EA43A1-5AC6-41D7-8CC7-25D9805208C1}" dt="2024-02-05T05:28:52.991" v="3384" actId="20577"/>
        <pc:sldMkLst>
          <pc:docMk/>
          <pc:sldMk cId="2722069061" sldId="289"/>
        </pc:sldMkLst>
        <pc:spChg chg="mod">
          <ac:chgData name="전형구" userId="6e797804-487e-48a2-8560-e72dcfb04cc4" providerId="ADAL" clId="{F0EA43A1-5AC6-41D7-8CC7-25D9805208C1}" dt="2024-02-05T05:28:52.991" v="3384" actId="20577"/>
          <ac:spMkLst>
            <pc:docMk/>
            <pc:sldMk cId="2722069061" sldId="289"/>
            <ac:spMk id="2" creationId="{817CB932-2D9D-C728-6F75-D97246563429}"/>
          </ac:spMkLst>
        </pc:spChg>
      </pc:sldChg>
      <pc:sldChg chg="delSp modSp add mod">
        <pc:chgData name="전형구" userId="6e797804-487e-48a2-8560-e72dcfb04cc4" providerId="ADAL" clId="{F0EA43A1-5AC6-41D7-8CC7-25D9805208C1}" dt="2024-02-05T05:33:21.253" v="3523" actId="20577"/>
        <pc:sldMkLst>
          <pc:docMk/>
          <pc:sldMk cId="2549824745" sldId="290"/>
        </pc:sldMkLst>
        <pc:spChg chg="mod">
          <ac:chgData name="전형구" userId="6e797804-487e-48a2-8560-e72dcfb04cc4" providerId="ADAL" clId="{F0EA43A1-5AC6-41D7-8CC7-25D9805208C1}" dt="2024-02-05T05:33:14.436" v="3513"/>
          <ac:spMkLst>
            <pc:docMk/>
            <pc:sldMk cId="2549824745" sldId="290"/>
            <ac:spMk id="2" creationId="{52EE4377-7351-A847-E57B-3C13463D841B}"/>
          </ac:spMkLst>
        </pc:spChg>
        <pc:spChg chg="del">
          <ac:chgData name="전형구" userId="6e797804-487e-48a2-8560-e72dcfb04cc4" providerId="ADAL" clId="{F0EA43A1-5AC6-41D7-8CC7-25D9805208C1}" dt="2024-02-05T05:33:17.306" v="3514" actId="478"/>
          <ac:spMkLst>
            <pc:docMk/>
            <pc:sldMk cId="2549824745" sldId="290"/>
            <ac:spMk id="10" creationId="{1ADDB737-EED9-C710-46E4-F283383B50CB}"/>
          </ac:spMkLst>
        </pc:spChg>
        <pc:spChg chg="del">
          <ac:chgData name="전형구" userId="6e797804-487e-48a2-8560-e72dcfb04cc4" providerId="ADAL" clId="{F0EA43A1-5AC6-41D7-8CC7-25D9805208C1}" dt="2024-02-05T05:33:17.306" v="3514" actId="478"/>
          <ac:spMkLst>
            <pc:docMk/>
            <pc:sldMk cId="2549824745" sldId="290"/>
            <ac:spMk id="11" creationId="{7B7C6D4B-1656-18A9-26EA-8AB01A69FD4F}"/>
          </ac:spMkLst>
        </pc:spChg>
        <pc:spChg chg="del">
          <ac:chgData name="전형구" userId="6e797804-487e-48a2-8560-e72dcfb04cc4" providerId="ADAL" clId="{F0EA43A1-5AC6-41D7-8CC7-25D9805208C1}" dt="2024-02-05T05:33:17.306" v="3514" actId="478"/>
          <ac:spMkLst>
            <pc:docMk/>
            <pc:sldMk cId="2549824745" sldId="290"/>
            <ac:spMk id="12" creationId="{29934F0B-221D-D9A9-196C-EFCFFF54203B}"/>
          </ac:spMkLst>
        </pc:spChg>
        <pc:spChg chg="mod">
          <ac:chgData name="전형구" userId="6e797804-487e-48a2-8560-e72dcfb04cc4" providerId="ADAL" clId="{F0EA43A1-5AC6-41D7-8CC7-25D9805208C1}" dt="2024-02-05T05:33:21.253" v="3523" actId="20577"/>
          <ac:spMkLst>
            <pc:docMk/>
            <pc:sldMk cId="2549824745" sldId="290"/>
            <ac:spMk id="13" creationId="{8EB341B5-E7BA-F8BF-6E95-3255E3592105}"/>
          </ac:spMkLst>
        </pc:spChg>
        <pc:picChg chg="del">
          <ac:chgData name="전형구" userId="6e797804-487e-48a2-8560-e72dcfb04cc4" providerId="ADAL" clId="{F0EA43A1-5AC6-41D7-8CC7-25D9805208C1}" dt="2024-02-05T05:33:17.306" v="3514" actId="478"/>
          <ac:picMkLst>
            <pc:docMk/>
            <pc:sldMk cId="2549824745" sldId="290"/>
            <ac:picMk id="4" creationId="{53DB571B-11DA-C078-8E1A-64337FD81253}"/>
          </ac:picMkLst>
        </pc:picChg>
        <pc:picChg chg="del">
          <ac:chgData name="전형구" userId="6e797804-487e-48a2-8560-e72dcfb04cc4" providerId="ADAL" clId="{F0EA43A1-5AC6-41D7-8CC7-25D9805208C1}" dt="2024-02-05T05:33:17.306" v="3514" actId="478"/>
          <ac:picMkLst>
            <pc:docMk/>
            <pc:sldMk cId="2549824745" sldId="290"/>
            <ac:picMk id="6" creationId="{CDE2F45C-F1BD-3A48-46E2-7E949881D2FD}"/>
          </ac:picMkLst>
        </pc:picChg>
        <pc:picChg chg="del">
          <ac:chgData name="전형구" userId="6e797804-487e-48a2-8560-e72dcfb04cc4" providerId="ADAL" clId="{F0EA43A1-5AC6-41D7-8CC7-25D9805208C1}" dt="2024-02-05T05:33:17.306" v="3514" actId="478"/>
          <ac:picMkLst>
            <pc:docMk/>
            <pc:sldMk cId="2549824745" sldId="290"/>
            <ac:picMk id="9" creationId="{573B28FF-EE51-B2DA-020E-1F40982D88D4}"/>
          </ac:picMkLst>
        </pc:picChg>
      </pc:sldChg>
    </pc:docChg>
  </pc:docChgLst>
  <pc:docChgLst>
    <pc:chgData name="장정호" userId="26034122-e61f-4f1a-998b-6003799a79ee" providerId="ADAL" clId="{78578D0B-DA3D-5549-BB8F-67D955BE3745}"/>
    <pc:docChg chg="undo custSel addSld delSld modSld">
      <pc:chgData name="장정호" userId="26034122-e61f-4f1a-998b-6003799a79ee" providerId="ADAL" clId="{78578D0B-DA3D-5549-BB8F-67D955BE3745}" dt="2024-06-01T08:57:32.325" v="920" actId="14100"/>
      <pc:docMkLst>
        <pc:docMk/>
      </pc:docMkLst>
      <pc:sldChg chg="modSp mod">
        <pc:chgData name="장정호" userId="26034122-e61f-4f1a-998b-6003799a79ee" providerId="ADAL" clId="{78578D0B-DA3D-5549-BB8F-67D955BE3745}" dt="2024-06-01T08:42:27.227" v="376" actId="20577"/>
        <pc:sldMkLst>
          <pc:docMk/>
          <pc:sldMk cId="3049160774" sldId="258"/>
        </pc:sldMkLst>
        <pc:spChg chg="mod">
          <ac:chgData name="장정호" userId="26034122-e61f-4f1a-998b-6003799a79ee" providerId="ADAL" clId="{78578D0B-DA3D-5549-BB8F-67D955BE3745}" dt="2024-06-01T08:42:27.227" v="376" actId="20577"/>
          <ac:spMkLst>
            <pc:docMk/>
            <pc:sldMk cId="3049160774" sldId="258"/>
            <ac:spMk id="4" creationId="{3FA7FE40-6D6F-7D22-D765-7BDE2F7A0C4C}"/>
          </ac:spMkLst>
        </pc:spChg>
      </pc:sldChg>
      <pc:sldChg chg="modSp add mod">
        <pc:chgData name="장정호" userId="26034122-e61f-4f1a-998b-6003799a79ee" providerId="ADAL" clId="{78578D0B-DA3D-5549-BB8F-67D955BE3745}" dt="2024-06-01T08:42:35.079" v="377" actId="20577"/>
        <pc:sldMkLst>
          <pc:docMk/>
          <pc:sldMk cId="563916280" sldId="277"/>
        </pc:sldMkLst>
        <pc:spChg chg="mod">
          <ac:chgData name="장정호" userId="26034122-e61f-4f1a-998b-6003799a79ee" providerId="ADAL" clId="{78578D0B-DA3D-5549-BB8F-67D955BE3745}" dt="2024-06-01T08:42:35.079" v="377" actId="20577"/>
          <ac:spMkLst>
            <pc:docMk/>
            <pc:sldMk cId="563916280" sldId="277"/>
            <ac:spMk id="2" creationId="{380FC114-F716-2599-EECA-809493239869}"/>
          </ac:spMkLst>
        </pc:spChg>
      </pc:sldChg>
      <pc:sldChg chg="del">
        <pc:chgData name="장정호" userId="26034122-e61f-4f1a-998b-6003799a79ee" providerId="ADAL" clId="{78578D0B-DA3D-5549-BB8F-67D955BE3745}" dt="2024-06-01T08:42:00.168" v="360" actId="2696"/>
        <pc:sldMkLst>
          <pc:docMk/>
          <pc:sldMk cId="1841546537" sldId="277"/>
        </pc:sldMkLst>
      </pc:sldChg>
      <pc:sldChg chg="modSp add mod">
        <pc:chgData name="장정호" userId="26034122-e61f-4f1a-998b-6003799a79ee" providerId="ADAL" clId="{78578D0B-DA3D-5549-BB8F-67D955BE3745}" dt="2024-06-01T08:45:09.738" v="402" actId="20577"/>
        <pc:sldMkLst>
          <pc:docMk/>
          <pc:sldMk cId="1495810539" sldId="288"/>
        </pc:sldMkLst>
        <pc:spChg chg="mod">
          <ac:chgData name="장정호" userId="26034122-e61f-4f1a-998b-6003799a79ee" providerId="ADAL" clId="{78578D0B-DA3D-5549-BB8F-67D955BE3745}" dt="2024-06-01T08:45:09.738" v="402" actId="20577"/>
          <ac:spMkLst>
            <pc:docMk/>
            <pc:sldMk cId="1495810539" sldId="288"/>
            <ac:spMk id="2" creationId="{1BF2B9E4-C839-DD46-5530-21DAECA1BEBA}"/>
          </ac:spMkLst>
        </pc:sp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4184094854" sldId="288"/>
        </pc:sldMkLst>
      </pc:sldChg>
      <pc:sldChg chg="modSp mod">
        <pc:chgData name="장정호" userId="26034122-e61f-4f1a-998b-6003799a79ee" providerId="ADAL" clId="{78578D0B-DA3D-5549-BB8F-67D955BE3745}" dt="2024-06-01T08:48:27.510" v="719" actId="20577"/>
        <pc:sldMkLst>
          <pc:docMk/>
          <pc:sldMk cId="2549824745" sldId="290"/>
        </pc:sldMkLst>
        <pc:spChg chg="mod">
          <ac:chgData name="장정호" userId="26034122-e61f-4f1a-998b-6003799a79ee" providerId="ADAL" clId="{78578D0B-DA3D-5549-BB8F-67D955BE3745}" dt="2024-06-01T08:43:20.150" v="387" actId="20577"/>
          <ac:spMkLst>
            <pc:docMk/>
            <pc:sldMk cId="2549824745" sldId="290"/>
            <ac:spMk id="2" creationId="{52EE4377-7351-A847-E57B-3C13463D841B}"/>
          </ac:spMkLst>
        </pc:spChg>
        <pc:spChg chg="mod">
          <ac:chgData name="장정호" userId="26034122-e61f-4f1a-998b-6003799a79ee" providerId="ADAL" clId="{78578D0B-DA3D-5549-BB8F-67D955BE3745}" dt="2024-06-01T08:48:27.510" v="719" actId="20577"/>
          <ac:spMkLst>
            <pc:docMk/>
            <pc:sldMk cId="2549824745" sldId="290"/>
            <ac:spMk id="13" creationId="{8EB341B5-E7BA-F8BF-6E95-3255E3592105}"/>
          </ac:spMkLst>
        </pc:spChg>
      </pc:sldChg>
      <pc:sldChg chg="addSp delSp modSp mod">
        <pc:chgData name="장정호" userId="26034122-e61f-4f1a-998b-6003799a79ee" providerId="ADAL" clId="{78578D0B-DA3D-5549-BB8F-67D955BE3745}" dt="2024-06-01T08:57:32.325" v="920" actId="14100"/>
        <pc:sldMkLst>
          <pc:docMk/>
          <pc:sldMk cId="2799128117" sldId="291"/>
        </pc:sldMkLst>
        <pc:spChg chg="mod">
          <ac:chgData name="장정호" userId="26034122-e61f-4f1a-998b-6003799a79ee" providerId="ADAL" clId="{78578D0B-DA3D-5549-BB8F-67D955BE3745}" dt="2024-06-01T08:43:07.041" v="383" actId="20577"/>
          <ac:spMkLst>
            <pc:docMk/>
            <pc:sldMk cId="2799128117" sldId="291"/>
            <ac:spMk id="2" creationId="{1BF2B9E4-C839-DD46-5530-21DAECA1BEBA}"/>
          </ac:spMkLst>
        </pc:spChg>
        <pc:spChg chg="add mod">
          <ac:chgData name="장정호" userId="26034122-e61f-4f1a-998b-6003799a79ee" providerId="ADAL" clId="{78578D0B-DA3D-5549-BB8F-67D955BE3745}" dt="2024-06-01T08:29:27.688" v="3" actId="1076"/>
          <ac:spMkLst>
            <pc:docMk/>
            <pc:sldMk cId="2799128117" sldId="291"/>
            <ac:spMk id="3" creationId="{A932A85A-EBE8-FE45-EB9B-EF81452DCC3B}"/>
          </ac:spMkLst>
        </pc:spChg>
        <pc:spChg chg="mod">
          <ac:chgData name="장정호" userId="26034122-e61f-4f1a-998b-6003799a79ee" providerId="ADAL" clId="{78578D0B-DA3D-5549-BB8F-67D955BE3745}" dt="2024-06-01T08:49:56.370" v="722" actId="165"/>
          <ac:spMkLst>
            <pc:docMk/>
            <pc:sldMk cId="2799128117" sldId="291"/>
            <ac:spMk id="7" creationId="{C1A4E588-DEBB-56F1-D338-0948F9F16152}"/>
          </ac:spMkLst>
        </pc:spChg>
        <pc:spChg chg="mod topLvl">
          <ac:chgData name="장정호" userId="26034122-e61f-4f1a-998b-6003799a79ee" providerId="ADAL" clId="{78578D0B-DA3D-5549-BB8F-67D955BE3745}" dt="2024-06-01T08:50:55.940" v="730" actId="14100"/>
          <ac:spMkLst>
            <pc:docMk/>
            <pc:sldMk cId="2799128117" sldId="291"/>
            <ac:spMk id="10" creationId="{7B13A1A7-803E-AE94-2E08-B344571E6A73}"/>
          </ac:spMkLst>
        </pc:spChg>
        <pc:spChg chg="mod">
          <ac:chgData name="장정호" userId="26034122-e61f-4f1a-998b-6003799a79ee" providerId="ADAL" clId="{78578D0B-DA3D-5549-BB8F-67D955BE3745}" dt="2024-06-01T08:29:46.027" v="9" actId="688"/>
          <ac:spMkLst>
            <pc:docMk/>
            <pc:sldMk cId="2799128117" sldId="291"/>
            <ac:spMk id="11" creationId="{196386AF-8BF0-6A5B-48D2-C9DC954ED12B}"/>
          </ac:spMkLst>
        </pc:spChg>
        <pc:spChg chg="mod topLvl">
          <ac:chgData name="장정호" userId="26034122-e61f-4f1a-998b-6003799a79ee" providerId="ADAL" clId="{78578D0B-DA3D-5549-BB8F-67D955BE3745}" dt="2024-06-01T08:50:44.123" v="727" actId="165"/>
          <ac:spMkLst>
            <pc:docMk/>
            <pc:sldMk cId="2799128117" sldId="291"/>
            <ac:spMk id="13" creationId="{37FC4C48-8208-541E-BDD4-3A7759DD9D47}"/>
          </ac:spMkLst>
        </pc:spChg>
        <pc:spChg chg="mod">
          <ac:chgData name="장정호" userId="26034122-e61f-4f1a-998b-6003799a79ee" providerId="ADAL" clId="{78578D0B-DA3D-5549-BB8F-67D955BE3745}" dt="2024-06-01T08:49:56.370" v="722" actId="165"/>
          <ac:spMkLst>
            <pc:docMk/>
            <pc:sldMk cId="2799128117" sldId="291"/>
            <ac:spMk id="15" creationId="{ADEE576F-14CF-A22B-2AAF-69EAC37C9256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16" creationId="{5AE4C7B8-DC29-98B6-C983-10CE3209C159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19" creationId="{2D17169F-D2F5-AF40-414F-477A96CCB4F8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20" creationId="{4B2967B6-53A4-1146-AE70-EC4B9A886E84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21" creationId="{EF5A4867-BBA6-2420-0152-097E0E34CBCB}"/>
          </ac:spMkLst>
        </pc:spChg>
        <pc:spChg chg="mod">
          <ac:chgData name="장정호" userId="26034122-e61f-4f1a-998b-6003799a79ee" providerId="ADAL" clId="{78578D0B-DA3D-5549-BB8F-67D955BE3745}" dt="2024-06-01T08:30:11.345" v="16"/>
          <ac:spMkLst>
            <pc:docMk/>
            <pc:sldMk cId="2799128117" sldId="291"/>
            <ac:spMk id="24" creationId="{FB83184A-7453-F237-51BF-B983C2AE7516}"/>
          </ac:spMkLst>
        </pc:spChg>
        <pc:spChg chg="mod">
          <ac:chgData name="장정호" userId="26034122-e61f-4f1a-998b-6003799a79ee" providerId="ADAL" clId="{78578D0B-DA3D-5549-BB8F-67D955BE3745}" dt="2024-06-01T08:30:11.775" v="17"/>
          <ac:spMkLst>
            <pc:docMk/>
            <pc:sldMk cId="2799128117" sldId="291"/>
            <ac:spMk id="27" creationId="{4239B79D-A932-CA0C-3FA8-C8CF9210798D}"/>
          </ac:spMkLst>
        </pc:spChg>
        <pc:spChg chg="add del mod">
          <ac:chgData name="장정호" userId="26034122-e61f-4f1a-998b-6003799a79ee" providerId="ADAL" clId="{78578D0B-DA3D-5549-BB8F-67D955BE3745}" dt="2024-06-01T08:36:05.843" v="106"/>
          <ac:spMkLst>
            <pc:docMk/>
            <pc:sldMk cId="2799128117" sldId="291"/>
            <ac:spMk id="29" creationId="{7D9F6340-5F72-E7A9-E007-94D1BC2EFF5F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30" creationId="{277C21B4-F07A-A5DA-B67B-06A8EED16648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31" creationId="{BB4D232D-CB72-A654-C6A6-BAFF410CA6CC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32" creationId="{417171F6-2C21-4C1B-C7FD-28B9DD6D931B}"/>
          </ac:spMkLst>
        </pc:spChg>
        <pc:spChg chg="mod topLvl">
          <ac:chgData name="장정호" userId="26034122-e61f-4f1a-998b-6003799a79ee" providerId="ADAL" clId="{78578D0B-DA3D-5549-BB8F-67D955BE3745}" dt="2024-06-01T08:53:10.455" v="796" actId="1037"/>
          <ac:spMkLst>
            <pc:docMk/>
            <pc:sldMk cId="2799128117" sldId="291"/>
            <ac:spMk id="33" creationId="{8DEB1F61-A378-8A17-F16F-88175EAC87E7}"/>
          </ac:spMkLst>
        </pc:spChg>
        <pc:spChg chg="mod topLvl">
          <ac:chgData name="장정호" userId="26034122-e61f-4f1a-998b-6003799a79ee" providerId="ADAL" clId="{78578D0B-DA3D-5549-BB8F-67D955BE3745}" dt="2024-06-01T08:54:53.238" v="838" actId="1037"/>
          <ac:spMkLst>
            <pc:docMk/>
            <pc:sldMk cId="2799128117" sldId="291"/>
            <ac:spMk id="36" creationId="{07226AEB-1AAE-DA6A-FBD9-960C423A7C20}"/>
          </ac:spMkLst>
        </pc:spChg>
        <pc:spChg chg="mod topLvl">
          <ac:chgData name="장정호" userId="26034122-e61f-4f1a-998b-6003799a79ee" providerId="ADAL" clId="{78578D0B-DA3D-5549-BB8F-67D955BE3745}" dt="2024-06-01T08:54:53.238" v="838" actId="1037"/>
          <ac:spMkLst>
            <pc:docMk/>
            <pc:sldMk cId="2799128117" sldId="291"/>
            <ac:spMk id="37" creationId="{C07B7265-5BB1-9884-A95E-E50C4FE4601C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38" creationId="{0D9BE899-8487-ED53-428D-5DF44429B043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39" creationId="{7D0447A8-F3BB-D9B1-F639-6C9AD8DDCFDA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40" creationId="{ED6FBE47-9908-9394-58AA-310E766F3E8E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41" creationId="{9DDCF625-6B3A-BA8A-5F4B-11233B40C160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42" creationId="{AD086771-4961-A25A-339D-20F56774106C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43" creationId="{1082DDF7-17F0-45F0-6194-FBB63E91C14D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44" creationId="{C727D2AF-EACA-B14C-E429-5C632243E5A8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45" creationId="{117DAD68-61CC-3D98-ED8B-E61E4258B052}"/>
          </ac:spMkLst>
        </pc:spChg>
        <pc:spChg chg="mod topLvl">
          <ac:chgData name="장정호" userId="26034122-e61f-4f1a-998b-6003799a79ee" providerId="ADAL" clId="{78578D0B-DA3D-5549-BB8F-67D955BE3745}" dt="2024-06-01T08:54:58.484" v="850" actId="1037"/>
          <ac:spMkLst>
            <pc:docMk/>
            <pc:sldMk cId="2799128117" sldId="291"/>
            <ac:spMk id="47" creationId="{84EAD4BB-5002-4F8A-C1FA-412AEDE3AED3}"/>
          </ac:spMkLst>
        </pc:spChg>
        <pc:spChg chg="mod topLvl">
          <ac:chgData name="장정호" userId="26034122-e61f-4f1a-998b-6003799a79ee" providerId="ADAL" clId="{78578D0B-DA3D-5549-BB8F-67D955BE3745}" dt="2024-06-01T08:54:58.484" v="850" actId="1037"/>
          <ac:spMkLst>
            <pc:docMk/>
            <pc:sldMk cId="2799128117" sldId="291"/>
            <ac:spMk id="48" creationId="{4E5C0902-72A5-E529-5E0A-128D6522D7EC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49" creationId="{FFFBECDE-9CB8-D5D4-B745-86B2F290084B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50" creationId="{478F7EC6-41DB-73D3-7E77-D61E871F3699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51" creationId="{D0CE7DFD-5E9F-2C52-108B-B253F0DF6F7F}"/>
          </ac:spMkLst>
        </pc:spChg>
        <pc:spChg chg="mod topLvl">
          <ac:chgData name="장정호" userId="26034122-e61f-4f1a-998b-6003799a79ee" providerId="ADAL" clId="{78578D0B-DA3D-5549-BB8F-67D955BE3745}" dt="2024-06-01T08:55:21.398" v="852" actId="255"/>
          <ac:spMkLst>
            <pc:docMk/>
            <pc:sldMk cId="2799128117" sldId="291"/>
            <ac:spMk id="52" creationId="{6241940F-3CB3-0099-9520-107BA3500AEC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53" creationId="{A748912A-6943-AA6E-3FB9-FA4B446E768A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54" creationId="{ACA6AAFE-3216-3DA2-A201-0A4E53194478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55" creationId="{FC861E40-C53F-0473-DAF9-B06C84545305}"/>
          </ac:spMkLst>
        </pc:spChg>
        <pc:spChg chg="mod topLvl">
          <ac:chgData name="장정호" userId="26034122-e61f-4f1a-998b-6003799a79ee" providerId="ADAL" clId="{78578D0B-DA3D-5549-BB8F-67D955BE3745}" dt="2024-06-01T08:55:13.584" v="851" actId="255"/>
          <ac:spMkLst>
            <pc:docMk/>
            <pc:sldMk cId="2799128117" sldId="291"/>
            <ac:spMk id="56" creationId="{61A1A995-E883-03A6-7A08-6C9720119673}"/>
          </ac:spMkLst>
        </pc:spChg>
        <pc:spChg chg="mod topLvl">
          <ac:chgData name="장정호" userId="26034122-e61f-4f1a-998b-6003799a79ee" providerId="ADAL" clId="{78578D0B-DA3D-5549-BB8F-67D955BE3745}" dt="2024-06-01T08:49:56.370" v="722" actId="165"/>
          <ac:spMkLst>
            <pc:docMk/>
            <pc:sldMk cId="2799128117" sldId="291"/>
            <ac:spMk id="57" creationId="{E3257EF6-ACE3-047B-53AF-8DDAE123CAFB}"/>
          </ac:spMkLst>
        </pc:spChg>
        <pc:spChg chg="mod topLvl">
          <ac:chgData name="장정호" userId="26034122-e61f-4f1a-998b-6003799a79ee" providerId="ADAL" clId="{78578D0B-DA3D-5549-BB8F-67D955BE3745}" dt="2024-06-01T08:52:37.666" v="779" actId="14100"/>
          <ac:spMkLst>
            <pc:docMk/>
            <pc:sldMk cId="2799128117" sldId="291"/>
            <ac:spMk id="58" creationId="{44673739-204F-EE8A-5C4C-29684651D4EC}"/>
          </ac:spMkLst>
        </pc:spChg>
        <pc:spChg chg="mod topLvl">
          <ac:chgData name="장정호" userId="26034122-e61f-4f1a-998b-6003799a79ee" providerId="ADAL" clId="{78578D0B-DA3D-5549-BB8F-67D955BE3745}" dt="2024-06-01T08:49:56.370" v="722" actId="165"/>
          <ac:spMkLst>
            <pc:docMk/>
            <pc:sldMk cId="2799128117" sldId="291"/>
            <ac:spMk id="59" creationId="{9C4E3891-5BD8-D19C-F8F9-6E54B102494F}"/>
          </ac:spMkLst>
        </pc:spChg>
        <pc:spChg chg="add mod topLvl">
          <ac:chgData name="장정호" userId="26034122-e61f-4f1a-998b-6003799a79ee" providerId="ADAL" clId="{78578D0B-DA3D-5549-BB8F-67D955BE3745}" dt="2024-06-01T08:55:52.773" v="876" actId="20577"/>
          <ac:spMkLst>
            <pc:docMk/>
            <pc:sldMk cId="2799128117" sldId="291"/>
            <ac:spMk id="60" creationId="{93EAB7C3-36D6-89F4-3BCF-C05D0B08EA50}"/>
          </ac:spMkLst>
        </pc:spChg>
        <pc:spChg chg="add mod topLvl">
          <ac:chgData name="장정호" userId="26034122-e61f-4f1a-998b-6003799a79ee" providerId="ADAL" clId="{78578D0B-DA3D-5549-BB8F-67D955BE3745}" dt="2024-06-01T08:55:56.385" v="877"/>
          <ac:spMkLst>
            <pc:docMk/>
            <pc:sldMk cId="2799128117" sldId="291"/>
            <ac:spMk id="61" creationId="{F28954D5-F326-A37E-AD90-C115BFF317C0}"/>
          </ac:spMkLst>
        </pc:spChg>
        <pc:spChg chg="add del mod topLvl">
          <ac:chgData name="장정호" userId="26034122-e61f-4f1a-998b-6003799a79ee" providerId="ADAL" clId="{78578D0B-DA3D-5549-BB8F-67D955BE3745}" dt="2024-06-01T08:57:32.325" v="920" actId="14100"/>
          <ac:spMkLst>
            <pc:docMk/>
            <pc:sldMk cId="2799128117" sldId="291"/>
            <ac:spMk id="72" creationId="{5DC0545D-08DD-E5BD-9428-D29CB3EF7D24}"/>
          </ac:spMkLst>
        </pc:spChg>
        <pc:spChg chg="mod topLvl">
          <ac:chgData name="장정호" userId="26034122-e61f-4f1a-998b-6003799a79ee" providerId="ADAL" clId="{78578D0B-DA3D-5549-BB8F-67D955BE3745}" dt="2024-06-01T08:54:53.238" v="838" actId="1037"/>
          <ac:spMkLst>
            <pc:docMk/>
            <pc:sldMk cId="2799128117" sldId="291"/>
            <ac:spMk id="73" creationId="{3114EC05-4361-C6D6-767B-18D916A88E63}"/>
          </ac:spMkLst>
        </pc:spChg>
        <pc:spChg chg="add del mod topLvl">
          <ac:chgData name="장정호" userId="26034122-e61f-4f1a-998b-6003799a79ee" providerId="ADAL" clId="{78578D0B-DA3D-5549-BB8F-67D955BE3745}" dt="2024-06-01T08:54:58.484" v="850" actId="1037"/>
          <ac:spMkLst>
            <pc:docMk/>
            <pc:sldMk cId="2799128117" sldId="291"/>
            <ac:spMk id="77" creationId="{6AEEAEE5-EA89-3B08-0128-2DC452159365}"/>
          </ac:spMkLst>
        </pc:spChg>
        <pc:spChg chg="mod topLvl">
          <ac:chgData name="장정호" userId="26034122-e61f-4f1a-998b-6003799a79ee" providerId="ADAL" clId="{78578D0B-DA3D-5549-BB8F-67D955BE3745}" dt="2024-06-01T08:54:58.484" v="850" actId="1037"/>
          <ac:spMkLst>
            <pc:docMk/>
            <pc:sldMk cId="2799128117" sldId="291"/>
            <ac:spMk id="78" creationId="{A636AD21-DB4D-8CE9-8865-DD83B0582F2A}"/>
          </ac:spMkLst>
        </pc:spChg>
        <pc:spChg chg="add mod">
          <ac:chgData name="장정호" userId="26034122-e61f-4f1a-998b-6003799a79ee" providerId="ADAL" clId="{78578D0B-DA3D-5549-BB8F-67D955BE3745}" dt="2024-06-01T08:39:39.693" v="315" actId="1076"/>
          <ac:spMkLst>
            <pc:docMk/>
            <pc:sldMk cId="2799128117" sldId="291"/>
            <ac:spMk id="89" creationId="{34108F45-6646-4BC7-60DA-D33AF01C5159}"/>
          </ac:spMkLst>
        </pc:spChg>
        <pc:spChg chg="add mod">
          <ac:chgData name="장정호" userId="26034122-e61f-4f1a-998b-6003799a79ee" providerId="ADAL" clId="{78578D0B-DA3D-5549-BB8F-67D955BE3745}" dt="2024-06-01T08:52:23.362" v="776"/>
          <ac:spMkLst>
            <pc:docMk/>
            <pc:sldMk cId="2799128117" sldId="291"/>
            <ac:spMk id="94" creationId="{CFB293B4-A14B-D45A-C81F-CFDB89DC4C2E}"/>
          </ac:spMkLst>
        </pc:spChg>
        <pc:spChg chg="mod">
          <ac:chgData name="장정호" userId="26034122-e61f-4f1a-998b-6003799a79ee" providerId="ADAL" clId="{78578D0B-DA3D-5549-BB8F-67D955BE3745}" dt="2024-06-01T08:52:37.666" v="779" actId="14100"/>
          <ac:spMkLst>
            <pc:docMk/>
            <pc:sldMk cId="2799128117" sldId="291"/>
            <ac:spMk id="96" creationId="{3D934CE5-FE54-383F-3776-8A6270DE75D1}"/>
          </ac:spMkLst>
        </pc:spChg>
        <pc:spChg chg="add mod">
          <ac:chgData name="장정호" userId="26034122-e61f-4f1a-998b-6003799a79ee" providerId="ADAL" clId="{78578D0B-DA3D-5549-BB8F-67D955BE3745}" dt="2024-06-01T08:56:45.288" v="898" actId="20577"/>
          <ac:spMkLst>
            <pc:docMk/>
            <pc:sldMk cId="2799128117" sldId="291"/>
            <ac:spMk id="120" creationId="{CB7B862E-28BA-DC44-92CB-0B392EEB930C}"/>
          </ac:spMkLst>
        </pc:spChg>
        <pc:spChg chg="add mod">
          <ac:chgData name="장정호" userId="26034122-e61f-4f1a-998b-6003799a79ee" providerId="ADAL" clId="{78578D0B-DA3D-5549-BB8F-67D955BE3745}" dt="2024-06-01T08:57:08.218" v="911" actId="20577"/>
          <ac:spMkLst>
            <pc:docMk/>
            <pc:sldMk cId="2799128117" sldId="291"/>
            <ac:spMk id="121" creationId="{3006E875-635E-6D59-1EAE-4308DDBAA823}"/>
          </ac:spMkLst>
        </pc:spChg>
        <pc:spChg chg="add mod">
          <ac:chgData name="장정호" userId="26034122-e61f-4f1a-998b-6003799a79ee" providerId="ADAL" clId="{78578D0B-DA3D-5549-BB8F-67D955BE3745}" dt="2024-06-01T08:57:12.608" v="916" actId="20577"/>
          <ac:spMkLst>
            <pc:docMk/>
            <pc:sldMk cId="2799128117" sldId="291"/>
            <ac:spMk id="122" creationId="{E4ED485D-B76B-8578-8122-B6CC97F36905}"/>
          </ac:spMkLst>
        </pc:spChg>
        <pc:spChg chg="mod">
          <ac:chgData name="장정호" userId="26034122-e61f-4f1a-998b-6003799a79ee" providerId="ADAL" clId="{78578D0B-DA3D-5549-BB8F-67D955BE3745}" dt="2024-06-01T08:57:32.325" v="920" actId="14100"/>
          <ac:spMkLst>
            <pc:docMk/>
            <pc:sldMk cId="2799128117" sldId="291"/>
            <ac:spMk id="125" creationId="{96B3EBC1-E750-E6BB-F397-BCD5BFF68280}"/>
          </ac:spMkLst>
        </pc:spChg>
        <pc:grpChg chg="add mod">
          <ac:chgData name="장정호" userId="26034122-e61f-4f1a-998b-6003799a79ee" providerId="ADAL" clId="{78578D0B-DA3D-5549-BB8F-67D955BE3745}" dt="2024-06-01T08:49:56.370" v="722" actId="165"/>
          <ac:grpSpMkLst>
            <pc:docMk/>
            <pc:sldMk cId="2799128117" sldId="291"/>
            <ac:grpSpMk id="5" creationId="{964F6B97-8CEB-58C1-A37B-E6A5341B2D02}"/>
          </ac:grpSpMkLst>
        </pc:grpChg>
        <pc:grpChg chg="add mod">
          <ac:chgData name="장정호" userId="26034122-e61f-4f1a-998b-6003799a79ee" providerId="ADAL" clId="{78578D0B-DA3D-5549-BB8F-67D955BE3745}" dt="2024-06-01T08:49:56.370" v="722" actId="165"/>
          <ac:grpSpMkLst>
            <pc:docMk/>
            <pc:sldMk cId="2799128117" sldId="291"/>
            <ac:grpSpMk id="6" creationId="{5052208A-CFAF-0948-F403-E4FF497D96A7}"/>
          </ac:grpSpMkLst>
        </pc:grpChg>
        <pc:grpChg chg="add mod">
          <ac:chgData name="장정호" userId="26034122-e61f-4f1a-998b-6003799a79ee" providerId="ADAL" clId="{78578D0B-DA3D-5549-BB8F-67D955BE3745}" dt="2024-06-01T08:29:46.027" v="9" actId="688"/>
          <ac:grpSpMkLst>
            <pc:docMk/>
            <pc:sldMk cId="2799128117" sldId="291"/>
            <ac:grpSpMk id="9" creationId="{999C4245-6E29-D6D9-1B05-35E422597578}"/>
          </ac:grpSpMkLst>
        </pc:grpChg>
        <pc:grpChg chg="add mod">
          <ac:chgData name="장정호" userId="26034122-e61f-4f1a-998b-6003799a79ee" providerId="ADAL" clId="{78578D0B-DA3D-5549-BB8F-67D955BE3745}" dt="2024-06-01T08:49:56.370" v="722" actId="165"/>
          <ac:grpSpMkLst>
            <pc:docMk/>
            <pc:sldMk cId="2799128117" sldId="291"/>
            <ac:grpSpMk id="14" creationId="{7B6B4C0F-B957-29C8-C88F-D051A32D7F99}"/>
          </ac:grpSpMkLst>
        </pc:grpChg>
        <pc:grpChg chg="add mod topLvl">
          <ac:chgData name="장정호" userId="26034122-e61f-4f1a-998b-6003799a79ee" providerId="ADAL" clId="{78578D0B-DA3D-5549-BB8F-67D955BE3745}" dt="2024-06-01T08:49:56.370" v="722" actId="165"/>
          <ac:grpSpMkLst>
            <pc:docMk/>
            <pc:sldMk cId="2799128117" sldId="291"/>
            <ac:grpSpMk id="18" creationId="{0A483FA1-0586-D972-9454-6D4B0CA61B9F}"/>
          </ac:grpSpMkLst>
        </pc:grpChg>
        <pc:grpChg chg="add mod topLvl">
          <ac:chgData name="장정호" userId="26034122-e61f-4f1a-998b-6003799a79ee" providerId="ADAL" clId="{78578D0B-DA3D-5549-BB8F-67D955BE3745}" dt="2024-06-01T08:52:37.666" v="779" actId="14100"/>
          <ac:grpSpMkLst>
            <pc:docMk/>
            <pc:sldMk cId="2799128117" sldId="291"/>
            <ac:grpSpMk id="22" creationId="{0E0FCF17-6505-308B-214C-7B545FF1354C}"/>
          </ac:grpSpMkLst>
        </pc:grpChg>
        <pc:grpChg chg="add del mod">
          <ac:chgData name="장정호" userId="26034122-e61f-4f1a-998b-6003799a79ee" providerId="ADAL" clId="{78578D0B-DA3D-5549-BB8F-67D955BE3745}" dt="2024-06-01T08:30:27.033" v="19" actId="478"/>
          <ac:grpSpMkLst>
            <pc:docMk/>
            <pc:sldMk cId="2799128117" sldId="291"/>
            <ac:grpSpMk id="23" creationId="{B4F52734-3253-D7FA-88B1-62EF34B78104}"/>
          </ac:grpSpMkLst>
        </pc:grpChg>
        <pc:grpChg chg="add del mod">
          <ac:chgData name="장정호" userId="26034122-e61f-4f1a-998b-6003799a79ee" providerId="ADAL" clId="{78578D0B-DA3D-5549-BB8F-67D955BE3745}" dt="2024-06-01T08:30:17.339" v="18" actId="478"/>
          <ac:grpSpMkLst>
            <pc:docMk/>
            <pc:sldMk cId="2799128117" sldId="291"/>
            <ac:grpSpMk id="26" creationId="{38DDA812-D1F2-3A44-7403-D437A3617DE1}"/>
          </ac:grpSpMkLst>
        </pc:grpChg>
        <pc:grpChg chg="del mod topLvl">
          <ac:chgData name="장정호" userId="26034122-e61f-4f1a-998b-6003799a79ee" providerId="ADAL" clId="{78578D0B-DA3D-5549-BB8F-67D955BE3745}" dt="2024-06-01T08:50:44.123" v="727" actId="165"/>
          <ac:grpSpMkLst>
            <pc:docMk/>
            <pc:sldMk cId="2799128117" sldId="291"/>
            <ac:grpSpMk id="34" creationId="{22D71238-BB28-2CA4-5947-D64FB38ABF27}"/>
          </ac:grpSpMkLst>
        </pc:grpChg>
        <pc:grpChg chg="del mod topLvl">
          <ac:chgData name="장정호" userId="26034122-e61f-4f1a-998b-6003799a79ee" providerId="ADAL" clId="{78578D0B-DA3D-5549-BB8F-67D955BE3745}" dt="2024-06-01T08:50:44.123" v="727" actId="165"/>
          <ac:grpSpMkLst>
            <pc:docMk/>
            <pc:sldMk cId="2799128117" sldId="291"/>
            <ac:grpSpMk id="35" creationId="{CE03C89B-C369-0A58-DABB-C3C5D363D901}"/>
          </ac:grpSpMkLst>
        </pc:grpChg>
        <pc:grpChg chg="del mod topLvl">
          <ac:chgData name="장정호" userId="26034122-e61f-4f1a-998b-6003799a79ee" providerId="ADAL" clId="{78578D0B-DA3D-5549-BB8F-67D955BE3745}" dt="2024-06-01T08:50:44.123" v="727" actId="165"/>
          <ac:grpSpMkLst>
            <pc:docMk/>
            <pc:sldMk cId="2799128117" sldId="291"/>
            <ac:grpSpMk id="46" creationId="{78403AB0-F17B-CF41-CF85-6B250F4ADE81}"/>
          </ac:grpSpMkLst>
        </pc:grpChg>
        <pc:grpChg chg="del">
          <ac:chgData name="장정호" userId="26034122-e61f-4f1a-998b-6003799a79ee" providerId="ADAL" clId="{78578D0B-DA3D-5549-BB8F-67D955BE3745}" dt="2024-06-01T08:29:33.591" v="4" actId="165"/>
          <ac:grpSpMkLst>
            <pc:docMk/>
            <pc:sldMk cId="2799128117" sldId="291"/>
            <ac:grpSpMk id="70" creationId="{95EAB6A4-EEC3-C461-C01B-C9D51D714E38}"/>
          </ac:grpSpMkLst>
        </pc:grpChg>
        <pc:grpChg chg="del mod topLvl">
          <ac:chgData name="장정호" userId="26034122-e61f-4f1a-998b-6003799a79ee" providerId="ADAL" clId="{78578D0B-DA3D-5549-BB8F-67D955BE3745}" dt="2024-06-01T08:51:56.304" v="770" actId="165"/>
          <ac:grpSpMkLst>
            <pc:docMk/>
            <pc:sldMk cId="2799128117" sldId="291"/>
            <ac:grpSpMk id="71" creationId="{66305C61-BC22-C44E-55B0-B57F19C4CC00}"/>
          </ac:grpSpMkLst>
        </pc:grpChg>
        <pc:grpChg chg="del mod topLvl">
          <ac:chgData name="장정호" userId="26034122-e61f-4f1a-998b-6003799a79ee" providerId="ADAL" clId="{78578D0B-DA3D-5549-BB8F-67D955BE3745}" dt="2024-06-01T08:52:00.365" v="771" actId="165"/>
          <ac:grpSpMkLst>
            <pc:docMk/>
            <pc:sldMk cId="2799128117" sldId="291"/>
            <ac:grpSpMk id="76" creationId="{2CF4F721-67E4-1C8C-EAD5-9A63B6FDAF0A}"/>
          </ac:grpSpMkLst>
        </pc:grpChg>
        <pc:grpChg chg="add del mod">
          <ac:chgData name="장정호" userId="26034122-e61f-4f1a-998b-6003799a79ee" providerId="ADAL" clId="{78578D0B-DA3D-5549-BB8F-67D955BE3745}" dt="2024-06-01T08:49:56.370" v="722" actId="165"/>
          <ac:grpSpMkLst>
            <pc:docMk/>
            <pc:sldMk cId="2799128117" sldId="291"/>
            <ac:grpSpMk id="88" creationId="{53896954-14DB-2EAA-A9A3-DE74F45533F0}"/>
          </ac:grpSpMkLst>
        </pc:grpChg>
        <pc:grpChg chg="add mod">
          <ac:chgData name="장정호" userId="26034122-e61f-4f1a-998b-6003799a79ee" providerId="ADAL" clId="{78578D0B-DA3D-5549-BB8F-67D955BE3745}" dt="2024-06-01T08:52:37.666" v="779" actId="14100"/>
          <ac:grpSpMkLst>
            <pc:docMk/>
            <pc:sldMk cId="2799128117" sldId="291"/>
            <ac:grpSpMk id="95" creationId="{99959625-0A99-1CC5-2211-79DF453F9D90}"/>
          </ac:grpSpMkLst>
        </pc:grpChg>
        <pc:grpChg chg="add mod">
          <ac:chgData name="장정호" userId="26034122-e61f-4f1a-998b-6003799a79ee" providerId="ADAL" clId="{78578D0B-DA3D-5549-BB8F-67D955BE3745}" dt="2024-06-01T08:52:37.666" v="779" actId="14100"/>
          <ac:grpSpMkLst>
            <pc:docMk/>
            <pc:sldMk cId="2799128117" sldId="291"/>
            <ac:grpSpMk id="98" creationId="{119FB93B-2807-CA18-F2CD-1CDB9DC0CD94}"/>
          </ac:grpSpMkLst>
        </pc:grpChg>
        <pc:grpChg chg="add mod">
          <ac:chgData name="장정호" userId="26034122-e61f-4f1a-998b-6003799a79ee" providerId="ADAL" clId="{78578D0B-DA3D-5549-BB8F-67D955BE3745}" dt="2024-06-01T08:54:17.712" v="809" actId="164"/>
          <ac:grpSpMkLst>
            <pc:docMk/>
            <pc:sldMk cId="2799128117" sldId="291"/>
            <ac:grpSpMk id="111" creationId="{8DFE8123-8D42-15C6-9102-3059FC64D62D}"/>
          </ac:grpSpMkLst>
        </pc:grpChg>
        <pc:grpChg chg="add mod">
          <ac:chgData name="장정호" userId="26034122-e61f-4f1a-998b-6003799a79ee" providerId="ADAL" clId="{78578D0B-DA3D-5549-BB8F-67D955BE3745}" dt="2024-06-01T08:54:53.238" v="838" actId="1037"/>
          <ac:grpSpMkLst>
            <pc:docMk/>
            <pc:sldMk cId="2799128117" sldId="291"/>
            <ac:grpSpMk id="112" creationId="{46BA4497-0A04-9598-40B9-1671AB67B9F3}"/>
          </ac:grpSpMkLst>
        </pc:grpChg>
        <pc:grpChg chg="add mod">
          <ac:chgData name="장정호" userId="26034122-e61f-4f1a-998b-6003799a79ee" providerId="ADAL" clId="{78578D0B-DA3D-5549-BB8F-67D955BE3745}" dt="2024-06-01T08:54:58.484" v="850" actId="1037"/>
          <ac:grpSpMkLst>
            <pc:docMk/>
            <pc:sldMk cId="2799128117" sldId="291"/>
            <ac:grpSpMk id="116" creationId="{D14375B0-812C-B947-19DB-03DDA52BB6D4}"/>
          </ac:grpSpMkLst>
        </pc:grpChg>
        <pc:grpChg chg="add mod">
          <ac:chgData name="장정호" userId="26034122-e61f-4f1a-998b-6003799a79ee" providerId="ADAL" clId="{78578D0B-DA3D-5549-BB8F-67D955BE3745}" dt="2024-06-01T08:57:32.325" v="920" actId="14100"/>
          <ac:grpSpMkLst>
            <pc:docMk/>
            <pc:sldMk cId="2799128117" sldId="291"/>
            <ac:grpSpMk id="123" creationId="{EFA8FDBF-9956-7DD9-056B-9B2E010DFFC0}"/>
          </ac:grpSpMkLst>
        </pc:grpChg>
        <pc:grpChg chg="add mod">
          <ac:chgData name="장정호" userId="26034122-e61f-4f1a-998b-6003799a79ee" providerId="ADAL" clId="{78578D0B-DA3D-5549-BB8F-67D955BE3745}" dt="2024-06-01T08:57:32.325" v="920" actId="14100"/>
          <ac:grpSpMkLst>
            <pc:docMk/>
            <pc:sldMk cId="2799128117" sldId="291"/>
            <ac:grpSpMk id="124" creationId="{621FD727-9032-2640-AF59-9968E2D76683}"/>
          </ac:grpSpMkLst>
        </pc:grpChg>
        <pc:grpChg chg="add mod">
          <ac:chgData name="장정호" userId="26034122-e61f-4f1a-998b-6003799a79ee" providerId="ADAL" clId="{78578D0B-DA3D-5549-BB8F-67D955BE3745}" dt="2024-06-01T08:57:32.325" v="920" actId="14100"/>
          <ac:grpSpMkLst>
            <pc:docMk/>
            <pc:sldMk cId="2799128117" sldId="291"/>
            <ac:grpSpMk id="127" creationId="{FC57450C-B9B2-CA83-8549-32AD64350635}"/>
          </ac:grpSpMkLst>
        </pc:grpChg>
        <pc:picChg chg="add mod">
          <ac:chgData name="장정호" userId="26034122-e61f-4f1a-998b-6003799a79ee" providerId="ADAL" clId="{78578D0B-DA3D-5549-BB8F-67D955BE3745}" dt="2024-06-01T08:29:23.802" v="2"/>
          <ac:picMkLst>
            <pc:docMk/>
            <pc:sldMk cId="2799128117" sldId="291"/>
            <ac:picMk id="4" creationId="{F8C4EAF7-A3F7-68EF-9235-B549A511F5BB}"/>
          </ac:picMkLst>
        </pc:picChg>
        <pc:picChg chg="mod">
          <ac:chgData name="장정호" userId="26034122-e61f-4f1a-998b-6003799a79ee" providerId="ADAL" clId="{78578D0B-DA3D-5549-BB8F-67D955BE3745}" dt="2024-06-01T08:49:56.370" v="722" actId="165"/>
          <ac:picMkLst>
            <pc:docMk/>
            <pc:sldMk cId="2799128117" sldId="291"/>
            <ac:picMk id="8" creationId="{094BE031-DFCC-755A-80F5-EA0DB1F995DA}"/>
          </ac:picMkLst>
        </pc:picChg>
        <pc:picChg chg="mod">
          <ac:chgData name="장정호" userId="26034122-e61f-4f1a-998b-6003799a79ee" providerId="ADAL" clId="{78578D0B-DA3D-5549-BB8F-67D955BE3745}" dt="2024-06-01T08:29:46.027" v="9" actId="688"/>
          <ac:picMkLst>
            <pc:docMk/>
            <pc:sldMk cId="2799128117" sldId="291"/>
            <ac:picMk id="12" creationId="{2920CC86-FF87-A681-2507-D0E1DCF8B5C2}"/>
          </ac:picMkLst>
        </pc:picChg>
        <pc:picChg chg="mod">
          <ac:chgData name="장정호" userId="26034122-e61f-4f1a-998b-6003799a79ee" providerId="ADAL" clId="{78578D0B-DA3D-5549-BB8F-67D955BE3745}" dt="2024-06-01T08:49:56.370" v="722" actId="165"/>
          <ac:picMkLst>
            <pc:docMk/>
            <pc:sldMk cId="2799128117" sldId="291"/>
            <ac:picMk id="17" creationId="{9A7BA4E8-D8D8-A45B-E7E1-20FCD91814A5}"/>
          </ac:picMkLst>
        </pc:picChg>
        <pc:picChg chg="mod">
          <ac:chgData name="장정호" userId="26034122-e61f-4f1a-998b-6003799a79ee" providerId="ADAL" clId="{78578D0B-DA3D-5549-BB8F-67D955BE3745}" dt="2024-06-01T08:30:11.345" v="16"/>
          <ac:picMkLst>
            <pc:docMk/>
            <pc:sldMk cId="2799128117" sldId="291"/>
            <ac:picMk id="25" creationId="{50B2C73C-8EA3-EB61-CBDF-3C0A87370B83}"/>
          </ac:picMkLst>
        </pc:picChg>
        <pc:picChg chg="mod">
          <ac:chgData name="장정호" userId="26034122-e61f-4f1a-998b-6003799a79ee" providerId="ADAL" clId="{78578D0B-DA3D-5549-BB8F-67D955BE3745}" dt="2024-06-01T08:30:11.775" v="17"/>
          <ac:picMkLst>
            <pc:docMk/>
            <pc:sldMk cId="2799128117" sldId="291"/>
            <ac:picMk id="28" creationId="{A187AB3F-2FE4-2C2F-C892-BDE247C4106E}"/>
          </ac:picMkLst>
        </pc:picChg>
        <pc:picChg chg="add del mod topLvl">
          <ac:chgData name="장정호" userId="26034122-e61f-4f1a-998b-6003799a79ee" providerId="ADAL" clId="{78578D0B-DA3D-5549-BB8F-67D955BE3745}" dt="2024-06-01T08:57:32.325" v="920" actId="14100"/>
          <ac:picMkLst>
            <pc:docMk/>
            <pc:sldMk cId="2799128117" sldId="291"/>
            <ac:picMk id="74" creationId="{9E6E9A47-A2B0-E861-424E-3995B278BE3F}"/>
          </ac:picMkLst>
        </pc:picChg>
        <pc:picChg chg="mod topLvl">
          <ac:chgData name="장정호" userId="26034122-e61f-4f1a-998b-6003799a79ee" providerId="ADAL" clId="{78578D0B-DA3D-5549-BB8F-67D955BE3745}" dt="2024-06-01T08:54:53.238" v="838" actId="1037"/>
          <ac:picMkLst>
            <pc:docMk/>
            <pc:sldMk cId="2799128117" sldId="291"/>
            <ac:picMk id="75" creationId="{9DD96BA9-8EA8-B8F2-095A-E89E36CBAE69}"/>
          </ac:picMkLst>
        </pc:picChg>
        <pc:picChg chg="add del mod topLvl">
          <ac:chgData name="장정호" userId="26034122-e61f-4f1a-998b-6003799a79ee" providerId="ADAL" clId="{78578D0B-DA3D-5549-BB8F-67D955BE3745}" dt="2024-06-01T08:54:58.484" v="850" actId="1037"/>
          <ac:picMkLst>
            <pc:docMk/>
            <pc:sldMk cId="2799128117" sldId="291"/>
            <ac:picMk id="79" creationId="{E80654D8-E4D8-C245-115A-357C6652A29E}"/>
          </ac:picMkLst>
        </pc:picChg>
        <pc:picChg chg="mod topLvl">
          <ac:chgData name="장정호" userId="26034122-e61f-4f1a-998b-6003799a79ee" providerId="ADAL" clId="{78578D0B-DA3D-5549-BB8F-67D955BE3745}" dt="2024-06-01T08:54:58.484" v="850" actId="1037"/>
          <ac:picMkLst>
            <pc:docMk/>
            <pc:sldMk cId="2799128117" sldId="291"/>
            <ac:picMk id="80" creationId="{B1BE2914-208B-2B42-D028-B4B3A025C9E9}"/>
          </ac:picMkLst>
        </pc:picChg>
        <pc:picChg chg="mod">
          <ac:chgData name="장정호" userId="26034122-e61f-4f1a-998b-6003799a79ee" providerId="ADAL" clId="{78578D0B-DA3D-5549-BB8F-67D955BE3745}" dt="2024-06-01T08:52:37.666" v="779" actId="14100"/>
          <ac:picMkLst>
            <pc:docMk/>
            <pc:sldMk cId="2799128117" sldId="291"/>
            <ac:picMk id="97" creationId="{85012EE1-A234-B5EC-B5CD-1E13FC7547ED}"/>
          </ac:picMkLst>
        </pc:picChg>
        <pc:picChg chg="mod">
          <ac:chgData name="장정호" userId="26034122-e61f-4f1a-998b-6003799a79ee" providerId="ADAL" clId="{78578D0B-DA3D-5549-BB8F-67D955BE3745}" dt="2024-06-01T08:57:32.325" v="920" actId="14100"/>
          <ac:picMkLst>
            <pc:docMk/>
            <pc:sldMk cId="2799128117" sldId="291"/>
            <ac:picMk id="126" creationId="{4B96A592-6478-2BCD-09CF-BDE156D63408}"/>
          </ac:picMkLst>
        </pc:picChg>
        <pc:picChg chg="mod topLvl">
          <ac:chgData name="장정호" userId="26034122-e61f-4f1a-998b-6003799a79ee" providerId="ADAL" clId="{78578D0B-DA3D-5549-BB8F-67D955BE3745}" dt="2024-06-01T08:49:56.370" v="722" actId="165"/>
          <ac:picMkLst>
            <pc:docMk/>
            <pc:sldMk cId="2799128117" sldId="291"/>
            <ac:picMk id="1026" creationId="{D5126326-87AC-D10F-84DA-3E89C9E36D2B}"/>
          </ac:picMkLst>
        </pc:picChg>
        <pc:picChg chg="mod topLvl">
          <ac:chgData name="장정호" userId="26034122-e61f-4f1a-998b-6003799a79ee" providerId="ADAL" clId="{78578D0B-DA3D-5549-BB8F-67D955BE3745}" dt="2024-06-01T08:52:37.666" v="779" actId="14100"/>
          <ac:picMkLst>
            <pc:docMk/>
            <pc:sldMk cId="2799128117" sldId="291"/>
            <ac:picMk id="1028" creationId="{DC2A701A-8A3B-2410-64E4-8035D65C68E3}"/>
          </ac:picMkLst>
        </pc:picChg>
        <pc:cxnChg chg="mod topLvl">
          <ac:chgData name="장정호" userId="26034122-e61f-4f1a-998b-6003799a79ee" providerId="ADAL" clId="{78578D0B-DA3D-5549-BB8F-67D955BE3745}" dt="2024-06-01T08:54:58.484" v="850" actId="1037"/>
          <ac:cxnSpMkLst>
            <pc:docMk/>
            <pc:sldMk cId="2799128117" sldId="291"/>
            <ac:cxnSpMk id="63" creationId="{87FE6DDC-9ADA-9C1F-9A8D-8D3610BBE84C}"/>
          </ac:cxnSpMkLst>
        </pc:cxnChg>
        <pc:cxnChg chg="add del mod topLvl">
          <ac:chgData name="장정호" userId="26034122-e61f-4f1a-998b-6003799a79ee" providerId="ADAL" clId="{78578D0B-DA3D-5549-BB8F-67D955BE3745}" dt="2024-06-01T08:51:07.473" v="733" actId="478"/>
          <ac:cxnSpMkLst>
            <pc:docMk/>
            <pc:sldMk cId="2799128117" sldId="291"/>
            <ac:cxnSpMk id="64" creationId="{AD056C2C-5C18-CC90-44A8-6BF6C55E6B7A}"/>
          </ac:cxnSpMkLst>
        </pc:cxnChg>
        <pc:cxnChg chg="mod topLvl">
          <ac:chgData name="장정호" userId="26034122-e61f-4f1a-998b-6003799a79ee" providerId="ADAL" clId="{78578D0B-DA3D-5549-BB8F-67D955BE3745}" dt="2024-06-01T08:56:37.404" v="894" actId="166"/>
          <ac:cxnSpMkLst>
            <pc:docMk/>
            <pc:sldMk cId="2799128117" sldId="291"/>
            <ac:cxnSpMk id="65" creationId="{732B94B3-4C98-16CB-C901-44CB3FD07348}"/>
          </ac:cxnSpMkLst>
        </pc:cxnChg>
        <pc:cxnChg chg="add del mod">
          <ac:chgData name="장정호" userId="26034122-e61f-4f1a-998b-6003799a79ee" providerId="ADAL" clId="{78578D0B-DA3D-5549-BB8F-67D955BE3745}" dt="2024-06-01T08:37:41.016" v="130" actId="478"/>
          <ac:cxnSpMkLst>
            <pc:docMk/>
            <pc:sldMk cId="2799128117" sldId="291"/>
            <ac:cxnSpMk id="67" creationId="{509A1EAC-2B06-9E7D-D802-E73D8BB62192}"/>
          </ac:cxnSpMkLst>
        </pc:cxnChg>
        <pc:cxnChg chg="add del mod topLvl">
          <ac:chgData name="장정호" userId="26034122-e61f-4f1a-998b-6003799a79ee" providerId="ADAL" clId="{78578D0B-DA3D-5549-BB8F-67D955BE3745}" dt="2024-06-01T08:51:11.583" v="734" actId="478"/>
          <ac:cxnSpMkLst>
            <pc:docMk/>
            <pc:sldMk cId="2799128117" sldId="291"/>
            <ac:cxnSpMk id="69" creationId="{CCB88BF8-05CF-47B1-2BBA-3FB4A586A933}"/>
          </ac:cxnSpMkLst>
        </pc:cxnChg>
        <pc:cxnChg chg="add del mod topLvl">
          <ac:chgData name="장정호" userId="26034122-e61f-4f1a-998b-6003799a79ee" providerId="ADAL" clId="{78578D0B-DA3D-5549-BB8F-67D955BE3745}" dt="2024-06-01T08:51:11.583" v="734" actId="478"/>
          <ac:cxnSpMkLst>
            <pc:docMk/>
            <pc:sldMk cId="2799128117" sldId="291"/>
            <ac:cxnSpMk id="87" creationId="{FF63FA03-426F-55F1-464A-571260CF1022}"/>
          </ac:cxnSpMkLst>
        </pc:cxnChg>
        <pc:cxnChg chg="add del mod">
          <ac:chgData name="장정호" userId="26034122-e61f-4f1a-998b-6003799a79ee" providerId="ADAL" clId="{78578D0B-DA3D-5549-BB8F-67D955BE3745}" dt="2024-06-01T08:52:54.036" v="781" actId="11529"/>
          <ac:cxnSpMkLst>
            <pc:docMk/>
            <pc:sldMk cId="2799128117" sldId="291"/>
            <ac:cxnSpMk id="100" creationId="{C2E80517-898C-42D7-8E3A-9D137A939924}"/>
          </ac:cxnSpMkLst>
        </pc:cxnChg>
        <pc:cxnChg chg="add mod">
          <ac:chgData name="장정호" userId="26034122-e61f-4f1a-998b-6003799a79ee" providerId="ADAL" clId="{78578D0B-DA3D-5549-BB8F-67D955BE3745}" dt="2024-06-01T08:54:17.712" v="809" actId="164"/>
          <ac:cxnSpMkLst>
            <pc:docMk/>
            <pc:sldMk cId="2799128117" sldId="291"/>
            <ac:cxnSpMk id="102" creationId="{19135783-A7E5-C68A-11C4-16C9D8A2C1B6}"/>
          </ac:cxnSpMkLst>
        </pc:cxnChg>
        <pc:cxnChg chg="mod topLvl">
          <ac:chgData name="장정호" userId="26034122-e61f-4f1a-998b-6003799a79ee" providerId="ADAL" clId="{78578D0B-DA3D-5549-BB8F-67D955BE3745}" dt="2024-06-01T08:54:53.238" v="838" actId="1037"/>
          <ac:cxnSpMkLst>
            <pc:docMk/>
            <pc:sldMk cId="2799128117" sldId="291"/>
            <ac:cxnSpMk id="104" creationId="{8259BED8-0EA5-A53F-B315-21369FE7C48B}"/>
          </ac:cxnSpMkLst>
        </pc:cxnChg>
        <pc:cxnChg chg="add mod">
          <ac:chgData name="장정호" userId="26034122-e61f-4f1a-998b-6003799a79ee" providerId="ADAL" clId="{78578D0B-DA3D-5549-BB8F-67D955BE3745}" dt="2024-06-01T08:54:17.712" v="809" actId="164"/>
          <ac:cxnSpMkLst>
            <pc:docMk/>
            <pc:sldMk cId="2799128117" sldId="291"/>
            <ac:cxnSpMk id="105" creationId="{31E5AA86-3AF2-F908-55F6-3AAC350860B0}"/>
          </ac:cxnSpMkLst>
        </pc:cxnChg>
        <pc:cxnChg chg="add mod">
          <ac:chgData name="장정호" userId="26034122-e61f-4f1a-998b-6003799a79ee" providerId="ADAL" clId="{78578D0B-DA3D-5549-BB8F-67D955BE3745}" dt="2024-06-01T08:54:17.712" v="809" actId="164"/>
          <ac:cxnSpMkLst>
            <pc:docMk/>
            <pc:sldMk cId="2799128117" sldId="291"/>
            <ac:cxnSpMk id="110" creationId="{C5EF834E-C5B2-D841-19C2-3AEF2381088F}"/>
          </ac:cxnSpMkLst>
        </pc:cxnChg>
        <pc:cxnChg chg="mod">
          <ac:chgData name="장정호" userId="26034122-e61f-4f1a-998b-6003799a79ee" providerId="ADAL" clId="{78578D0B-DA3D-5549-BB8F-67D955BE3745}" dt="2024-06-01T08:54:53.238" v="838" actId="1037"/>
          <ac:cxnSpMkLst>
            <pc:docMk/>
            <pc:sldMk cId="2799128117" sldId="291"/>
            <ac:cxnSpMk id="113" creationId="{C7BB2507-3C78-E139-7E79-14F8699CBEC0}"/>
          </ac:cxnSpMkLst>
        </pc:cxnChg>
        <pc:cxnChg chg="mod">
          <ac:chgData name="장정호" userId="26034122-e61f-4f1a-998b-6003799a79ee" providerId="ADAL" clId="{78578D0B-DA3D-5549-BB8F-67D955BE3745}" dt="2024-06-01T08:54:53.238" v="838" actId="1037"/>
          <ac:cxnSpMkLst>
            <pc:docMk/>
            <pc:sldMk cId="2799128117" sldId="291"/>
            <ac:cxnSpMk id="114" creationId="{56175D96-F4DB-915D-5183-80D29A1D2952}"/>
          </ac:cxnSpMkLst>
        </pc:cxnChg>
        <pc:cxnChg chg="mod">
          <ac:chgData name="장정호" userId="26034122-e61f-4f1a-998b-6003799a79ee" providerId="ADAL" clId="{78578D0B-DA3D-5549-BB8F-67D955BE3745}" dt="2024-06-01T08:54:53.238" v="838" actId="1037"/>
          <ac:cxnSpMkLst>
            <pc:docMk/>
            <pc:sldMk cId="2799128117" sldId="291"/>
            <ac:cxnSpMk id="115" creationId="{E38D88AC-71F2-512A-5922-B476C91502FC}"/>
          </ac:cxnSpMkLst>
        </pc:cxnChg>
        <pc:cxnChg chg="mod">
          <ac:chgData name="장정호" userId="26034122-e61f-4f1a-998b-6003799a79ee" providerId="ADAL" clId="{78578D0B-DA3D-5549-BB8F-67D955BE3745}" dt="2024-06-01T08:54:58.484" v="850" actId="1037"/>
          <ac:cxnSpMkLst>
            <pc:docMk/>
            <pc:sldMk cId="2799128117" sldId="291"/>
            <ac:cxnSpMk id="117" creationId="{C9E25098-2B96-050B-1875-4574A168CBB0}"/>
          </ac:cxnSpMkLst>
        </pc:cxnChg>
        <pc:cxnChg chg="mod">
          <ac:chgData name="장정호" userId="26034122-e61f-4f1a-998b-6003799a79ee" providerId="ADAL" clId="{78578D0B-DA3D-5549-BB8F-67D955BE3745}" dt="2024-06-01T08:54:58.484" v="850" actId="1037"/>
          <ac:cxnSpMkLst>
            <pc:docMk/>
            <pc:sldMk cId="2799128117" sldId="291"/>
            <ac:cxnSpMk id="118" creationId="{EB9BC276-57A8-11A0-5819-13103AD921AA}"/>
          </ac:cxnSpMkLst>
        </pc:cxnChg>
        <pc:cxnChg chg="mod">
          <ac:chgData name="장정호" userId="26034122-e61f-4f1a-998b-6003799a79ee" providerId="ADAL" clId="{78578D0B-DA3D-5549-BB8F-67D955BE3745}" dt="2024-06-01T08:54:58.484" v="850" actId="1037"/>
          <ac:cxnSpMkLst>
            <pc:docMk/>
            <pc:sldMk cId="2799128117" sldId="291"/>
            <ac:cxnSpMk id="119" creationId="{62523A8E-2383-5E17-10EE-907EB93DC032}"/>
          </ac:cxnSpMkLst>
        </pc:cxn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383343621" sldId="293"/>
        </pc:sldMkLst>
      </pc:sldChg>
      <pc:sldChg chg="modSp add mod">
        <pc:chgData name="장정호" userId="26034122-e61f-4f1a-998b-6003799a79ee" providerId="ADAL" clId="{78578D0B-DA3D-5549-BB8F-67D955BE3745}" dt="2024-06-01T08:45:34.774" v="468" actId="20577"/>
        <pc:sldMkLst>
          <pc:docMk/>
          <pc:sldMk cId="2441744084" sldId="293"/>
        </pc:sldMkLst>
        <pc:spChg chg="mod">
          <ac:chgData name="장정호" userId="26034122-e61f-4f1a-998b-6003799a79ee" providerId="ADAL" clId="{78578D0B-DA3D-5549-BB8F-67D955BE3745}" dt="2024-06-01T08:45:34.774" v="468" actId="20577"/>
          <ac:spMkLst>
            <pc:docMk/>
            <pc:sldMk cId="2441744084" sldId="293"/>
            <ac:spMk id="2" creationId="{1BF2B9E4-C839-DD46-5530-21DAECA1BEBA}"/>
          </ac:spMkLst>
        </pc:spChg>
      </pc:sldChg>
      <pc:sldChg chg="modSp add mod">
        <pc:chgData name="장정호" userId="26034122-e61f-4f1a-998b-6003799a79ee" providerId="ADAL" clId="{78578D0B-DA3D-5549-BB8F-67D955BE3745}" dt="2024-06-01T08:45:52.342" v="518" actId="20577"/>
        <pc:sldMkLst>
          <pc:docMk/>
          <pc:sldMk cId="2166880063" sldId="294"/>
        </pc:sldMkLst>
        <pc:spChg chg="mod">
          <ac:chgData name="장정호" userId="26034122-e61f-4f1a-998b-6003799a79ee" providerId="ADAL" clId="{78578D0B-DA3D-5549-BB8F-67D955BE3745}" dt="2024-06-01T08:45:52.342" v="518" actId="20577"/>
          <ac:spMkLst>
            <pc:docMk/>
            <pc:sldMk cId="2166880063" sldId="294"/>
            <ac:spMk id="2" creationId="{1BF2B9E4-C839-DD46-5530-21DAECA1BEBA}"/>
          </ac:spMkLst>
        </pc:sp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2177299851" sldId="294"/>
        </pc:sldMkLst>
      </pc:sldChg>
      <pc:sldChg chg="modSp add mod">
        <pc:chgData name="장정호" userId="26034122-e61f-4f1a-998b-6003799a79ee" providerId="ADAL" clId="{78578D0B-DA3D-5549-BB8F-67D955BE3745}" dt="2024-06-01T08:46:33.985" v="626" actId="20577"/>
        <pc:sldMkLst>
          <pc:docMk/>
          <pc:sldMk cId="3459691457" sldId="296"/>
        </pc:sldMkLst>
        <pc:spChg chg="mod">
          <ac:chgData name="장정호" userId="26034122-e61f-4f1a-998b-6003799a79ee" providerId="ADAL" clId="{78578D0B-DA3D-5549-BB8F-67D955BE3745}" dt="2024-06-01T08:46:33.985" v="626" actId="20577"/>
          <ac:spMkLst>
            <pc:docMk/>
            <pc:sldMk cId="3459691457" sldId="296"/>
            <ac:spMk id="2" creationId="{1BF2B9E4-C839-DD46-5530-21DAECA1BEBA}"/>
          </ac:spMkLst>
        </pc:sp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4228245879" sldId="296"/>
        </pc:sldMkLst>
      </pc:sldChg>
      <pc:sldChg chg="modSp add mod">
        <pc:chgData name="장정호" userId="26034122-e61f-4f1a-998b-6003799a79ee" providerId="ADAL" clId="{78578D0B-DA3D-5549-BB8F-67D955BE3745}" dt="2024-06-01T08:46:51.619" v="660" actId="20577"/>
        <pc:sldMkLst>
          <pc:docMk/>
          <pc:sldMk cId="2021121967" sldId="297"/>
        </pc:sldMkLst>
        <pc:spChg chg="mod">
          <ac:chgData name="장정호" userId="26034122-e61f-4f1a-998b-6003799a79ee" providerId="ADAL" clId="{78578D0B-DA3D-5549-BB8F-67D955BE3745}" dt="2024-06-01T08:46:51.619" v="660" actId="20577"/>
          <ac:spMkLst>
            <pc:docMk/>
            <pc:sldMk cId="2021121967" sldId="297"/>
            <ac:spMk id="2" creationId="{1BF2B9E4-C839-DD46-5530-21DAECA1BEBA}"/>
          </ac:spMkLst>
        </pc:sp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3106191905" sldId="297"/>
        </pc:sldMkLst>
      </pc:sldChg>
      <pc:sldChg chg="modSp add mod">
        <pc:chgData name="장정호" userId="26034122-e61f-4f1a-998b-6003799a79ee" providerId="ADAL" clId="{78578D0B-DA3D-5549-BB8F-67D955BE3745}" dt="2024-06-01T08:47:18.684" v="685" actId="20577"/>
        <pc:sldMkLst>
          <pc:docMk/>
          <pc:sldMk cId="3844504121" sldId="298"/>
        </pc:sldMkLst>
        <pc:spChg chg="mod">
          <ac:chgData name="장정호" userId="26034122-e61f-4f1a-998b-6003799a79ee" providerId="ADAL" clId="{78578D0B-DA3D-5549-BB8F-67D955BE3745}" dt="2024-06-01T08:47:18.684" v="685" actId="20577"/>
          <ac:spMkLst>
            <pc:docMk/>
            <pc:sldMk cId="3844504121" sldId="298"/>
            <ac:spMk id="2" creationId="{1BF2B9E4-C839-DD46-5530-21DAECA1BEBA}"/>
          </ac:spMkLst>
        </pc:spChg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4061910124" sldId="298"/>
        </pc:sldMkLst>
      </pc:sldChg>
      <pc:sldChg chg="del">
        <pc:chgData name="장정호" userId="26034122-e61f-4f1a-998b-6003799a79ee" providerId="ADAL" clId="{78578D0B-DA3D-5549-BB8F-67D955BE3745}" dt="2024-06-01T08:41:49.687" v="358" actId="2696"/>
        <pc:sldMkLst>
          <pc:docMk/>
          <pc:sldMk cId="1228682466" sldId="299"/>
        </pc:sldMkLst>
      </pc:sldChg>
      <pc:sldChg chg="modSp add mod">
        <pc:chgData name="장정호" userId="26034122-e61f-4f1a-998b-6003799a79ee" providerId="ADAL" clId="{78578D0B-DA3D-5549-BB8F-67D955BE3745}" dt="2024-06-01T08:47:23.004" v="688" actId="20577"/>
        <pc:sldMkLst>
          <pc:docMk/>
          <pc:sldMk cId="1400346068" sldId="299"/>
        </pc:sldMkLst>
        <pc:spChg chg="mod">
          <ac:chgData name="장정호" userId="26034122-e61f-4f1a-998b-6003799a79ee" providerId="ADAL" clId="{78578D0B-DA3D-5549-BB8F-67D955BE3745}" dt="2024-06-01T08:47:23.004" v="688" actId="20577"/>
          <ac:spMkLst>
            <pc:docMk/>
            <pc:sldMk cId="1400346068" sldId="299"/>
            <ac:spMk id="2" creationId="{1BF2B9E4-C839-DD46-5530-21DAECA1BEBA}"/>
          </ac:spMkLst>
        </pc:spChg>
      </pc:sldChg>
      <pc:sldChg chg="modSp mod">
        <pc:chgData name="장정호" userId="26034122-e61f-4f1a-998b-6003799a79ee" providerId="ADAL" clId="{78578D0B-DA3D-5549-BB8F-67D955BE3745}" dt="2024-06-01T08:41:20.138" v="338" actId="20577"/>
        <pc:sldMkLst>
          <pc:docMk/>
          <pc:sldMk cId="3945757794" sldId="300"/>
        </pc:sldMkLst>
        <pc:spChg chg="mod">
          <ac:chgData name="장정호" userId="26034122-e61f-4f1a-998b-6003799a79ee" providerId="ADAL" clId="{78578D0B-DA3D-5549-BB8F-67D955BE3745}" dt="2024-06-01T08:41:20.138" v="338" actId="20577"/>
          <ac:spMkLst>
            <pc:docMk/>
            <pc:sldMk cId="3945757794" sldId="300"/>
            <ac:spMk id="2" creationId="{1BF2B9E4-C839-DD46-5530-21DAECA1BEBA}"/>
          </ac:spMkLst>
        </pc:spChg>
      </pc:sldChg>
      <pc:sldChg chg="modSp mod">
        <pc:chgData name="장정호" userId="26034122-e61f-4f1a-998b-6003799a79ee" providerId="ADAL" clId="{78578D0B-DA3D-5549-BB8F-67D955BE3745}" dt="2024-06-01T08:43:15.452" v="385" actId="20577"/>
        <pc:sldMkLst>
          <pc:docMk/>
          <pc:sldMk cId="2931352902" sldId="301"/>
        </pc:sldMkLst>
        <pc:spChg chg="mod">
          <ac:chgData name="장정호" userId="26034122-e61f-4f1a-998b-6003799a79ee" providerId="ADAL" clId="{78578D0B-DA3D-5549-BB8F-67D955BE3745}" dt="2024-06-01T08:43:15.452" v="385" actId="20577"/>
          <ac:spMkLst>
            <pc:docMk/>
            <pc:sldMk cId="2931352902" sldId="301"/>
            <ac:spMk id="2" creationId="{1BF2B9E4-C839-DD46-5530-21DAECA1BEBA}"/>
          </ac:spMkLst>
        </pc:spChg>
      </pc:sldChg>
      <pc:sldChg chg="modSp mod">
        <pc:chgData name="장정호" userId="26034122-e61f-4f1a-998b-6003799a79ee" providerId="ADAL" clId="{78578D0B-DA3D-5549-BB8F-67D955BE3745}" dt="2024-06-01T08:43:27.012" v="389" actId="20577"/>
        <pc:sldMkLst>
          <pc:docMk/>
          <pc:sldMk cId="3163046779" sldId="303"/>
        </pc:sldMkLst>
        <pc:spChg chg="mod">
          <ac:chgData name="장정호" userId="26034122-e61f-4f1a-998b-6003799a79ee" providerId="ADAL" clId="{78578D0B-DA3D-5549-BB8F-67D955BE3745}" dt="2024-06-01T08:43:27.012" v="389" actId="20577"/>
          <ac:spMkLst>
            <pc:docMk/>
            <pc:sldMk cId="3163046779" sldId="303"/>
            <ac:spMk id="2" creationId="{52EE4377-7351-A847-E57B-3C13463D841B}"/>
          </ac:spMkLst>
        </pc:spChg>
        <pc:spChg chg="mod">
          <ac:chgData name="장정호" userId="26034122-e61f-4f1a-998b-6003799a79ee" providerId="ADAL" clId="{78578D0B-DA3D-5549-BB8F-67D955BE3745}" dt="2024-06-01T08:32:33.534" v="24" actId="14100"/>
          <ac:spMkLst>
            <pc:docMk/>
            <pc:sldMk cId="3163046779" sldId="303"/>
            <ac:spMk id="13" creationId="{8EB341B5-E7BA-F8BF-6E95-3255E3592105}"/>
          </ac:spMkLst>
        </pc:spChg>
      </pc:sldChg>
      <pc:sldChg chg="modSp add mod">
        <pc:chgData name="장정호" userId="26034122-e61f-4f1a-998b-6003799a79ee" providerId="ADAL" clId="{78578D0B-DA3D-5549-BB8F-67D955BE3745}" dt="2024-06-01T08:42:55.920" v="381" actId="20577"/>
        <pc:sldMkLst>
          <pc:docMk/>
          <pc:sldMk cId="2993398282" sldId="304"/>
        </pc:sldMkLst>
        <pc:spChg chg="mod">
          <ac:chgData name="장정호" userId="26034122-e61f-4f1a-998b-6003799a79ee" providerId="ADAL" clId="{78578D0B-DA3D-5549-BB8F-67D955BE3745}" dt="2024-06-01T08:42:55.920" v="381" actId="20577"/>
          <ac:spMkLst>
            <pc:docMk/>
            <pc:sldMk cId="2993398282" sldId="304"/>
            <ac:spMk id="2" creationId="{380FC114-F716-2599-EECA-809493239869}"/>
          </ac:spMkLst>
        </pc:spChg>
      </pc:sldChg>
    </pc:docChg>
  </pc:docChgLst>
  <pc:docChgLst>
    <pc:chgData name="장정호" userId="26034122-e61f-4f1a-998b-6003799a79ee" providerId="ADAL" clId="{AC2A09C1-58FC-3F47-BFE0-BBE31548D380}"/>
    <pc:docChg chg="delSld modSld sldOrd">
      <pc:chgData name="장정호" userId="26034122-e61f-4f1a-998b-6003799a79ee" providerId="ADAL" clId="{AC2A09C1-58FC-3F47-BFE0-BBE31548D380}" dt="2024-01-05T06:53:48.908" v="8" actId="2696"/>
      <pc:docMkLst>
        <pc:docMk/>
      </pc:docMkLst>
      <pc:sldChg chg="del">
        <pc:chgData name="장정호" userId="26034122-e61f-4f1a-998b-6003799a79ee" providerId="ADAL" clId="{AC2A09C1-58FC-3F47-BFE0-BBE31548D380}" dt="2024-01-05T06:51:58.921" v="1" actId="2696"/>
        <pc:sldMkLst>
          <pc:docMk/>
          <pc:sldMk cId="3264760867" sldId="260"/>
        </pc:sldMkLst>
      </pc:sldChg>
      <pc:sldChg chg="del">
        <pc:chgData name="장정호" userId="26034122-e61f-4f1a-998b-6003799a79ee" providerId="ADAL" clId="{AC2A09C1-58FC-3F47-BFE0-BBE31548D380}" dt="2024-01-05T06:52:03.988" v="3" actId="2696"/>
        <pc:sldMkLst>
          <pc:docMk/>
          <pc:sldMk cId="204807813" sldId="272"/>
        </pc:sldMkLst>
      </pc:sldChg>
      <pc:sldChg chg="del">
        <pc:chgData name="장정호" userId="26034122-e61f-4f1a-998b-6003799a79ee" providerId="ADAL" clId="{AC2A09C1-58FC-3F47-BFE0-BBE31548D380}" dt="2024-01-05T06:51:59.812" v="2" actId="2696"/>
        <pc:sldMkLst>
          <pc:docMk/>
          <pc:sldMk cId="2324620985" sldId="278"/>
        </pc:sldMkLst>
      </pc:sldChg>
      <pc:sldChg chg="del">
        <pc:chgData name="장정호" userId="26034122-e61f-4f1a-998b-6003799a79ee" providerId="ADAL" clId="{AC2A09C1-58FC-3F47-BFE0-BBE31548D380}" dt="2024-01-05T06:53:48.908" v="8" actId="2696"/>
        <pc:sldMkLst>
          <pc:docMk/>
          <pc:sldMk cId="955224734" sldId="288"/>
        </pc:sldMkLst>
      </pc:sldChg>
      <pc:sldChg chg="modSp ord">
        <pc:chgData name="장정호" userId="26034122-e61f-4f1a-998b-6003799a79ee" providerId="ADAL" clId="{AC2A09C1-58FC-3F47-BFE0-BBE31548D380}" dt="2024-01-05T06:52:34.525" v="6" actId="20578"/>
        <pc:sldMkLst>
          <pc:docMk/>
          <pc:sldMk cId="31537746" sldId="298"/>
        </pc:sldMkLst>
        <pc:picChg chg="mod">
          <ac:chgData name="장정호" userId="26034122-e61f-4f1a-998b-6003799a79ee" providerId="ADAL" clId="{AC2A09C1-58FC-3F47-BFE0-BBE31548D380}" dt="2024-01-05T06:49:02.826" v="0" actId="1076"/>
          <ac:picMkLst>
            <pc:docMk/>
            <pc:sldMk cId="31537746" sldId="298"/>
            <ac:picMk id="1046" creationId="{D8DAD805-E342-FA41-A4A5-EB79FA5EF588}"/>
          </ac:picMkLst>
        </pc:picChg>
      </pc:sldChg>
      <pc:sldChg chg="ord">
        <pc:chgData name="장정호" userId="26034122-e61f-4f1a-998b-6003799a79ee" providerId="ADAL" clId="{AC2A09C1-58FC-3F47-BFE0-BBE31548D380}" dt="2024-01-05T06:52:38.106" v="7" actId="20578"/>
        <pc:sldMkLst>
          <pc:docMk/>
          <pc:sldMk cId="521041624" sldId="322"/>
        </pc:sldMkLst>
      </pc:sldChg>
      <pc:sldChg chg="ord">
        <pc:chgData name="장정호" userId="26034122-e61f-4f1a-998b-6003799a79ee" providerId="ADAL" clId="{AC2A09C1-58FC-3F47-BFE0-BBE31548D380}" dt="2024-01-05T06:52:31.068" v="5" actId="20578"/>
        <pc:sldMkLst>
          <pc:docMk/>
          <pc:sldMk cId="3976446377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8BAC6DE-C4F5-C0A2-C1C0-26458E530D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8775EC-EF3E-41B3-1320-1FC047B24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DE0C4-15C1-4A45-B255-3A014FCA7D26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8DAE14-C686-1A64-9051-27C8290AE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6604D-C63B-C985-361B-7392E2A0BD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CF140-ABF3-4EF9-AF8B-8DFE737B7C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038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6042D-E2E3-4309-B766-683EC7AED952}" type="datetimeFigureOut">
              <a:rPr lang="ko-KR" altLang="en-US" smtClean="0"/>
              <a:t>2024-06-12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58E93-11A1-4AEB-B2C8-F875EC2A69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9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6F0D5-3BD6-46B0-2325-628D05B7D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78DDBE-5146-EA11-3EEF-ED33307A3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E4C0D2-C0A9-82A1-8BB1-E6237F1EB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3484F-62B4-1023-342E-0D89034C0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8E93-11A1-4AEB-B2C8-F875EC2A695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33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6F0D5-3BD6-46B0-2325-628D05B7D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78DDBE-5146-EA11-3EEF-ED33307A3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E4C0D2-C0A9-82A1-8BB1-E6237F1EB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3484F-62B4-1023-342E-0D89034C0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58E93-11A1-4AEB-B2C8-F875EC2A695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2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bg>
      <p:bgPr>
        <a:solidFill>
          <a:srgbClr val="006E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84;p13">
            <a:extLst>
              <a:ext uri="{FF2B5EF4-FFF2-40B4-BE49-F238E27FC236}">
                <a16:creationId xmlns:a16="http://schemas.microsoft.com/office/drawing/2014/main" id="{A30F9CDC-0AC3-DDCD-CDAA-B91019BF97D9}"/>
              </a:ext>
            </a:extLst>
          </p:cNvPr>
          <p:cNvCxnSpPr/>
          <p:nvPr userDrawn="1"/>
        </p:nvCxnSpPr>
        <p:spPr>
          <a:xfrm>
            <a:off x="538625" y="5768250"/>
            <a:ext cx="11113500" cy="0"/>
          </a:xfrm>
          <a:prstGeom prst="straightConnector1">
            <a:avLst/>
          </a:prstGeom>
          <a:noFill/>
          <a:ln w="9525" cap="flat" cmpd="sng">
            <a:solidFill>
              <a:srgbClr val="8ABD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Google Shape;90;p13">
            <a:extLst>
              <a:ext uri="{FF2B5EF4-FFF2-40B4-BE49-F238E27FC236}">
                <a16:creationId xmlns:a16="http://schemas.microsoft.com/office/drawing/2014/main" id="{EA444728-3AD8-AF31-BA8D-6D252056B8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217466" y="0"/>
            <a:ext cx="1538574" cy="4710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99;p13">
            <a:extLst>
              <a:ext uri="{FF2B5EF4-FFF2-40B4-BE49-F238E27FC236}">
                <a16:creationId xmlns:a16="http://schemas.microsoft.com/office/drawing/2014/main" id="{FF9A599B-ECD8-71EC-49D2-318D2D3A8A51}"/>
              </a:ext>
            </a:extLst>
          </p:cNvPr>
          <p:cNvSpPr txBox="1"/>
          <p:nvPr userDrawn="1"/>
        </p:nvSpPr>
        <p:spPr>
          <a:xfrm>
            <a:off x="9442178" y="6026778"/>
            <a:ext cx="2200800" cy="1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2022 INNOGRID. ALL RIGHT RESERVED</a:t>
            </a:r>
            <a:endParaRPr sz="700">
              <a:solidFill>
                <a:srgbClr val="8ABD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" name="Google Shape;100;p13">
            <a:extLst>
              <a:ext uri="{FF2B5EF4-FFF2-40B4-BE49-F238E27FC236}">
                <a16:creationId xmlns:a16="http://schemas.microsoft.com/office/drawing/2014/main" id="{8B554846-3B2D-3173-9906-5B5269DD6A00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17" y="592132"/>
            <a:ext cx="1453900" cy="37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1627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rgbClr val="006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14">
            <a:extLst>
              <a:ext uri="{FF2B5EF4-FFF2-40B4-BE49-F238E27FC236}">
                <a16:creationId xmlns:a16="http://schemas.microsoft.com/office/drawing/2014/main" id="{8D0FC751-0743-E222-9DBD-6CA5D847A0AD}"/>
              </a:ext>
            </a:extLst>
          </p:cNvPr>
          <p:cNvSpPr/>
          <p:nvPr userDrawn="1"/>
        </p:nvSpPr>
        <p:spPr>
          <a:xfrm>
            <a:off x="9133199" y="0"/>
            <a:ext cx="3058795" cy="3930650"/>
          </a:xfrm>
          <a:custGeom>
            <a:avLst/>
            <a:gdLst/>
            <a:ahLst/>
            <a:cxnLst/>
            <a:rect l="l" t="t" r="r" b="b"/>
            <a:pathLst>
              <a:path w="3058795" h="3930650" extrusionOk="0">
                <a:moveTo>
                  <a:pt x="1564647" y="0"/>
                </a:moveTo>
                <a:lnTo>
                  <a:pt x="126541" y="0"/>
                </a:lnTo>
                <a:lnTo>
                  <a:pt x="115636" y="37333"/>
                </a:lnTo>
                <a:lnTo>
                  <a:pt x="103409" y="81686"/>
                </a:lnTo>
                <a:lnTo>
                  <a:pt x="91835" y="126303"/>
                </a:lnTo>
                <a:lnTo>
                  <a:pt x="80920" y="171179"/>
                </a:lnTo>
                <a:lnTo>
                  <a:pt x="70669" y="216309"/>
                </a:lnTo>
                <a:lnTo>
                  <a:pt x="61088" y="261686"/>
                </a:lnTo>
                <a:lnTo>
                  <a:pt x="52183" y="307306"/>
                </a:lnTo>
                <a:lnTo>
                  <a:pt x="43959" y="353162"/>
                </a:lnTo>
                <a:lnTo>
                  <a:pt x="36421" y="399250"/>
                </a:lnTo>
                <a:lnTo>
                  <a:pt x="29575" y="445564"/>
                </a:lnTo>
                <a:lnTo>
                  <a:pt x="23426" y="492099"/>
                </a:lnTo>
                <a:lnTo>
                  <a:pt x="17980" y="538848"/>
                </a:lnTo>
                <a:lnTo>
                  <a:pt x="13243" y="585807"/>
                </a:lnTo>
                <a:lnTo>
                  <a:pt x="9196" y="633302"/>
                </a:lnTo>
                <a:lnTo>
                  <a:pt x="5915" y="680332"/>
                </a:lnTo>
                <a:lnTo>
                  <a:pt x="3335" y="727887"/>
                </a:lnTo>
                <a:lnTo>
                  <a:pt x="1486" y="775629"/>
                </a:lnTo>
                <a:lnTo>
                  <a:pt x="372" y="823553"/>
                </a:lnTo>
                <a:lnTo>
                  <a:pt x="0" y="871654"/>
                </a:lnTo>
                <a:lnTo>
                  <a:pt x="378" y="920009"/>
                </a:lnTo>
                <a:lnTo>
                  <a:pt x="1500" y="968040"/>
                </a:lnTo>
                <a:lnTo>
                  <a:pt x="3352" y="1015729"/>
                </a:lnTo>
                <a:lnTo>
                  <a:pt x="5921" y="1063059"/>
                </a:lnTo>
                <a:lnTo>
                  <a:pt x="9219" y="1110333"/>
                </a:lnTo>
                <a:lnTo>
                  <a:pt x="13243" y="1157495"/>
                </a:lnTo>
                <a:lnTo>
                  <a:pt x="17980" y="1204453"/>
                </a:lnTo>
                <a:lnTo>
                  <a:pt x="23426" y="1251202"/>
                </a:lnTo>
                <a:lnTo>
                  <a:pt x="29575" y="1297735"/>
                </a:lnTo>
                <a:lnTo>
                  <a:pt x="36421" y="1344049"/>
                </a:lnTo>
                <a:lnTo>
                  <a:pt x="43959" y="1390136"/>
                </a:lnTo>
                <a:lnTo>
                  <a:pt x="52183" y="1435992"/>
                </a:lnTo>
                <a:lnTo>
                  <a:pt x="61088" y="1481611"/>
                </a:lnTo>
                <a:lnTo>
                  <a:pt x="70669" y="1526988"/>
                </a:lnTo>
                <a:lnTo>
                  <a:pt x="80920" y="1572117"/>
                </a:lnTo>
                <a:lnTo>
                  <a:pt x="91835" y="1616992"/>
                </a:lnTo>
                <a:lnTo>
                  <a:pt x="103409" y="1661609"/>
                </a:lnTo>
                <a:lnTo>
                  <a:pt x="115636" y="1705961"/>
                </a:lnTo>
                <a:lnTo>
                  <a:pt x="128512" y="1750044"/>
                </a:lnTo>
                <a:lnTo>
                  <a:pt x="142030" y="1793851"/>
                </a:lnTo>
                <a:lnTo>
                  <a:pt x="156185" y="1837377"/>
                </a:lnTo>
                <a:lnTo>
                  <a:pt x="170972" y="1880618"/>
                </a:lnTo>
                <a:lnTo>
                  <a:pt x="186385" y="1923566"/>
                </a:lnTo>
                <a:lnTo>
                  <a:pt x="202419" y="1966218"/>
                </a:lnTo>
                <a:lnTo>
                  <a:pt x="219067" y="2008567"/>
                </a:lnTo>
                <a:lnTo>
                  <a:pt x="236326" y="2050607"/>
                </a:lnTo>
                <a:lnTo>
                  <a:pt x="254188" y="2092334"/>
                </a:lnTo>
                <a:lnTo>
                  <a:pt x="272649" y="2133742"/>
                </a:lnTo>
                <a:lnTo>
                  <a:pt x="291704" y="2174825"/>
                </a:lnTo>
                <a:lnTo>
                  <a:pt x="311346" y="2215578"/>
                </a:lnTo>
                <a:lnTo>
                  <a:pt x="331570" y="2255996"/>
                </a:lnTo>
                <a:lnTo>
                  <a:pt x="352371" y="2296072"/>
                </a:lnTo>
                <a:lnTo>
                  <a:pt x="373744" y="2335802"/>
                </a:lnTo>
                <a:lnTo>
                  <a:pt x="395682" y="2375180"/>
                </a:lnTo>
                <a:lnTo>
                  <a:pt x="418180" y="2414201"/>
                </a:lnTo>
                <a:lnTo>
                  <a:pt x="441234" y="2452858"/>
                </a:lnTo>
                <a:lnTo>
                  <a:pt x="464836" y="2491147"/>
                </a:lnTo>
                <a:lnTo>
                  <a:pt x="488983" y="2529063"/>
                </a:lnTo>
                <a:lnTo>
                  <a:pt x="513668" y="2566598"/>
                </a:lnTo>
                <a:lnTo>
                  <a:pt x="538886" y="2603749"/>
                </a:lnTo>
                <a:lnTo>
                  <a:pt x="564631" y="2640509"/>
                </a:lnTo>
                <a:lnTo>
                  <a:pt x="590899" y="2676874"/>
                </a:lnTo>
                <a:lnTo>
                  <a:pt x="617682" y="2712837"/>
                </a:lnTo>
                <a:lnTo>
                  <a:pt x="644977" y="2748393"/>
                </a:lnTo>
                <a:lnTo>
                  <a:pt x="672777" y="2783537"/>
                </a:lnTo>
                <a:lnTo>
                  <a:pt x="701078" y="2818263"/>
                </a:lnTo>
                <a:lnTo>
                  <a:pt x="729872" y="2852566"/>
                </a:lnTo>
                <a:lnTo>
                  <a:pt x="759156" y="2886441"/>
                </a:lnTo>
                <a:lnTo>
                  <a:pt x="788924" y="2919880"/>
                </a:lnTo>
                <a:lnTo>
                  <a:pt x="819169" y="2952881"/>
                </a:lnTo>
                <a:lnTo>
                  <a:pt x="849887" y="2985436"/>
                </a:lnTo>
                <a:lnTo>
                  <a:pt x="881072" y="3017540"/>
                </a:lnTo>
                <a:lnTo>
                  <a:pt x="912719" y="3049188"/>
                </a:lnTo>
                <a:lnTo>
                  <a:pt x="944822" y="3080374"/>
                </a:lnTo>
                <a:lnTo>
                  <a:pt x="977376" y="3111094"/>
                </a:lnTo>
                <a:lnTo>
                  <a:pt x="1010375" y="3141340"/>
                </a:lnTo>
                <a:lnTo>
                  <a:pt x="1043814" y="3171109"/>
                </a:lnTo>
                <a:lnTo>
                  <a:pt x="1077687" y="3200394"/>
                </a:lnTo>
                <a:lnTo>
                  <a:pt x="1111988" y="3229190"/>
                </a:lnTo>
                <a:lnTo>
                  <a:pt x="1146713" y="3257491"/>
                </a:lnTo>
                <a:lnTo>
                  <a:pt x="1181856" y="3285292"/>
                </a:lnTo>
                <a:lnTo>
                  <a:pt x="1217411" y="3312588"/>
                </a:lnTo>
                <a:lnTo>
                  <a:pt x="1253373" y="3339373"/>
                </a:lnTo>
                <a:lnTo>
                  <a:pt x="1289736" y="3365641"/>
                </a:lnTo>
                <a:lnTo>
                  <a:pt x="1326495" y="3391388"/>
                </a:lnTo>
                <a:lnTo>
                  <a:pt x="1363645" y="3416606"/>
                </a:lnTo>
                <a:lnTo>
                  <a:pt x="1401179" y="3441292"/>
                </a:lnTo>
                <a:lnTo>
                  <a:pt x="1439093" y="3465440"/>
                </a:lnTo>
                <a:lnTo>
                  <a:pt x="1477381" y="3489044"/>
                </a:lnTo>
                <a:lnTo>
                  <a:pt x="1516037" y="3512098"/>
                </a:lnTo>
                <a:lnTo>
                  <a:pt x="1555056" y="3534597"/>
                </a:lnTo>
                <a:lnTo>
                  <a:pt x="1594433" y="3556537"/>
                </a:lnTo>
                <a:lnTo>
                  <a:pt x="1634162" y="3577910"/>
                </a:lnTo>
                <a:lnTo>
                  <a:pt x="1674237" y="3598712"/>
                </a:lnTo>
                <a:lnTo>
                  <a:pt x="1714653" y="3618937"/>
                </a:lnTo>
                <a:lnTo>
                  <a:pt x="1755405" y="3638580"/>
                </a:lnTo>
                <a:lnTo>
                  <a:pt x="1796487" y="3657635"/>
                </a:lnTo>
                <a:lnTo>
                  <a:pt x="1837893" y="3676097"/>
                </a:lnTo>
                <a:lnTo>
                  <a:pt x="1879619" y="3693960"/>
                </a:lnTo>
                <a:lnTo>
                  <a:pt x="1921658" y="3711219"/>
                </a:lnTo>
                <a:lnTo>
                  <a:pt x="1964006" y="3727869"/>
                </a:lnTo>
                <a:lnTo>
                  <a:pt x="2006656" y="3743903"/>
                </a:lnTo>
                <a:lnTo>
                  <a:pt x="2049603" y="3759317"/>
                </a:lnTo>
                <a:lnTo>
                  <a:pt x="2092842" y="3774104"/>
                </a:lnTo>
                <a:lnTo>
                  <a:pt x="2136368" y="3788260"/>
                </a:lnTo>
                <a:lnTo>
                  <a:pt x="2180174" y="3801779"/>
                </a:lnTo>
                <a:lnTo>
                  <a:pt x="2224255" y="3814655"/>
                </a:lnTo>
                <a:lnTo>
                  <a:pt x="2268606" y="3826883"/>
                </a:lnTo>
                <a:lnTo>
                  <a:pt x="2313222" y="3838458"/>
                </a:lnTo>
                <a:lnTo>
                  <a:pt x="2358096" y="3849373"/>
                </a:lnTo>
                <a:lnTo>
                  <a:pt x="2403223" y="3859624"/>
                </a:lnTo>
                <a:lnTo>
                  <a:pt x="2448599" y="3869205"/>
                </a:lnTo>
                <a:lnTo>
                  <a:pt x="2494217" y="3878111"/>
                </a:lnTo>
                <a:lnTo>
                  <a:pt x="2540071" y="3886336"/>
                </a:lnTo>
                <a:lnTo>
                  <a:pt x="2586157" y="3893874"/>
                </a:lnTo>
                <a:lnTo>
                  <a:pt x="2632469" y="3900720"/>
                </a:lnTo>
                <a:lnTo>
                  <a:pt x="2679002" y="3906869"/>
                </a:lnTo>
                <a:lnTo>
                  <a:pt x="2725749" y="3912315"/>
                </a:lnTo>
                <a:lnTo>
                  <a:pt x="2772706" y="3917053"/>
                </a:lnTo>
                <a:lnTo>
                  <a:pt x="2819867" y="3921077"/>
                </a:lnTo>
                <a:lnTo>
                  <a:pt x="2867227" y="3924381"/>
                </a:lnTo>
                <a:lnTo>
                  <a:pt x="2914779" y="3926961"/>
                </a:lnTo>
                <a:lnTo>
                  <a:pt x="2962520" y="3928811"/>
                </a:lnTo>
                <a:lnTo>
                  <a:pt x="3010442" y="3929924"/>
                </a:lnTo>
                <a:lnTo>
                  <a:pt x="3058700" y="3930296"/>
                </a:lnTo>
                <a:lnTo>
                  <a:pt x="3058700" y="2601887"/>
                </a:lnTo>
                <a:lnTo>
                  <a:pt x="3010190" y="2601223"/>
                </a:lnTo>
                <a:lnTo>
                  <a:pt x="2962164" y="2599237"/>
                </a:lnTo>
                <a:lnTo>
                  <a:pt x="2914479" y="2595948"/>
                </a:lnTo>
                <a:lnTo>
                  <a:pt x="2867154" y="2591373"/>
                </a:lnTo>
                <a:lnTo>
                  <a:pt x="2820204" y="2585530"/>
                </a:lnTo>
                <a:lnTo>
                  <a:pt x="2773649" y="2578437"/>
                </a:lnTo>
                <a:lnTo>
                  <a:pt x="2727505" y="2570111"/>
                </a:lnTo>
                <a:lnTo>
                  <a:pt x="2681790" y="2560569"/>
                </a:lnTo>
                <a:lnTo>
                  <a:pt x="2636522" y="2549830"/>
                </a:lnTo>
                <a:lnTo>
                  <a:pt x="2591717" y="2537909"/>
                </a:lnTo>
                <a:lnTo>
                  <a:pt x="2547394" y="2524826"/>
                </a:lnTo>
                <a:lnTo>
                  <a:pt x="2503570" y="2510597"/>
                </a:lnTo>
                <a:lnTo>
                  <a:pt x="2460261" y="2495240"/>
                </a:lnTo>
                <a:lnTo>
                  <a:pt x="2417487" y="2478772"/>
                </a:lnTo>
                <a:lnTo>
                  <a:pt x="2375264" y="2461212"/>
                </a:lnTo>
                <a:lnTo>
                  <a:pt x="2333609" y="2442575"/>
                </a:lnTo>
                <a:lnTo>
                  <a:pt x="2292541" y="2422881"/>
                </a:lnTo>
                <a:lnTo>
                  <a:pt x="2252077" y="2402145"/>
                </a:lnTo>
                <a:lnTo>
                  <a:pt x="2212233" y="2380387"/>
                </a:lnTo>
                <a:lnTo>
                  <a:pt x="2173028" y="2357622"/>
                </a:lnTo>
                <a:lnTo>
                  <a:pt x="2134480" y="2333869"/>
                </a:lnTo>
                <a:lnTo>
                  <a:pt x="2096605" y="2309146"/>
                </a:lnTo>
                <a:lnTo>
                  <a:pt x="2059421" y="2283469"/>
                </a:lnTo>
                <a:lnTo>
                  <a:pt x="2022945" y="2256857"/>
                </a:lnTo>
                <a:lnTo>
                  <a:pt x="1987196" y="2229326"/>
                </a:lnTo>
                <a:lnTo>
                  <a:pt x="1952190" y="2200894"/>
                </a:lnTo>
                <a:lnTo>
                  <a:pt x="1917945" y="2171579"/>
                </a:lnTo>
                <a:lnTo>
                  <a:pt x="1884478" y="2141397"/>
                </a:lnTo>
                <a:lnTo>
                  <a:pt x="1851808" y="2110368"/>
                </a:lnTo>
                <a:lnTo>
                  <a:pt x="1819951" y="2078507"/>
                </a:lnTo>
                <a:lnTo>
                  <a:pt x="1788924" y="2045833"/>
                </a:lnTo>
                <a:lnTo>
                  <a:pt x="1758747" y="2012363"/>
                </a:lnTo>
                <a:lnTo>
                  <a:pt x="1729434" y="1978115"/>
                </a:lnTo>
                <a:lnTo>
                  <a:pt x="1701006" y="1943105"/>
                </a:lnTo>
                <a:lnTo>
                  <a:pt x="1673478" y="1907352"/>
                </a:lnTo>
                <a:lnTo>
                  <a:pt x="1646868" y="1870873"/>
                </a:lnTo>
                <a:lnTo>
                  <a:pt x="1621194" y="1833685"/>
                </a:lnTo>
                <a:lnTo>
                  <a:pt x="1596473" y="1795806"/>
                </a:lnTo>
                <a:lnTo>
                  <a:pt x="1572723" y="1757253"/>
                </a:lnTo>
                <a:lnTo>
                  <a:pt x="1549961" y="1718044"/>
                </a:lnTo>
                <a:lnTo>
                  <a:pt x="1528205" y="1678197"/>
                </a:lnTo>
                <a:lnTo>
                  <a:pt x="1507472" y="1637728"/>
                </a:lnTo>
                <a:lnTo>
                  <a:pt x="1487779" y="1596656"/>
                </a:lnTo>
                <a:lnTo>
                  <a:pt x="1469145" y="1554997"/>
                </a:lnTo>
                <a:lnTo>
                  <a:pt x="1451586" y="1512770"/>
                </a:lnTo>
                <a:lnTo>
                  <a:pt x="1435120" y="1469991"/>
                </a:lnTo>
                <a:lnTo>
                  <a:pt x="1419765" y="1426679"/>
                </a:lnTo>
                <a:lnTo>
                  <a:pt x="1405538" y="1382850"/>
                </a:lnTo>
                <a:lnTo>
                  <a:pt x="1392456" y="1338522"/>
                </a:lnTo>
                <a:lnTo>
                  <a:pt x="1380537" y="1293713"/>
                </a:lnTo>
                <a:lnTo>
                  <a:pt x="1369798" y="1248440"/>
                </a:lnTo>
                <a:lnTo>
                  <a:pt x="1360258" y="1202721"/>
                </a:lnTo>
                <a:lnTo>
                  <a:pt x="1351933" y="1156573"/>
                </a:lnTo>
                <a:lnTo>
                  <a:pt x="1344840" y="1110013"/>
                </a:lnTo>
                <a:lnTo>
                  <a:pt x="1338990" y="1062972"/>
                </a:lnTo>
                <a:lnTo>
                  <a:pt x="1334403" y="1015419"/>
                </a:lnTo>
                <a:lnTo>
                  <a:pt x="1331120" y="967677"/>
                </a:lnTo>
                <a:lnTo>
                  <a:pt x="1329145" y="919754"/>
                </a:lnTo>
                <a:lnTo>
                  <a:pt x="1328483" y="871654"/>
                </a:lnTo>
                <a:lnTo>
                  <a:pt x="1329149" y="823301"/>
                </a:lnTo>
                <a:lnTo>
                  <a:pt x="1331135" y="775271"/>
                </a:lnTo>
                <a:lnTo>
                  <a:pt x="1334424" y="727583"/>
                </a:lnTo>
                <a:lnTo>
                  <a:pt x="1338998" y="680255"/>
                </a:lnTo>
                <a:lnTo>
                  <a:pt x="1344891" y="632970"/>
                </a:lnTo>
                <a:lnTo>
                  <a:pt x="1351933" y="586744"/>
                </a:lnTo>
                <a:lnTo>
                  <a:pt x="1360258" y="540597"/>
                </a:lnTo>
                <a:lnTo>
                  <a:pt x="1369799" y="494879"/>
                </a:lnTo>
                <a:lnTo>
                  <a:pt x="1380538" y="449608"/>
                </a:lnTo>
                <a:lnTo>
                  <a:pt x="1392457" y="404800"/>
                </a:lnTo>
                <a:lnTo>
                  <a:pt x="1405539" y="360474"/>
                </a:lnTo>
                <a:lnTo>
                  <a:pt x="1419766" y="316646"/>
                </a:lnTo>
                <a:lnTo>
                  <a:pt x="1435122" y="273335"/>
                </a:lnTo>
                <a:lnTo>
                  <a:pt x="1451588" y="230558"/>
                </a:lnTo>
                <a:lnTo>
                  <a:pt x="1469147" y="188332"/>
                </a:lnTo>
                <a:lnTo>
                  <a:pt x="1487781" y="146675"/>
                </a:lnTo>
                <a:lnTo>
                  <a:pt x="1507474" y="105604"/>
                </a:lnTo>
                <a:lnTo>
                  <a:pt x="1528208" y="65137"/>
                </a:lnTo>
                <a:lnTo>
                  <a:pt x="1549964" y="25291"/>
                </a:lnTo>
                <a:lnTo>
                  <a:pt x="1564647" y="0"/>
                </a:lnTo>
                <a:close/>
              </a:path>
            </a:pathLst>
          </a:custGeom>
          <a:solidFill>
            <a:srgbClr val="1A7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6;p14">
            <a:extLst>
              <a:ext uri="{FF2B5EF4-FFF2-40B4-BE49-F238E27FC236}">
                <a16:creationId xmlns:a16="http://schemas.microsoft.com/office/drawing/2014/main" id="{163F6C52-77E3-ADB7-5820-2CF04A84FC9F}"/>
              </a:ext>
            </a:extLst>
          </p:cNvPr>
          <p:cNvSpPr/>
          <p:nvPr userDrawn="1"/>
        </p:nvSpPr>
        <p:spPr>
          <a:xfrm>
            <a:off x="6116775" y="5421934"/>
            <a:ext cx="2519045" cy="1436370"/>
          </a:xfrm>
          <a:custGeom>
            <a:avLst/>
            <a:gdLst/>
            <a:ahLst/>
            <a:cxnLst/>
            <a:rect l="l" t="t" r="r" b="b"/>
            <a:pathLst>
              <a:path w="2519045" h="1436370" extrusionOk="0">
                <a:moveTo>
                  <a:pt x="1532636" y="0"/>
                </a:moveTo>
                <a:lnTo>
                  <a:pt x="985774" y="0"/>
                </a:lnTo>
                <a:lnTo>
                  <a:pt x="985774" y="599071"/>
                </a:lnTo>
                <a:lnTo>
                  <a:pt x="562165" y="175463"/>
                </a:lnTo>
                <a:lnTo>
                  <a:pt x="175463" y="562152"/>
                </a:lnTo>
                <a:lnTo>
                  <a:pt x="599084" y="985774"/>
                </a:lnTo>
                <a:lnTo>
                  <a:pt x="0" y="985774"/>
                </a:lnTo>
                <a:lnTo>
                  <a:pt x="0" y="1436065"/>
                </a:lnTo>
                <a:lnTo>
                  <a:pt x="2518422" y="1436065"/>
                </a:lnTo>
                <a:lnTo>
                  <a:pt x="2518422" y="985774"/>
                </a:lnTo>
                <a:lnTo>
                  <a:pt x="1919338" y="985774"/>
                </a:lnTo>
                <a:lnTo>
                  <a:pt x="2342946" y="562152"/>
                </a:lnTo>
                <a:lnTo>
                  <a:pt x="1956257" y="175463"/>
                </a:lnTo>
                <a:lnTo>
                  <a:pt x="1532636" y="599071"/>
                </a:lnTo>
                <a:lnTo>
                  <a:pt x="1532636" y="0"/>
                </a:lnTo>
                <a:close/>
              </a:path>
            </a:pathLst>
          </a:custGeom>
          <a:solidFill>
            <a:srgbClr val="1A7D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118;p14">
            <a:extLst>
              <a:ext uri="{FF2B5EF4-FFF2-40B4-BE49-F238E27FC236}">
                <a16:creationId xmlns:a16="http://schemas.microsoft.com/office/drawing/2014/main" id="{93260D38-F527-D019-DD01-526A5B408C92}"/>
              </a:ext>
            </a:extLst>
          </p:cNvPr>
          <p:cNvCxnSpPr/>
          <p:nvPr userDrawn="1"/>
        </p:nvCxnSpPr>
        <p:spPr>
          <a:xfrm>
            <a:off x="538625" y="3034300"/>
            <a:ext cx="11113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Google Shape;119;p14">
            <a:extLst>
              <a:ext uri="{FF2B5EF4-FFF2-40B4-BE49-F238E27FC236}">
                <a16:creationId xmlns:a16="http://schemas.microsoft.com/office/drawing/2014/main" id="{483C1F46-8244-8E80-07C1-CC992E556D4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017" y="592132"/>
            <a:ext cx="1453900" cy="3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8;p5">
            <a:extLst>
              <a:ext uri="{FF2B5EF4-FFF2-40B4-BE49-F238E27FC236}">
                <a16:creationId xmlns:a16="http://schemas.microsoft.com/office/drawing/2014/main" id="{90D6EAD4-DF5F-1DA5-6BB4-795BE71000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017" y="2423428"/>
            <a:ext cx="1084443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02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 userDrawn="1">
  <p:cSld name="구역 머리글">
    <p:bg>
      <p:bgPr>
        <a:solidFill>
          <a:srgbClr val="00B0F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03017" y="3215410"/>
            <a:ext cx="10844433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124;p15">
            <a:extLst>
              <a:ext uri="{FF2B5EF4-FFF2-40B4-BE49-F238E27FC236}">
                <a16:creationId xmlns:a16="http://schemas.microsoft.com/office/drawing/2014/main" id="{CD34E71A-BC05-3F11-17F2-4B2D42F37148}"/>
              </a:ext>
            </a:extLst>
          </p:cNvPr>
          <p:cNvSpPr/>
          <p:nvPr userDrawn="1"/>
        </p:nvSpPr>
        <p:spPr>
          <a:xfrm>
            <a:off x="8164513" y="3175"/>
            <a:ext cx="4027488" cy="4025900"/>
          </a:xfrm>
          <a:custGeom>
            <a:avLst/>
            <a:gdLst/>
            <a:ahLst/>
            <a:cxnLst/>
            <a:rect l="l" t="t" r="r" b="b"/>
            <a:pathLst>
              <a:path w="2537" h="2536" extrusionOk="0">
                <a:moveTo>
                  <a:pt x="0" y="0"/>
                </a:moveTo>
                <a:lnTo>
                  <a:pt x="0" y="847"/>
                </a:lnTo>
                <a:lnTo>
                  <a:pt x="845" y="847"/>
                </a:lnTo>
                <a:lnTo>
                  <a:pt x="845" y="1691"/>
                </a:lnTo>
                <a:lnTo>
                  <a:pt x="1692" y="1691"/>
                </a:lnTo>
                <a:lnTo>
                  <a:pt x="1692" y="2536"/>
                </a:lnTo>
                <a:lnTo>
                  <a:pt x="2537" y="2536"/>
                </a:lnTo>
                <a:lnTo>
                  <a:pt x="2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1AAC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26;p15">
            <a:extLst>
              <a:ext uri="{FF2B5EF4-FFF2-40B4-BE49-F238E27FC236}">
                <a16:creationId xmlns:a16="http://schemas.microsoft.com/office/drawing/2014/main" id="{0A58F649-CC0A-A9D9-19B2-99C2B865780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017" y="592132"/>
            <a:ext cx="1453900" cy="37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127;p15">
            <a:extLst>
              <a:ext uri="{FF2B5EF4-FFF2-40B4-BE49-F238E27FC236}">
                <a16:creationId xmlns:a16="http://schemas.microsoft.com/office/drawing/2014/main" id="{8E57285F-4BA1-0158-6E03-155D787AEAB1}"/>
              </a:ext>
            </a:extLst>
          </p:cNvPr>
          <p:cNvGrpSpPr/>
          <p:nvPr userDrawn="1"/>
        </p:nvGrpSpPr>
        <p:grpSpPr>
          <a:xfrm>
            <a:off x="5137752" y="5002346"/>
            <a:ext cx="3005001" cy="1855655"/>
            <a:chOff x="5137752" y="5002346"/>
            <a:chExt cx="3005001" cy="1855655"/>
          </a:xfrm>
        </p:grpSpPr>
        <p:sp>
          <p:nvSpPr>
            <p:cNvPr id="6" name="Google Shape;128;p15">
              <a:extLst>
                <a:ext uri="{FF2B5EF4-FFF2-40B4-BE49-F238E27FC236}">
                  <a16:creationId xmlns:a16="http://schemas.microsoft.com/office/drawing/2014/main" id="{12101B9F-7735-21FD-313B-2FE9211C7715}"/>
                </a:ext>
              </a:extLst>
            </p:cNvPr>
            <p:cNvSpPr/>
            <p:nvPr/>
          </p:nvSpPr>
          <p:spPr>
            <a:xfrm>
              <a:off x="6290272" y="5002346"/>
              <a:ext cx="675900" cy="675900"/>
            </a:xfrm>
            <a:prstGeom prst="ellipse">
              <a:avLst/>
            </a:prstGeom>
            <a:solidFill>
              <a:srgbClr val="1AA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9;p15">
              <a:extLst>
                <a:ext uri="{FF2B5EF4-FFF2-40B4-BE49-F238E27FC236}">
                  <a16:creationId xmlns:a16="http://schemas.microsoft.com/office/drawing/2014/main" id="{20B76424-1BE5-4D1B-0530-36BC7A6520AB}"/>
                </a:ext>
              </a:extLst>
            </p:cNvPr>
            <p:cNvSpPr/>
            <p:nvPr/>
          </p:nvSpPr>
          <p:spPr>
            <a:xfrm>
              <a:off x="7438052" y="6153301"/>
              <a:ext cx="704700" cy="704700"/>
            </a:xfrm>
            <a:prstGeom prst="ellipse">
              <a:avLst/>
            </a:prstGeom>
            <a:solidFill>
              <a:srgbClr val="1AA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0;p15">
              <a:extLst>
                <a:ext uri="{FF2B5EF4-FFF2-40B4-BE49-F238E27FC236}">
                  <a16:creationId xmlns:a16="http://schemas.microsoft.com/office/drawing/2014/main" id="{99B35EF4-A1C8-F5F0-51E8-50EE914D8C3F}"/>
                </a:ext>
              </a:extLst>
            </p:cNvPr>
            <p:cNvSpPr/>
            <p:nvPr/>
          </p:nvSpPr>
          <p:spPr>
            <a:xfrm>
              <a:off x="5137752" y="6153299"/>
              <a:ext cx="704700" cy="704700"/>
            </a:xfrm>
            <a:prstGeom prst="ellipse">
              <a:avLst/>
            </a:prstGeom>
            <a:solidFill>
              <a:srgbClr val="1AA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1;p15">
              <a:extLst>
                <a:ext uri="{FF2B5EF4-FFF2-40B4-BE49-F238E27FC236}">
                  <a16:creationId xmlns:a16="http://schemas.microsoft.com/office/drawing/2014/main" id="{8B661013-2322-5CB4-CAF1-9289A6FEA2AE}"/>
                </a:ext>
              </a:extLst>
            </p:cNvPr>
            <p:cNvSpPr/>
            <p:nvPr/>
          </p:nvSpPr>
          <p:spPr>
            <a:xfrm>
              <a:off x="5442558" y="5303985"/>
              <a:ext cx="757035" cy="758631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36" y="165"/>
                  </a:moveTo>
                  <a:cubicBezTo>
                    <a:pt x="0" y="130"/>
                    <a:pt x="0" y="72"/>
                    <a:pt x="36" y="36"/>
                  </a:cubicBezTo>
                  <a:cubicBezTo>
                    <a:pt x="71" y="0"/>
                    <a:pt x="129" y="0"/>
                    <a:pt x="165" y="36"/>
                  </a:cubicBezTo>
                  <a:cubicBezTo>
                    <a:pt x="201" y="72"/>
                    <a:pt x="201" y="130"/>
                    <a:pt x="165" y="165"/>
                  </a:cubicBezTo>
                  <a:cubicBezTo>
                    <a:pt x="129" y="201"/>
                    <a:pt x="71" y="201"/>
                    <a:pt x="36" y="165"/>
                  </a:cubicBezTo>
                </a:path>
              </a:pathLst>
            </a:custGeom>
            <a:solidFill>
              <a:srgbClr val="1AA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2;p15">
              <a:extLst>
                <a:ext uri="{FF2B5EF4-FFF2-40B4-BE49-F238E27FC236}">
                  <a16:creationId xmlns:a16="http://schemas.microsoft.com/office/drawing/2014/main" id="{61B3DEBF-314B-4A62-6E01-9F943B34F561}"/>
                </a:ext>
              </a:extLst>
            </p:cNvPr>
            <p:cNvSpPr/>
            <p:nvPr/>
          </p:nvSpPr>
          <p:spPr>
            <a:xfrm>
              <a:off x="7064983" y="5303985"/>
              <a:ext cx="757035" cy="758631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165" y="165"/>
                  </a:moveTo>
                  <a:cubicBezTo>
                    <a:pt x="130" y="201"/>
                    <a:pt x="72" y="201"/>
                    <a:pt x="36" y="165"/>
                  </a:cubicBezTo>
                  <a:cubicBezTo>
                    <a:pt x="0" y="130"/>
                    <a:pt x="0" y="72"/>
                    <a:pt x="36" y="36"/>
                  </a:cubicBezTo>
                  <a:cubicBezTo>
                    <a:pt x="72" y="0"/>
                    <a:pt x="130" y="0"/>
                    <a:pt x="165" y="36"/>
                  </a:cubicBezTo>
                  <a:cubicBezTo>
                    <a:pt x="201" y="72"/>
                    <a:pt x="201" y="130"/>
                    <a:pt x="165" y="165"/>
                  </a:cubicBezTo>
                </a:path>
              </a:pathLst>
            </a:custGeom>
            <a:solidFill>
              <a:srgbClr val="1AAC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" name="Google Shape;133;p15">
            <a:extLst>
              <a:ext uri="{FF2B5EF4-FFF2-40B4-BE49-F238E27FC236}">
                <a16:creationId xmlns:a16="http://schemas.microsoft.com/office/drawing/2014/main" id="{6264AE80-8C1D-09A6-9BE8-49890988275E}"/>
              </a:ext>
            </a:extLst>
          </p:cNvPr>
          <p:cNvCxnSpPr/>
          <p:nvPr userDrawn="1"/>
        </p:nvCxnSpPr>
        <p:spPr>
          <a:xfrm>
            <a:off x="538625" y="3034300"/>
            <a:ext cx="11113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4908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8;p16">
            <a:extLst>
              <a:ext uri="{FF2B5EF4-FFF2-40B4-BE49-F238E27FC236}">
                <a16:creationId xmlns:a16="http://schemas.microsoft.com/office/drawing/2014/main" id="{52541BCA-EDE9-420C-0BE8-5CDC6DB3139F}"/>
              </a:ext>
            </a:extLst>
          </p:cNvPr>
          <p:cNvSpPr/>
          <p:nvPr userDrawn="1"/>
        </p:nvSpPr>
        <p:spPr>
          <a:xfrm>
            <a:off x="540000" y="0"/>
            <a:ext cx="11114713" cy="684530"/>
          </a:xfrm>
          <a:custGeom>
            <a:avLst/>
            <a:gdLst/>
            <a:ahLst/>
            <a:cxnLst/>
            <a:rect l="l" t="t" r="r" b="b"/>
            <a:pathLst>
              <a:path w="8856345" h="684530" extrusionOk="0">
                <a:moveTo>
                  <a:pt x="8856002" y="0"/>
                </a:moveTo>
                <a:lnTo>
                  <a:pt x="0" y="0"/>
                </a:lnTo>
                <a:lnTo>
                  <a:pt x="0" y="575995"/>
                </a:lnTo>
                <a:lnTo>
                  <a:pt x="8486" y="618036"/>
                </a:lnTo>
                <a:lnTo>
                  <a:pt x="31630" y="652365"/>
                </a:lnTo>
                <a:lnTo>
                  <a:pt x="65960" y="675510"/>
                </a:lnTo>
                <a:lnTo>
                  <a:pt x="108000" y="683996"/>
                </a:lnTo>
                <a:lnTo>
                  <a:pt x="8748001" y="683996"/>
                </a:lnTo>
                <a:lnTo>
                  <a:pt x="8790042" y="675510"/>
                </a:lnTo>
                <a:lnTo>
                  <a:pt x="8824371" y="652365"/>
                </a:lnTo>
                <a:lnTo>
                  <a:pt x="8847515" y="618036"/>
                </a:lnTo>
                <a:lnTo>
                  <a:pt x="8856002" y="575995"/>
                </a:lnTo>
                <a:lnTo>
                  <a:pt x="8856002" y="0"/>
                </a:lnTo>
                <a:close/>
              </a:path>
            </a:pathLst>
          </a:custGeom>
          <a:solidFill>
            <a:srgbClr val="00123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>
                <a:solidFill>
                  <a:schemeClr val="bg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802433"/>
            <a:ext cx="10515600" cy="537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Google Shape;141;p16">
            <a:extLst>
              <a:ext uri="{FF2B5EF4-FFF2-40B4-BE49-F238E27FC236}">
                <a16:creationId xmlns:a16="http://schemas.microsoft.com/office/drawing/2014/main" id="{09F29625-FF4C-E9D0-E248-B579F62DAC0C}"/>
              </a:ext>
            </a:extLst>
          </p:cNvPr>
          <p:cNvSpPr txBox="1"/>
          <p:nvPr userDrawn="1"/>
        </p:nvSpPr>
        <p:spPr>
          <a:xfrm>
            <a:off x="10832400" y="6325010"/>
            <a:ext cx="819600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-KR" sz="1200" b="0" i="0" u="none" strike="noStrike" kern="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sz="1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139;p16">
            <a:extLst>
              <a:ext uri="{FF2B5EF4-FFF2-40B4-BE49-F238E27FC236}">
                <a16:creationId xmlns:a16="http://schemas.microsoft.com/office/drawing/2014/main" id="{0C0A2A6B-2794-B44F-F7DD-690629366C75}"/>
              </a:ext>
            </a:extLst>
          </p:cNvPr>
          <p:cNvCxnSpPr/>
          <p:nvPr userDrawn="1"/>
        </p:nvCxnSpPr>
        <p:spPr>
          <a:xfrm>
            <a:off x="540000" y="6217075"/>
            <a:ext cx="11112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46705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preserve="1" userDrawn="1">
  <p:cSld name="빈 화면">
    <p:bg>
      <p:bgPr>
        <a:solidFill>
          <a:srgbClr val="006E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8;p17">
            <a:extLst>
              <a:ext uri="{FF2B5EF4-FFF2-40B4-BE49-F238E27FC236}">
                <a16:creationId xmlns:a16="http://schemas.microsoft.com/office/drawing/2014/main" id="{27F8555C-FFCA-CCC3-C9AA-0522D54F529C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29163" y="5392795"/>
            <a:ext cx="1243450" cy="12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9;p17">
            <a:extLst>
              <a:ext uri="{FF2B5EF4-FFF2-40B4-BE49-F238E27FC236}">
                <a16:creationId xmlns:a16="http://schemas.microsoft.com/office/drawing/2014/main" id="{EEAC195F-1277-FA3E-4270-4DB24EED668B}"/>
              </a:ext>
            </a:extLst>
          </p:cNvPr>
          <p:cNvSpPr txBox="1"/>
          <p:nvPr userDrawn="1"/>
        </p:nvSpPr>
        <p:spPr>
          <a:xfrm>
            <a:off x="479822" y="3187100"/>
            <a:ext cx="7982100" cy="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감사합니다.</a:t>
            </a:r>
            <a:endParaRPr sz="3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" name="Google Shape;150;p17">
            <a:extLst>
              <a:ext uri="{FF2B5EF4-FFF2-40B4-BE49-F238E27FC236}">
                <a16:creationId xmlns:a16="http://schemas.microsoft.com/office/drawing/2014/main" id="{56C91487-2B64-6067-2F55-546D15AD2151}"/>
              </a:ext>
            </a:extLst>
          </p:cNvPr>
          <p:cNvGrpSpPr/>
          <p:nvPr userDrawn="1"/>
        </p:nvGrpSpPr>
        <p:grpSpPr>
          <a:xfrm>
            <a:off x="548680" y="5821040"/>
            <a:ext cx="5123126" cy="407701"/>
            <a:chOff x="363174" y="6011540"/>
            <a:chExt cx="5123126" cy="407701"/>
          </a:xfrm>
        </p:grpSpPr>
        <p:sp>
          <p:nvSpPr>
            <p:cNvPr id="8" name="Google Shape;151;p17">
              <a:extLst>
                <a:ext uri="{FF2B5EF4-FFF2-40B4-BE49-F238E27FC236}">
                  <a16:creationId xmlns:a16="http://schemas.microsoft.com/office/drawing/2014/main" id="{E8026CB3-CF4C-71D7-34BD-AE16AF8002F2}"/>
                </a:ext>
              </a:extLst>
            </p:cNvPr>
            <p:cNvSpPr txBox="1"/>
            <p:nvPr/>
          </p:nvSpPr>
          <p:spPr>
            <a:xfrm>
              <a:off x="464300" y="6011540"/>
              <a:ext cx="17031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이노그리드</a:t>
              </a:r>
              <a:endParaRPr sz="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2700" marR="5080" lvl="0" indent="0" algn="l" rtl="0">
                <a:lnSpc>
                  <a:spcPct val="125000"/>
                </a:lnSpc>
                <a:spcBef>
                  <a:spcPts val="280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04551 서울시 중구 을지로 100 파인에비뉴 B동 10층  TEL : 02. 516. 5990 l Fax : 02. 516. 5997</a:t>
              </a:r>
              <a:endPara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52;p17">
              <a:extLst>
                <a:ext uri="{FF2B5EF4-FFF2-40B4-BE49-F238E27FC236}">
                  <a16:creationId xmlns:a16="http://schemas.microsoft.com/office/drawing/2014/main" id="{4CDDE8E9-2258-03E3-CAF8-AE22E6022703}"/>
                </a:ext>
              </a:extLst>
            </p:cNvPr>
            <p:cNvSpPr txBox="1"/>
            <p:nvPr/>
          </p:nvSpPr>
          <p:spPr>
            <a:xfrm>
              <a:off x="2750300" y="6011541"/>
              <a:ext cx="12330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영업문의</a:t>
              </a:r>
              <a:endParaRPr sz="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2700" marR="0" lvl="0" indent="0" algn="l" rtl="0">
                <a:spcBef>
                  <a:spcPts val="459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070. 4866. 5523</a:t>
              </a:r>
              <a:endParaRPr sz="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2700" marR="0" lvl="0" indent="0" algn="l" rtl="0">
                <a:spcBef>
                  <a:spcPts val="459"/>
                </a:spcBef>
                <a:spcAft>
                  <a:spcPts val="0"/>
                </a:spcAft>
                <a:buNone/>
              </a:pPr>
              <a:r>
                <a:rPr lang="ko-KR" sz="600" baseline="30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cloudbiz@innogrid.com</a:t>
              </a:r>
              <a:endParaRPr sz="600" baseline="30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53;p17">
              <a:extLst>
                <a:ext uri="{FF2B5EF4-FFF2-40B4-BE49-F238E27FC236}">
                  <a16:creationId xmlns:a16="http://schemas.microsoft.com/office/drawing/2014/main" id="{5395579E-17EA-E7DE-59F4-0D70052649E5}"/>
                </a:ext>
              </a:extLst>
            </p:cNvPr>
            <p:cNvSpPr txBox="1"/>
            <p:nvPr/>
          </p:nvSpPr>
          <p:spPr>
            <a:xfrm>
              <a:off x="4195700" y="6011540"/>
              <a:ext cx="1290600" cy="40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700" rIns="0" bIns="0" anchor="t" anchorCtr="0">
              <a:spAutoFit/>
            </a:bodyPr>
            <a:lstStyle/>
            <a:p>
              <a:pPr marL="1270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기술문의</a:t>
              </a:r>
              <a:endParaRPr sz="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2700" marR="0" lvl="0" indent="0" algn="l" rtl="0">
                <a:spcBef>
                  <a:spcPts val="459"/>
                </a:spcBef>
                <a:spcAft>
                  <a:spcPts val="0"/>
                </a:spcAft>
                <a:buNone/>
              </a:pPr>
              <a:r>
                <a:rPr lang="ko-KR" sz="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070. 4866. 5528</a:t>
              </a:r>
              <a:endPara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12700" marR="0" lvl="0" indent="0" algn="l" rtl="0">
                <a:spcBef>
                  <a:spcPts val="459"/>
                </a:spcBef>
                <a:spcAft>
                  <a:spcPts val="0"/>
                </a:spcAft>
                <a:buNone/>
              </a:pPr>
              <a:r>
                <a:rPr lang="ko-KR" sz="600" baseline="300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rndtech@innogrid.com</a:t>
              </a:r>
              <a:endParaRPr sz="600" baseline="30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54;p17">
              <a:extLst>
                <a:ext uri="{FF2B5EF4-FFF2-40B4-BE49-F238E27FC236}">
                  <a16:creationId xmlns:a16="http://schemas.microsoft.com/office/drawing/2014/main" id="{1F96F01A-5C24-1E11-E1D9-943C3BE2F497}"/>
                </a:ext>
              </a:extLst>
            </p:cNvPr>
            <p:cNvSpPr/>
            <p:nvPr/>
          </p:nvSpPr>
          <p:spPr>
            <a:xfrm>
              <a:off x="2609491" y="6015923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w="120000" h="378460" extrusionOk="0">
                  <a:moveTo>
                    <a:pt x="0" y="37800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55;p17">
              <a:extLst>
                <a:ext uri="{FF2B5EF4-FFF2-40B4-BE49-F238E27FC236}">
                  <a16:creationId xmlns:a16="http://schemas.microsoft.com/office/drawing/2014/main" id="{FE12EF97-5EB9-177E-1D2B-9BA1BBE3BAD6}"/>
                </a:ext>
              </a:extLst>
            </p:cNvPr>
            <p:cNvSpPr/>
            <p:nvPr/>
          </p:nvSpPr>
          <p:spPr>
            <a:xfrm>
              <a:off x="363174" y="6015923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w="120000" h="378460" extrusionOk="0">
                  <a:moveTo>
                    <a:pt x="0" y="37800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56;p17">
              <a:extLst>
                <a:ext uri="{FF2B5EF4-FFF2-40B4-BE49-F238E27FC236}">
                  <a16:creationId xmlns:a16="http://schemas.microsoft.com/office/drawing/2014/main" id="{D73FB37B-C151-F8E8-48B9-817BBFE8BF29}"/>
                </a:ext>
              </a:extLst>
            </p:cNvPr>
            <p:cNvSpPr/>
            <p:nvPr/>
          </p:nvSpPr>
          <p:spPr>
            <a:xfrm>
              <a:off x="4068424" y="6015923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w="120000" h="378460" extrusionOk="0">
                  <a:moveTo>
                    <a:pt x="0" y="37800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57;p17">
            <a:extLst>
              <a:ext uri="{FF2B5EF4-FFF2-40B4-BE49-F238E27FC236}">
                <a16:creationId xmlns:a16="http://schemas.microsoft.com/office/drawing/2014/main" id="{9D5FA1A9-4965-FB95-EE46-AF50DCABF817}"/>
              </a:ext>
            </a:extLst>
          </p:cNvPr>
          <p:cNvSpPr/>
          <p:nvPr userDrawn="1"/>
        </p:nvSpPr>
        <p:spPr>
          <a:xfrm>
            <a:off x="544749" y="3034300"/>
            <a:ext cx="11099338" cy="45600"/>
          </a:xfrm>
          <a:custGeom>
            <a:avLst/>
            <a:gdLst/>
            <a:ahLst/>
            <a:cxnLst/>
            <a:rect l="l" t="t" r="r" b="b"/>
            <a:pathLst>
              <a:path w="8424545" h="120000" extrusionOk="0">
                <a:moveTo>
                  <a:pt x="0" y="0"/>
                </a:moveTo>
                <a:lnTo>
                  <a:pt x="8423998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8;p17">
            <a:extLst>
              <a:ext uri="{FF2B5EF4-FFF2-40B4-BE49-F238E27FC236}">
                <a16:creationId xmlns:a16="http://schemas.microsoft.com/office/drawing/2014/main" id="{C390C317-767B-E132-A408-CA60F653F048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47" y="592132"/>
            <a:ext cx="1453900" cy="37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2022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6914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210.207.104.211:8081/repository/rpm-hosted/mc-agent/v0.2.0/amd64/mc-agent-v0.2.0-1.x86_64.rp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210.207.104.211:8081/repository/deb-hosted/pool/m/mc-agent/mc-agent_0v0.2.0-2_amd64.de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210.207.104.211:8081/repository/deb-hosted/pool/m/mc-agent/mc-agent_0v0.2.0-2_amd64.deb" TargetMode="External"/><Relationship Id="rId2" Type="http://schemas.openxmlformats.org/officeDocument/2006/relationships/hyperlink" Target="http://210.207.104.211:8081/repository/rpm-hosted/mc-agent/v0.2.0/amd64/mc-agent-v0.2.0-1.x86_64.rpm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2ED3B-AF34-6E7A-9AF6-732E697BF58F}"/>
              </a:ext>
            </a:extLst>
          </p:cNvPr>
          <p:cNvSpPr txBox="1"/>
          <p:nvPr/>
        </p:nvSpPr>
        <p:spPr>
          <a:xfrm>
            <a:off x="639096" y="1504336"/>
            <a:ext cx="3684022" cy="132343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4000" b="1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/>
              </a:rPr>
              <a:t>M-CMP Agent</a:t>
            </a:r>
          </a:p>
          <a:p>
            <a:r>
              <a:rPr lang="en-US" altLang="ko-KR" sz="4000" b="1">
                <a:solidFill>
                  <a:schemeClr val="bg1"/>
                </a:solidFill>
                <a:latin typeface="NANUMGOTHIC EXTRABOLD" panose="020D0604000000000000" pitchFamily="34" charset="-127"/>
                <a:ea typeface="NANUMGOTHIC EXTRABOLD"/>
              </a:rPr>
              <a:t>Use Guide</a:t>
            </a:r>
            <a:endParaRPr lang="ko-KR" altLang="en-US" sz="4000" b="1">
              <a:solidFill>
                <a:schemeClr val="bg1"/>
              </a:solidFill>
              <a:latin typeface="NANUMGOTHIC EXTRABOLD" panose="020D0604000000000000" pitchFamily="34" charset="-127"/>
              <a:ea typeface="NANUMGOTHIC EXTRABOLD" panose="020D0604000000000000" pitchFamily="34" charset="-127"/>
            </a:endParaRPr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2A07E294-E51E-E88A-BAB0-869A75AE5840}"/>
              </a:ext>
            </a:extLst>
          </p:cNvPr>
          <p:cNvSpPr txBox="1"/>
          <p:nvPr/>
        </p:nvSpPr>
        <p:spPr>
          <a:xfrm>
            <a:off x="527300" y="4118878"/>
            <a:ext cx="22008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i="0" u="none" strike="noStrike" cap="none" noProof="1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Ver</a:t>
            </a:r>
            <a:r>
              <a:rPr lang="ko-KR" sz="1200" i="0" u="none" strike="noStrike" cap="none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1.0</a:t>
            </a:r>
            <a:endParaRPr sz="1200" i="0" u="none" strike="noStrike" cap="none">
              <a:solidFill>
                <a:srgbClr val="8ABD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7798F63E-9F05-AA4A-BC7B-C6E3481A0509}"/>
              </a:ext>
            </a:extLst>
          </p:cNvPr>
          <p:cNvSpPr/>
          <p:nvPr/>
        </p:nvSpPr>
        <p:spPr>
          <a:xfrm>
            <a:off x="540000" y="4482000"/>
            <a:ext cx="201929" cy="0"/>
          </a:xfrm>
          <a:custGeom>
            <a:avLst/>
            <a:gdLst/>
            <a:ahLst/>
            <a:cxnLst/>
            <a:rect l="l" t="t" r="r" b="b"/>
            <a:pathLst>
              <a:path w="201929" h="120000" extrusionOk="0">
                <a:moveTo>
                  <a:pt x="0" y="0"/>
                </a:moveTo>
                <a:lnTo>
                  <a:pt x="201599" y="0"/>
                </a:lnTo>
              </a:path>
            </a:pathLst>
          </a:custGeom>
          <a:noFill/>
          <a:ln w="12700" cap="flat" cmpd="sng">
            <a:solidFill>
              <a:srgbClr val="00C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7;p13">
            <a:extLst>
              <a:ext uri="{FF2B5EF4-FFF2-40B4-BE49-F238E27FC236}">
                <a16:creationId xmlns:a16="http://schemas.microsoft.com/office/drawing/2014/main" id="{42699E17-F968-FE1F-550F-39FDDADF55CC}"/>
              </a:ext>
            </a:extLst>
          </p:cNvPr>
          <p:cNvSpPr txBox="1"/>
          <p:nvPr/>
        </p:nvSpPr>
        <p:spPr>
          <a:xfrm>
            <a:off x="527301" y="4666800"/>
            <a:ext cx="5695800" cy="24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err="1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이노그리드</a:t>
            </a:r>
            <a:endParaRPr lang="en-US" altLang="ko-KR" sz="1500">
              <a:solidFill>
                <a:srgbClr val="8ABD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8;p13">
            <a:extLst>
              <a:ext uri="{FF2B5EF4-FFF2-40B4-BE49-F238E27FC236}">
                <a16:creationId xmlns:a16="http://schemas.microsoft.com/office/drawing/2014/main" id="{70445B94-B0E5-8CBD-2738-177F8863B8F9}"/>
              </a:ext>
            </a:extLst>
          </p:cNvPr>
          <p:cNvSpPr txBox="1"/>
          <p:nvPr/>
        </p:nvSpPr>
        <p:spPr>
          <a:xfrm>
            <a:off x="527300" y="5036223"/>
            <a:ext cx="22008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en-US" alt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05</a:t>
            </a:r>
            <a:r>
              <a:rPr 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sz="1200">
                <a:solidFill>
                  <a:srgbClr val="8ABD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31.</a:t>
            </a:r>
            <a:endParaRPr sz="1200">
              <a:solidFill>
                <a:srgbClr val="8ABD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2677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C114-F716-2599-EECA-8094932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API</a:t>
            </a:r>
            <a:r>
              <a:rPr lang="ko-KR" altLang="en-US"/>
              <a:t> 리스트</a:t>
            </a:r>
          </a:p>
        </p:txBody>
      </p:sp>
    </p:spTree>
    <p:extLst>
      <p:ext uri="{BB962C8B-B14F-4D97-AF65-F5344CB8AC3E}">
        <p14:creationId xmlns:p14="http://schemas.microsoft.com/office/powerpoint/2010/main" val="563916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1. System</a:t>
            </a:r>
            <a:r>
              <a:rPr kumimoji="1" lang="ko-KR" altLang="en-US"/>
              <a:t>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3729495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2281646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/plugins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설정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모니터링 설정으로 지정가능한 목록을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2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1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2. Host </a:t>
            </a:r>
            <a:r>
              <a:rPr kumimoji="1" lang="ko-KR" altLang="en-US"/>
              <a:t>정보</a:t>
            </a:r>
            <a:r>
              <a:rPr kumimoji="1" lang="en-US" altLang="ko-KR"/>
              <a:t> </a:t>
            </a:r>
            <a:r>
              <a:rPr kumimoji="1" lang="ko-KR" altLang="en-US"/>
              <a:t>조회</a:t>
            </a:r>
            <a:r>
              <a:rPr kumimoji="1" lang="en-US" altLang="ko-KR"/>
              <a:t> </a:t>
            </a:r>
            <a:r>
              <a:rPr kumimoji="1" lang="ko-KR" altLang="en-US"/>
              <a:t>및 관리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3729495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2281646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/host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 리스트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M-CMP Agent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가 가동된 적 있는 호스트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58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</a:rPr>
                        <a:t>PUT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}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호스트별 별칭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설명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42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</a:rPr>
                        <a:t>PUT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}/synchronize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 모니터링 동기화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호스트의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설정값을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현재 저장된 정보로 일괄 동기화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017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</a:rPr>
                        <a:t>PUT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cs typeface="Arial" panose="020B0604020202020204" pitchFamily="34" charset="0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}/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Arial" panose="020B0604020202020204" pitchFamily="34" charset="0"/>
                        </a:rPr>
                        <a:t>turnMonitoringYn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 모니터링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ON/OFF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등록된 호스트의 모니터링 여부를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91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74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3.</a:t>
            </a:r>
            <a:r>
              <a:rPr kumimoji="1" lang="ko-KR" altLang="en-US"/>
              <a:t> </a:t>
            </a:r>
            <a:r>
              <a:rPr kumimoji="1" lang="en-US" altLang="ko-KR"/>
              <a:t>Host Item</a:t>
            </a:r>
            <a:r>
              <a:rPr kumimoji="1" lang="ko-KR" altLang="en-US"/>
              <a:t> 조회 및 관리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4014059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1997082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}/item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800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ED7D31"/>
                          </a:solidFill>
                          <a:latin typeface="+mn-lt"/>
                        </a:rPr>
                        <a:t>POST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ED7D3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/host/{hostSeq}/item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204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1200" b="1" kern="1200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}/item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935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n-lt"/>
                        </a:rPr>
                        <a:t>DELETE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}/item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084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1200" b="1" kern="1200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}/item/{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itemSeq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turnMonitoringYn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모니터링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ON/OFF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모니터링 여부를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78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88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4. Host Storage</a:t>
            </a:r>
            <a:r>
              <a:rPr kumimoji="1" lang="ko-KR" altLang="en-US"/>
              <a:t> 조회 및 관리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4023024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1988117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저장소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390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ED7D31"/>
                          </a:solidFill>
                          <a:latin typeface="+mn-lt"/>
                        </a:rPr>
                        <a:t>POST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ED7D3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설정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97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1200" b="1" kern="1200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저장소 설정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868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+mn-lt"/>
                        </a:rPr>
                        <a:t>DELETE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저장소 설정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967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 kern="1200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ko-KR" altLang="en-US" sz="1200" b="1" kern="1200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storageSeq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turnMonitoringYn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ON/OFF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저장소에 수집 설정 여부를 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86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 kern="1200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hostSeq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}/storage/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influxdb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저장소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호스트에 설정된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저장소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7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969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5.</a:t>
            </a:r>
            <a:r>
              <a:rPr kumimoji="1" lang="ko-KR" altLang="en-US"/>
              <a:t> </a:t>
            </a:r>
            <a:r>
              <a:rPr kumimoji="1" lang="en-US" altLang="ko-KR" err="1"/>
              <a:t>InfluxDB</a:t>
            </a:r>
            <a:r>
              <a:rPr kumimoji="1" lang="en-US" altLang="ko-KR"/>
              <a:t> </a:t>
            </a:r>
            <a:r>
              <a:rPr kumimoji="1" lang="ko-KR" altLang="en-US"/>
              <a:t>정보 조회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3729495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2281646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/list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저장소 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저장소 목록 중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타입의 목록만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25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/fields/{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influxDBSeq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}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Field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의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Measurement, Field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58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influxdb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/tags/{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influxDBSeq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}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Tag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선택한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의 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Measurement, Tag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목록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574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121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6. </a:t>
            </a:r>
            <a:r>
              <a:rPr kumimoji="1" lang="en-US" altLang="ko-KR" err="1"/>
              <a:t>InfluxDB</a:t>
            </a:r>
            <a:r>
              <a:rPr kumimoji="1" lang="en-US" altLang="ko-KR"/>
              <a:t> Metric</a:t>
            </a:r>
            <a:r>
              <a:rPr kumimoji="1" lang="ko-KR" altLang="en-US"/>
              <a:t> 조회 </a:t>
            </a:r>
            <a:r>
              <a:rPr kumimoji="1" lang="en-US" altLang="ko-KR"/>
              <a:t>API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3729495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2281646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/metric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Param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으로 전달한 정보를 기준으로 </a:t>
                      </a:r>
                      <a:r>
                        <a:rPr lang="ko-KR" altLang="en-US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메트릭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2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504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7. API</a:t>
            </a:r>
            <a:r>
              <a:rPr kumimoji="1" lang="ko-KR" altLang="en-US"/>
              <a:t> 리스트 </a:t>
            </a:r>
            <a:r>
              <a:rPr kumimoji="1" lang="en-US" altLang="ko-KR"/>
              <a:t>(Data mining </a:t>
            </a:r>
            <a:r>
              <a:rPr kumimoji="1" lang="en-US" altLang="ko-KR" err="1"/>
              <a:t>InfluxDB</a:t>
            </a:r>
            <a:r>
              <a:rPr kumimoji="1" lang="en-US" altLang="ko-KR"/>
              <a:t>)</a:t>
            </a:r>
            <a:endParaRPr kumimoji="1"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148AAA1-E7F7-5DAB-ADED-0DF800C86FC2}"/>
              </a:ext>
            </a:extLst>
          </p:cNvPr>
          <p:cNvGraphicFramePr>
            <a:graphicFrameLocks noGrp="1"/>
          </p:cNvGraphicFramePr>
          <p:nvPr/>
        </p:nvGraphicFramePr>
        <p:xfrm>
          <a:off x="252550" y="911860"/>
          <a:ext cx="1168690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234">
                  <a:extLst>
                    <a:ext uri="{9D8B030D-6E8A-4147-A177-3AD203B41FA5}">
                      <a16:colId xmlns:a16="http://schemas.microsoft.com/office/drawing/2014/main" val="2663023113"/>
                    </a:ext>
                  </a:extLst>
                </a:gridCol>
                <a:gridCol w="1129545">
                  <a:extLst>
                    <a:ext uri="{9D8B030D-6E8A-4147-A177-3AD203B41FA5}">
                      <a16:colId xmlns:a16="http://schemas.microsoft.com/office/drawing/2014/main" val="3204872179"/>
                    </a:ext>
                  </a:extLst>
                </a:gridCol>
                <a:gridCol w="3729495">
                  <a:extLst>
                    <a:ext uri="{9D8B030D-6E8A-4147-A177-3AD203B41FA5}">
                      <a16:colId xmlns:a16="http://schemas.microsoft.com/office/drawing/2014/main" val="1895627735"/>
                    </a:ext>
                  </a:extLst>
                </a:gridCol>
                <a:gridCol w="2281646">
                  <a:extLst>
                    <a:ext uri="{9D8B030D-6E8A-4147-A177-3AD203B41FA5}">
                      <a16:colId xmlns:a16="http://schemas.microsoft.com/office/drawing/2014/main" val="1793853324"/>
                    </a:ext>
                  </a:extLst>
                </a:gridCol>
                <a:gridCol w="3944980">
                  <a:extLst>
                    <a:ext uri="{9D8B030D-6E8A-4147-A177-3AD203B41FA5}">
                      <a16:colId xmlns:a16="http://schemas.microsoft.com/office/drawing/2014/main" val="3078446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Method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Path (PREFIX = /</a:t>
                      </a:r>
                      <a:r>
                        <a:rPr lang="en-US" altLang="ko-KR" sz="160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api</a:t>
                      </a:r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/v1/agent)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Title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  <a:endParaRPr lang="ko-KR" altLang="en-US" sz="160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50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B050"/>
                          </a:solidFill>
                          <a:latin typeface="+mn-lt"/>
                        </a:rPr>
                        <a:t>GET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miningdb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마이닝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 마이닝을 진행 후 저장할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정보 조회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225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rgbClr val="0000FF"/>
                          </a:solidFill>
                          <a:latin typeface="+mn-lt"/>
                        </a:rPr>
                        <a:t>PUT</a:t>
                      </a:r>
                      <a:endParaRPr lang="ko-KR" altLang="en-US" sz="1200" b="1">
                        <a:ln>
                          <a:noFill/>
                        </a:ln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PREFIX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/</a:t>
                      </a:r>
                      <a:r>
                        <a:rPr kumimoji="0" lang="en-US" altLang="ko-KR" sz="12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나눔스퀘어 ExtraBold"/>
                          <a:cs typeface="+mn-cs"/>
                        </a:rPr>
                        <a:t>miningdb</a:t>
                      </a:r>
                      <a:endParaRPr lang="ko-KR" altLang="en-US" sz="12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마이닝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데이터 마이닝을 진행 후 저장할 </a:t>
                      </a:r>
                      <a:r>
                        <a:rPr lang="en-US" altLang="ko-KR" sz="1200" b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InfluxDB</a:t>
                      </a:r>
                      <a:r>
                        <a:rPr lang="en-US" altLang="ko-K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</a:rPr>
                        <a:t>정보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4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013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337B82F-DD7A-E9A2-C7E2-1E299B73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17" y="2423428"/>
            <a:ext cx="10844433" cy="567000"/>
          </a:xfrm>
        </p:spPr>
        <p:txBody>
          <a:bodyPr>
            <a:normAutofit fontScale="90000"/>
          </a:bodyPr>
          <a:lstStyle/>
          <a:p>
            <a:r>
              <a:rPr kumimoji="1" lang="en-US" altLang="en-US"/>
              <a:t>INDEX</a:t>
            </a:r>
            <a:endParaRPr kumimoji="1" lang="ko-Kore-KR" altLang="en-US"/>
          </a:p>
        </p:txBody>
      </p:sp>
      <p:sp>
        <p:nvSpPr>
          <p:cNvPr id="4" name="Google Shape;107;p14">
            <a:extLst>
              <a:ext uri="{FF2B5EF4-FFF2-40B4-BE49-F238E27FC236}">
                <a16:creationId xmlns:a16="http://schemas.microsoft.com/office/drawing/2014/main" id="{3FA7FE40-6D6F-7D22-D765-7BDE2F7A0C4C}"/>
              </a:ext>
            </a:extLst>
          </p:cNvPr>
          <p:cNvSpPr txBox="1"/>
          <p:nvPr/>
        </p:nvSpPr>
        <p:spPr>
          <a:xfrm>
            <a:off x="557633" y="3221902"/>
            <a:ext cx="5538367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200"/>
              </a:spcBef>
              <a:buClr>
                <a:srgbClr val="66CCFF"/>
              </a:buClr>
              <a:buFont typeface="+mj-lt"/>
              <a:buAutoNum type="arabicPeriod"/>
            </a:pPr>
            <a:r>
              <a:rPr lang="ko-KR" alt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가이드 </a:t>
            </a:r>
            <a:r>
              <a:rPr lang="en-US" altLang="ko-KR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&amp; </a:t>
            </a:r>
            <a:r>
              <a:rPr lang="ko-KR" alt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시나리오</a:t>
            </a:r>
            <a:endParaRPr lang="en-US" altLang="ko-KR" sz="20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5600" indent="-342900">
              <a:lnSpc>
                <a:spcPct val="150000"/>
              </a:lnSpc>
              <a:spcBef>
                <a:spcPts val="1200"/>
              </a:spcBef>
              <a:buClr>
                <a:srgbClr val="66CCFF"/>
              </a:buClr>
              <a:buFont typeface="+mj-lt"/>
              <a:buAutoNum type="arabicPeriod"/>
            </a:pPr>
            <a:r>
              <a:rPr lang="en-US" altLang="ko-KR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</a:rPr>
              <a:t>API </a:t>
            </a:r>
            <a:r>
              <a:rPr lang="ko-KR" altLang="en-US" sz="2000" b="1">
                <a:solidFill>
                  <a:schemeClr val="lt1"/>
                </a:solidFill>
                <a:latin typeface="Malgun Gothic"/>
                <a:ea typeface="Malgun Gothic"/>
                <a:cs typeface="Malgun Gothic"/>
              </a:rPr>
              <a:t>리스트</a:t>
            </a:r>
          </a:p>
        </p:txBody>
      </p:sp>
    </p:spTree>
    <p:extLst>
      <p:ext uri="{BB962C8B-B14F-4D97-AF65-F5344CB8AC3E}">
        <p14:creationId xmlns:p14="http://schemas.microsoft.com/office/powerpoint/2010/main" val="304916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FC114-F716-2599-EECA-8094932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사용 가이드 </a:t>
            </a:r>
            <a:r>
              <a:rPr lang="en-US" altLang="ko-KR"/>
              <a:t>&amp; </a:t>
            </a:r>
            <a:r>
              <a:rPr lang="ko-KR" altLang="en-US"/>
              <a:t>기본 시나리오</a:t>
            </a:r>
          </a:p>
        </p:txBody>
      </p:sp>
    </p:spTree>
    <p:extLst>
      <p:ext uri="{BB962C8B-B14F-4D97-AF65-F5344CB8AC3E}">
        <p14:creationId xmlns:p14="http://schemas.microsoft.com/office/powerpoint/2010/main" val="299339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1. M-CMP agent </a:t>
            </a:r>
            <a:r>
              <a:rPr kumimoji="1" lang="ko-KR" altLang="en-US"/>
              <a:t>시스템 구조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B13A1A7-803E-AE94-2E08-B344571E6A73}"/>
              </a:ext>
            </a:extLst>
          </p:cNvPr>
          <p:cNvSpPr/>
          <p:nvPr/>
        </p:nvSpPr>
        <p:spPr>
          <a:xfrm>
            <a:off x="1396610" y="2857470"/>
            <a:ext cx="2499916" cy="3187966"/>
          </a:xfrm>
          <a:prstGeom prst="roundRect">
            <a:avLst>
              <a:gd name="adj" fmla="val 621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C4C48-8208-541E-BDD4-3A7759DD9D47}"/>
              </a:ext>
            </a:extLst>
          </p:cNvPr>
          <p:cNvSpPr txBox="1"/>
          <p:nvPr/>
        </p:nvSpPr>
        <p:spPr>
          <a:xfrm>
            <a:off x="2347299" y="2857469"/>
            <a:ext cx="598538" cy="314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AWS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AE4C7B8-DC29-98B6-C983-10CE3209C159}"/>
              </a:ext>
            </a:extLst>
          </p:cNvPr>
          <p:cNvSpPr/>
          <p:nvPr/>
        </p:nvSpPr>
        <p:spPr>
          <a:xfrm>
            <a:off x="1574776" y="3354396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D17169F-D2F5-AF40-414F-477A96CCB4F8}"/>
              </a:ext>
            </a:extLst>
          </p:cNvPr>
          <p:cNvSpPr/>
          <p:nvPr/>
        </p:nvSpPr>
        <p:spPr>
          <a:xfrm>
            <a:off x="1574776" y="4161340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B2967B6-53A4-1146-AE70-EC4B9A886E84}"/>
              </a:ext>
            </a:extLst>
          </p:cNvPr>
          <p:cNvSpPr/>
          <p:nvPr/>
        </p:nvSpPr>
        <p:spPr>
          <a:xfrm>
            <a:off x="1574776" y="4759957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F5A4867-BBA6-2420-0152-097E0E34CBCB}"/>
              </a:ext>
            </a:extLst>
          </p:cNvPr>
          <p:cNvSpPr/>
          <p:nvPr/>
        </p:nvSpPr>
        <p:spPr>
          <a:xfrm>
            <a:off x="1574775" y="5358575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77C21B4-F07A-A5DA-B67B-06A8EED16648}"/>
              </a:ext>
            </a:extLst>
          </p:cNvPr>
          <p:cNvSpPr/>
          <p:nvPr/>
        </p:nvSpPr>
        <p:spPr>
          <a:xfrm>
            <a:off x="1997826" y="3408839"/>
            <a:ext cx="759351" cy="28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B4D232D-CB72-A654-C6A6-BAFF410CA6CC}"/>
              </a:ext>
            </a:extLst>
          </p:cNvPr>
          <p:cNvSpPr/>
          <p:nvPr/>
        </p:nvSpPr>
        <p:spPr>
          <a:xfrm>
            <a:off x="2148151" y="4222306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17171F6-2C21-4C1B-C7FD-28B9DD6D931B}"/>
              </a:ext>
            </a:extLst>
          </p:cNvPr>
          <p:cNvSpPr/>
          <p:nvPr/>
        </p:nvSpPr>
        <p:spPr>
          <a:xfrm>
            <a:off x="2167262" y="4820923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DEB1F61-A378-8A17-F16F-88175EAC87E7}"/>
              </a:ext>
            </a:extLst>
          </p:cNvPr>
          <p:cNvSpPr/>
          <p:nvPr/>
        </p:nvSpPr>
        <p:spPr>
          <a:xfrm>
            <a:off x="2148151" y="5419541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7226AEB-1AAE-DA6A-FBD9-960C423A7C20}"/>
              </a:ext>
            </a:extLst>
          </p:cNvPr>
          <p:cNvSpPr/>
          <p:nvPr/>
        </p:nvSpPr>
        <p:spPr>
          <a:xfrm>
            <a:off x="4878406" y="2857470"/>
            <a:ext cx="2499916" cy="3187966"/>
          </a:xfrm>
          <a:prstGeom prst="roundRect">
            <a:avLst>
              <a:gd name="adj" fmla="val 665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7B7265-5BB1-9884-A95E-E50C4FE4601C}"/>
              </a:ext>
            </a:extLst>
          </p:cNvPr>
          <p:cNvSpPr txBox="1"/>
          <p:nvPr/>
        </p:nvSpPr>
        <p:spPr>
          <a:xfrm>
            <a:off x="5794534" y="2857469"/>
            <a:ext cx="671482" cy="314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Azure</a:t>
            </a:r>
            <a:endParaRPr lang="ko-KR" altLang="en-US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9BE899-8487-ED53-428D-5DF44429B043}"/>
              </a:ext>
            </a:extLst>
          </p:cNvPr>
          <p:cNvSpPr/>
          <p:nvPr/>
        </p:nvSpPr>
        <p:spPr>
          <a:xfrm>
            <a:off x="5023914" y="3354396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D0447A8-F3BB-D9B1-F639-6C9AD8DDCFDA}"/>
              </a:ext>
            </a:extLst>
          </p:cNvPr>
          <p:cNvSpPr/>
          <p:nvPr/>
        </p:nvSpPr>
        <p:spPr>
          <a:xfrm>
            <a:off x="5023914" y="4161340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D6FBE47-9908-9394-58AA-310E766F3E8E}"/>
              </a:ext>
            </a:extLst>
          </p:cNvPr>
          <p:cNvSpPr/>
          <p:nvPr/>
        </p:nvSpPr>
        <p:spPr>
          <a:xfrm>
            <a:off x="5023914" y="4759957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9DDCF625-6B3A-BA8A-5F4B-11233B40C160}"/>
              </a:ext>
            </a:extLst>
          </p:cNvPr>
          <p:cNvSpPr/>
          <p:nvPr/>
        </p:nvSpPr>
        <p:spPr>
          <a:xfrm>
            <a:off x="5023913" y="5358575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D086771-4961-A25A-339D-20F56774106C}"/>
              </a:ext>
            </a:extLst>
          </p:cNvPr>
          <p:cNvSpPr/>
          <p:nvPr/>
        </p:nvSpPr>
        <p:spPr>
          <a:xfrm>
            <a:off x="5446964" y="3408839"/>
            <a:ext cx="759351" cy="28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082DDF7-17F0-45F0-6194-FBB63E91C14D}"/>
              </a:ext>
            </a:extLst>
          </p:cNvPr>
          <p:cNvSpPr/>
          <p:nvPr/>
        </p:nvSpPr>
        <p:spPr>
          <a:xfrm>
            <a:off x="5597289" y="4222306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727D2AF-EACA-B14C-E429-5C632243E5A8}"/>
              </a:ext>
            </a:extLst>
          </p:cNvPr>
          <p:cNvSpPr/>
          <p:nvPr/>
        </p:nvSpPr>
        <p:spPr>
          <a:xfrm>
            <a:off x="5616400" y="4820923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17DAD68-61CC-3D98-ED8B-E61E4258B052}"/>
              </a:ext>
            </a:extLst>
          </p:cNvPr>
          <p:cNvSpPr/>
          <p:nvPr/>
        </p:nvSpPr>
        <p:spPr>
          <a:xfrm>
            <a:off x="5597289" y="5419541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4EAD4BB-5002-4F8A-C1FA-412AEDE3AED3}"/>
              </a:ext>
            </a:extLst>
          </p:cNvPr>
          <p:cNvSpPr/>
          <p:nvPr/>
        </p:nvSpPr>
        <p:spPr>
          <a:xfrm>
            <a:off x="8342261" y="2857470"/>
            <a:ext cx="2499916" cy="3187966"/>
          </a:xfrm>
          <a:prstGeom prst="roundRect">
            <a:avLst>
              <a:gd name="adj" fmla="val 752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5C0902-72A5-E529-5E0A-128D6522D7EC}"/>
              </a:ext>
            </a:extLst>
          </p:cNvPr>
          <p:cNvSpPr txBox="1"/>
          <p:nvPr/>
        </p:nvSpPr>
        <p:spPr>
          <a:xfrm>
            <a:off x="9303674" y="2857469"/>
            <a:ext cx="583992" cy="314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NHN</a:t>
            </a:r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FFBECDE-9CB8-D5D4-B745-86B2F290084B}"/>
              </a:ext>
            </a:extLst>
          </p:cNvPr>
          <p:cNvSpPr/>
          <p:nvPr/>
        </p:nvSpPr>
        <p:spPr>
          <a:xfrm>
            <a:off x="8531313" y="3354396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78F7EC6-41DB-73D3-7E77-D61E871F3699}"/>
              </a:ext>
            </a:extLst>
          </p:cNvPr>
          <p:cNvSpPr/>
          <p:nvPr/>
        </p:nvSpPr>
        <p:spPr>
          <a:xfrm>
            <a:off x="8531313" y="4161340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D0CE7DFD-5E9F-2C52-108B-B253F0DF6F7F}"/>
              </a:ext>
            </a:extLst>
          </p:cNvPr>
          <p:cNvSpPr/>
          <p:nvPr/>
        </p:nvSpPr>
        <p:spPr>
          <a:xfrm>
            <a:off x="8531313" y="4759957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241940F-3CB3-0099-9520-107BA3500AEC}"/>
              </a:ext>
            </a:extLst>
          </p:cNvPr>
          <p:cNvSpPr/>
          <p:nvPr/>
        </p:nvSpPr>
        <p:spPr>
          <a:xfrm>
            <a:off x="8531312" y="5358575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A748912A-6943-AA6E-3FB9-FA4B446E768A}"/>
              </a:ext>
            </a:extLst>
          </p:cNvPr>
          <p:cNvSpPr/>
          <p:nvPr/>
        </p:nvSpPr>
        <p:spPr>
          <a:xfrm>
            <a:off x="8954363" y="3408839"/>
            <a:ext cx="759351" cy="28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CA6AAFE-3216-3DA2-A201-0A4E53194478}"/>
              </a:ext>
            </a:extLst>
          </p:cNvPr>
          <p:cNvSpPr/>
          <p:nvPr/>
        </p:nvSpPr>
        <p:spPr>
          <a:xfrm>
            <a:off x="9104688" y="4222306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C861E40-C53F-0473-DAF9-B06C84545305}"/>
              </a:ext>
            </a:extLst>
          </p:cNvPr>
          <p:cNvSpPr/>
          <p:nvPr/>
        </p:nvSpPr>
        <p:spPr>
          <a:xfrm>
            <a:off x="9123799" y="4820923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1A1A995-E883-03A6-7A08-6C9720119673}"/>
              </a:ext>
            </a:extLst>
          </p:cNvPr>
          <p:cNvSpPr/>
          <p:nvPr/>
        </p:nvSpPr>
        <p:spPr>
          <a:xfrm>
            <a:off x="9104688" y="5419541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C4E3891-5BD8-D19C-F8F9-6E54B102494F}"/>
              </a:ext>
            </a:extLst>
          </p:cNvPr>
          <p:cNvSpPr/>
          <p:nvPr/>
        </p:nvSpPr>
        <p:spPr>
          <a:xfrm>
            <a:off x="4573610" y="1534886"/>
            <a:ext cx="2499915" cy="779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solidFill>
                  <a:schemeClr val="tx1"/>
                </a:solidFill>
              </a:rPr>
              <a:t>M-CMP</a:t>
            </a:r>
            <a:r>
              <a:rPr lang="ko-KR" altLang="en-US" sz="2000" b="1">
                <a:solidFill>
                  <a:schemeClr val="tx1"/>
                </a:solidFill>
              </a:rPr>
              <a:t> 기관</a:t>
            </a:r>
            <a:br>
              <a:rPr lang="en-US" altLang="ko-KR" sz="2000" b="1">
                <a:solidFill>
                  <a:schemeClr val="tx1"/>
                </a:solidFill>
              </a:rPr>
            </a:br>
            <a:r>
              <a:rPr lang="ko-KR" altLang="en-US" sz="2000" b="1">
                <a:solidFill>
                  <a:schemeClr val="tx1"/>
                </a:solidFill>
              </a:rPr>
              <a:t>사용자</a:t>
            </a:r>
          </a:p>
        </p:txBody>
      </p:sp>
      <p:sp>
        <p:nvSpPr>
          <p:cNvPr id="73" name="원통형 72">
            <a:extLst>
              <a:ext uri="{FF2B5EF4-FFF2-40B4-BE49-F238E27FC236}">
                <a16:creationId xmlns:a16="http://schemas.microsoft.com/office/drawing/2014/main" id="{3114EC05-4361-C6D6-767B-18D916A88E63}"/>
              </a:ext>
            </a:extLst>
          </p:cNvPr>
          <p:cNvSpPr/>
          <p:nvPr/>
        </p:nvSpPr>
        <p:spPr>
          <a:xfrm>
            <a:off x="6511414" y="4918356"/>
            <a:ext cx="680403" cy="53992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Picture 4" descr="Amazon RDS for MariaDB – Amazon Web Services(AWS)">
            <a:extLst>
              <a:ext uri="{FF2B5EF4-FFF2-40B4-BE49-F238E27FC236}">
                <a16:creationId xmlns:a16="http://schemas.microsoft.com/office/drawing/2014/main" id="{9DD96BA9-8EA8-B8F2-095A-E89E36CB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80" y="5072445"/>
            <a:ext cx="656871" cy="3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원통형 76">
            <a:extLst>
              <a:ext uri="{FF2B5EF4-FFF2-40B4-BE49-F238E27FC236}">
                <a16:creationId xmlns:a16="http://schemas.microsoft.com/office/drawing/2014/main" id="{6AEEAEE5-EA89-3B08-0128-2DC452159365}"/>
              </a:ext>
            </a:extLst>
          </p:cNvPr>
          <p:cNvSpPr/>
          <p:nvPr/>
        </p:nvSpPr>
        <p:spPr>
          <a:xfrm>
            <a:off x="9990560" y="3767310"/>
            <a:ext cx="680403" cy="53992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원통형 77">
            <a:extLst>
              <a:ext uri="{FF2B5EF4-FFF2-40B4-BE49-F238E27FC236}">
                <a16:creationId xmlns:a16="http://schemas.microsoft.com/office/drawing/2014/main" id="{A636AD21-DB4D-8CE9-8865-DD83B0582F2A}"/>
              </a:ext>
            </a:extLst>
          </p:cNvPr>
          <p:cNvSpPr/>
          <p:nvPr/>
        </p:nvSpPr>
        <p:spPr>
          <a:xfrm>
            <a:off x="9973356" y="4918356"/>
            <a:ext cx="680403" cy="539928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9" name="Picture 2" descr="InfluxDB: Introduction">
            <a:extLst>
              <a:ext uri="{FF2B5EF4-FFF2-40B4-BE49-F238E27FC236}">
                <a16:creationId xmlns:a16="http://schemas.microsoft.com/office/drawing/2014/main" id="{E80654D8-E4D8-C245-115A-357C6652A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9530" y="3951430"/>
            <a:ext cx="622463" cy="32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 descr="Amazon RDS for MariaDB – Amazon Web Services(AWS)">
            <a:extLst>
              <a:ext uri="{FF2B5EF4-FFF2-40B4-BE49-F238E27FC236}">
                <a16:creationId xmlns:a16="http://schemas.microsoft.com/office/drawing/2014/main" id="{B1BE2914-208B-2B42-D028-B4B3A025C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122" y="5072445"/>
            <a:ext cx="656871" cy="33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483FA1-0586-D972-9454-6D4B0CA61B9F}"/>
              </a:ext>
            </a:extLst>
          </p:cNvPr>
          <p:cNvGrpSpPr/>
          <p:nvPr/>
        </p:nvGrpSpPr>
        <p:grpSpPr>
          <a:xfrm>
            <a:off x="3050261" y="3767310"/>
            <a:ext cx="804217" cy="684076"/>
            <a:chOff x="2665251" y="3424616"/>
            <a:chExt cx="1102656" cy="93793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64F6B97-8CEB-58C1-A37B-E6A5341B2D02}"/>
                </a:ext>
              </a:extLst>
            </p:cNvPr>
            <p:cNvGrpSpPr/>
            <p:nvPr/>
          </p:nvGrpSpPr>
          <p:grpSpPr>
            <a:xfrm>
              <a:off x="2665251" y="3424616"/>
              <a:ext cx="797856" cy="633132"/>
              <a:chOff x="2665251" y="3424616"/>
              <a:chExt cx="797856" cy="633132"/>
            </a:xfrm>
          </p:grpSpPr>
          <p:sp>
            <p:nvSpPr>
              <p:cNvPr id="57" name="원통형 56">
                <a:extLst>
                  <a:ext uri="{FF2B5EF4-FFF2-40B4-BE49-F238E27FC236}">
                    <a16:creationId xmlns:a16="http://schemas.microsoft.com/office/drawing/2014/main" id="{E3257EF6-ACE3-047B-53AF-8DDAE123CAFB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InfluxDB: Introduction">
                <a:extLst>
                  <a:ext uri="{FF2B5EF4-FFF2-40B4-BE49-F238E27FC236}">
                    <a16:creationId xmlns:a16="http://schemas.microsoft.com/office/drawing/2014/main" id="{D5126326-87AC-D10F-84DA-3E89C9E36D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5052208A-CFAF-0948-F403-E4FF497D96A7}"/>
                </a:ext>
              </a:extLst>
            </p:cNvPr>
            <p:cNvGrpSpPr/>
            <p:nvPr/>
          </p:nvGrpSpPr>
          <p:grpSpPr>
            <a:xfrm>
              <a:off x="2817651" y="3577016"/>
              <a:ext cx="797856" cy="633132"/>
              <a:chOff x="2665251" y="3424616"/>
              <a:chExt cx="797856" cy="633132"/>
            </a:xfrm>
          </p:grpSpPr>
          <p:sp>
            <p:nvSpPr>
              <p:cNvPr id="7" name="원통형 56">
                <a:extLst>
                  <a:ext uri="{FF2B5EF4-FFF2-40B4-BE49-F238E27FC236}">
                    <a16:creationId xmlns:a16="http://schemas.microsoft.com/office/drawing/2014/main" id="{C1A4E588-DEBB-56F1-D338-0948F9F16152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Picture 2" descr="InfluxDB: Introduction">
                <a:extLst>
                  <a:ext uri="{FF2B5EF4-FFF2-40B4-BE49-F238E27FC236}">
                    <a16:creationId xmlns:a16="http://schemas.microsoft.com/office/drawing/2014/main" id="{094BE031-DFCC-755A-80F5-EA0DB1F995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B6B4C0F-B957-29C8-C88F-D051A32D7F99}"/>
                </a:ext>
              </a:extLst>
            </p:cNvPr>
            <p:cNvGrpSpPr/>
            <p:nvPr/>
          </p:nvGrpSpPr>
          <p:grpSpPr>
            <a:xfrm>
              <a:off x="2970051" y="3729416"/>
              <a:ext cx="797856" cy="633132"/>
              <a:chOff x="2665251" y="3424616"/>
              <a:chExt cx="797856" cy="633132"/>
            </a:xfrm>
          </p:grpSpPr>
          <p:sp>
            <p:nvSpPr>
              <p:cNvPr id="15" name="원통형 56">
                <a:extLst>
                  <a:ext uri="{FF2B5EF4-FFF2-40B4-BE49-F238E27FC236}">
                    <a16:creationId xmlns:a16="http://schemas.microsoft.com/office/drawing/2014/main" id="{ADEE576F-14CF-A22B-2AAF-69EAC37C9256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7" name="Picture 2" descr="InfluxDB: Introduction">
                <a:extLst>
                  <a:ext uri="{FF2B5EF4-FFF2-40B4-BE49-F238E27FC236}">
                    <a16:creationId xmlns:a16="http://schemas.microsoft.com/office/drawing/2014/main" id="{9A7BA4E8-D8D8-A45B-E7E1-20FCD9181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3EAB7C3-36D6-89F4-3BCF-C05D0B08EA50}"/>
              </a:ext>
            </a:extLst>
          </p:cNvPr>
          <p:cNvSpPr txBox="1"/>
          <p:nvPr/>
        </p:nvSpPr>
        <p:spPr>
          <a:xfrm>
            <a:off x="3114997" y="1627151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6EFF"/>
                </a:solidFill>
              </a:rPr>
              <a:t>REST-API</a:t>
            </a:r>
            <a:endParaRPr lang="ko-KR" altLang="en-US">
              <a:solidFill>
                <a:srgbClr val="006EFF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8954D5-F326-A37E-AD90-C115BFF317C0}"/>
              </a:ext>
            </a:extLst>
          </p:cNvPr>
          <p:cNvSpPr txBox="1"/>
          <p:nvPr/>
        </p:nvSpPr>
        <p:spPr>
          <a:xfrm>
            <a:off x="7561221" y="1606415"/>
            <a:ext cx="123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6EFF"/>
                </a:solidFill>
              </a:rPr>
              <a:t>REST-API</a:t>
            </a:r>
            <a:endParaRPr lang="ko-KR" altLang="en-US">
              <a:solidFill>
                <a:srgbClr val="006EFF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108F45-6646-4BC7-60DA-D33AF01C5159}"/>
              </a:ext>
            </a:extLst>
          </p:cNvPr>
          <p:cNvSpPr txBox="1"/>
          <p:nvPr/>
        </p:nvSpPr>
        <p:spPr>
          <a:xfrm>
            <a:off x="604829" y="860008"/>
            <a:ext cx="913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M-CMP agent </a:t>
            </a:r>
            <a:r>
              <a:rPr kumimoji="1" lang="ko-KR" altLang="en-US"/>
              <a:t>매니저와 </a:t>
            </a:r>
            <a:r>
              <a:rPr kumimoji="1" lang="en-US" altLang="ko-KR" err="1"/>
              <a:t>api</a:t>
            </a:r>
            <a:r>
              <a:rPr kumimoji="1" lang="en-US" altLang="ko-KR"/>
              <a:t> </a:t>
            </a:r>
            <a:r>
              <a:rPr kumimoji="1" lang="ko-KR" altLang="en-US"/>
              <a:t>통신을 통해 </a:t>
            </a:r>
            <a:r>
              <a:rPr kumimoji="1" lang="en-US" altLang="ko-KR"/>
              <a:t>VM</a:t>
            </a:r>
            <a:r>
              <a:rPr kumimoji="1" lang="ko-KR" altLang="en-US"/>
              <a:t>의 상태를 모니터링하고 조회할 수 있습니다</a:t>
            </a:r>
            <a:r>
              <a:rPr kumimoji="1" lang="en-US" altLang="ko-KR"/>
              <a:t>.</a:t>
            </a:r>
            <a:endParaRPr kumimoji="1"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19FB93B-2807-CA18-F2CD-1CDB9DC0CD94}"/>
              </a:ext>
            </a:extLst>
          </p:cNvPr>
          <p:cNvGrpSpPr/>
          <p:nvPr/>
        </p:nvGrpSpPr>
        <p:grpSpPr>
          <a:xfrm>
            <a:off x="3092258" y="4943113"/>
            <a:ext cx="718994" cy="597716"/>
            <a:chOff x="3092257" y="4943113"/>
            <a:chExt cx="832803" cy="69232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E0FCF17-6505-308B-214C-7B545FF1354C}"/>
                </a:ext>
              </a:extLst>
            </p:cNvPr>
            <p:cNvGrpSpPr/>
            <p:nvPr/>
          </p:nvGrpSpPr>
          <p:grpSpPr>
            <a:xfrm>
              <a:off x="3092257" y="4943113"/>
              <a:ext cx="680403" cy="539928"/>
              <a:chOff x="2645077" y="4774360"/>
              <a:chExt cx="797856" cy="633132"/>
            </a:xfrm>
          </p:grpSpPr>
          <p:sp>
            <p:nvSpPr>
              <p:cNvPr id="58" name="원통형 57">
                <a:extLst>
                  <a:ext uri="{FF2B5EF4-FFF2-40B4-BE49-F238E27FC236}">
                    <a16:creationId xmlns:a16="http://schemas.microsoft.com/office/drawing/2014/main" id="{44673739-204F-EE8A-5C4C-29684651D4EC}"/>
                  </a:ext>
                </a:extLst>
              </p:cNvPr>
              <p:cNvSpPr/>
              <p:nvPr/>
            </p:nvSpPr>
            <p:spPr>
              <a:xfrm>
                <a:off x="2645077" y="4774360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8" name="Picture 4" descr="Amazon RDS for MariaDB – Amazon Web Services(AWS)">
                <a:extLst>
                  <a:ext uri="{FF2B5EF4-FFF2-40B4-BE49-F238E27FC236}">
                    <a16:creationId xmlns:a16="http://schemas.microsoft.com/office/drawing/2014/main" id="{DC2A701A-8A3B-2410-64E4-8035D65C68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8874" y="4955048"/>
                <a:ext cx="770262" cy="39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99959625-0A99-1CC5-2211-79DF453F9D90}"/>
                </a:ext>
              </a:extLst>
            </p:cNvPr>
            <p:cNvGrpSpPr/>
            <p:nvPr/>
          </p:nvGrpSpPr>
          <p:grpSpPr>
            <a:xfrm>
              <a:off x="3244657" y="5095513"/>
              <a:ext cx="680403" cy="539928"/>
              <a:chOff x="2645077" y="4774360"/>
              <a:chExt cx="797856" cy="633132"/>
            </a:xfrm>
          </p:grpSpPr>
          <p:sp>
            <p:nvSpPr>
              <p:cNvPr id="96" name="원통형 57">
                <a:extLst>
                  <a:ext uri="{FF2B5EF4-FFF2-40B4-BE49-F238E27FC236}">
                    <a16:creationId xmlns:a16="http://schemas.microsoft.com/office/drawing/2014/main" id="{3D934CE5-FE54-383F-3776-8A6270DE75D1}"/>
                  </a:ext>
                </a:extLst>
              </p:cNvPr>
              <p:cNvSpPr/>
              <p:nvPr/>
            </p:nvSpPr>
            <p:spPr>
              <a:xfrm>
                <a:off x="2645077" y="4774360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7" name="Picture 4" descr="Amazon RDS for MariaDB – Amazon Web Services(AWS)">
                <a:extLst>
                  <a:ext uri="{FF2B5EF4-FFF2-40B4-BE49-F238E27FC236}">
                    <a16:creationId xmlns:a16="http://schemas.microsoft.com/office/drawing/2014/main" id="{85012EE1-A234-B5EC-B5CD-1E13FC7547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8874" y="4955048"/>
                <a:ext cx="770262" cy="39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B7B862E-28BA-DC44-92CB-0B392EEB930C}"/>
              </a:ext>
            </a:extLst>
          </p:cNvPr>
          <p:cNvSpPr/>
          <p:nvPr/>
        </p:nvSpPr>
        <p:spPr>
          <a:xfrm>
            <a:off x="1396610" y="2849195"/>
            <a:ext cx="2499916" cy="3405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AWS</a:t>
            </a:r>
            <a:endParaRPr kumimoji="1" lang="ko-KR" altLang="en-US"/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732B94B3-4C98-16CB-C901-44CB3FD07348}"/>
              </a:ext>
            </a:extLst>
          </p:cNvPr>
          <p:cNvCxnSpPr>
            <a:cxnSpLocks/>
            <a:stCxn id="59" idx="1"/>
            <a:endCxn id="30" idx="0"/>
          </p:cNvCxnSpPr>
          <p:nvPr/>
        </p:nvCxnSpPr>
        <p:spPr>
          <a:xfrm rot="10800000" flipV="1">
            <a:off x="2377502" y="1924781"/>
            <a:ext cx="2196108" cy="1484058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006E875-635E-6D59-1EAE-4308DDBAA823}"/>
              </a:ext>
            </a:extLst>
          </p:cNvPr>
          <p:cNvSpPr/>
          <p:nvPr/>
        </p:nvSpPr>
        <p:spPr>
          <a:xfrm>
            <a:off x="4878406" y="2828455"/>
            <a:ext cx="2499916" cy="3405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Azure</a:t>
            </a:r>
            <a:endParaRPr kumimoji="1"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4ED485D-B76B-8578-8122-B6CC97F36905}"/>
              </a:ext>
            </a:extLst>
          </p:cNvPr>
          <p:cNvSpPr/>
          <p:nvPr/>
        </p:nvSpPr>
        <p:spPr>
          <a:xfrm>
            <a:off x="8342261" y="2838649"/>
            <a:ext cx="2499916" cy="3405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NHN</a:t>
            </a:r>
            <a:endParaRPr kumimoji="1" lang="ko-KR" altLang="en-US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C57450C-B9B2-CA83-8549-32AD64350635}"/>
              </a:ext>
            </a:extLst>
          </p:cNvPr>
          <p:cNvGrpSpPr/>
          <p:nvPr/>
        </p:nvGrpSpPr>
        <p:grpSpPr>
          <a:xfrm>
            <a:off x="6528619" y="3767310"/>
            <a:ext cx="700464" cy="582312"/>
            <a:chOff x="6528618" y="3767310"/>
            <a:chExt cx="832803" cy="692328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EFA8FDBF-9956-7DD9-056B-9B2E010DFFC0}"/>
                </a:ext>
              </a:extLst>
            </p:cNvPr>
            <p:cNvGrpSpPr/>
            <p:nvPr/>
          </p:nvGrpSpPr>
          <p:grpSpPr>
            <a:xfrm>
              <a:off x="6528618" y="3767310"/>
              <a:ext cx="680403" cy="539928"/>
              <a:chOff x="6528618" y="3767310"/>
              <a:chExt cx="680403" cy="539928"/>
            </a:xfrm>
          </p:grpSpPr>
          <p:sp>
            <p:nvSpPr>
              <p:cNvPr id="72" name="원통형 71">
                <a:extLst>
                  <a:ext uri="{FF2B5EF4-FFF2-40B4-BE49-F238E27FC236}">
                    <a16:creationId xmlns:a16="http://schemas.microsoft.com/office/drawing/2014/main" id="{5DC0545D-08DD-E5BD-9428-D29CB3EF7D24}"/>
                  </a:ext>
                </a:extLst>
              </p:cNvPr>
              <p:cNvSpPr/>
              <p:nvPr/>
            </p:nvSpPr>
            <p:spPr>
              <a:xfrm>
                <a:off x="6528618" y="3767310"/>
                <a:ext cx="680403" cy="539928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Picture 2" descr="InfluxDB: Introduction">
                <a:extLst>
                  <a:ext uri="{FF2B5EF4-FFF2-40B4-BE49-F238E27FC236}">
                    <a16:creationId xmlns:a16="http://schemas.microsoft.com/office/drawing/2014/main" id="{9E6E9A47-A2B0-E861-424E-3995B278BE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7588" y="3951430"/>
                <a:ext cx="622463" cy="326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621FD727-9032-2640-AF59-9968E2D76683}"/>
                </a:ext>
              </a:extLst>
            </p:cNvPr>
            <p:cNvGrpSpPr/>
            <p:nvPr/>
          </p:nvGrpSpPr>
          <p:grpSpPr>
            <a:xfrm>
              <a:off x="6681018" y="3919710"/>
              <a:ext cx="680403" cy="539928"/>
              <a:chOff x="6528618" y="3767310"/>
              <a:chExt cx="680403" cy="539928"/>
            </a:xfrm>
          </p:grpSpPr>
          <p:sp>
            <p:nvSpPr>
              <p:cNvPr id="125" name="원통형 71">
                <a:extLst>
                  <a:ext uri="{FF2B5EF4-FFF2-40B4-BE49-F238E27FC236}">
                    <a16:creationId xmlns:a16="http://schemas.microsoft.com/office/drawing/2014/main" id="{96B3EBC1-E750-E6BB-F397-BCD5BFF68280}"/>
                  </a:ext>
                </a:extLst>
              </p:cNvPr>
              <p:cNvSpPr/>
              <p:nvPr/>
            </p:nvSpPr>
            <p:spPr>
              <a:xfrm>
                <a:off x="6528618" y="3767310"/>
                <a:ext cx="680403" cy="539928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6" name="Picture 2" descr="InfluxDB: Introduction">
                <a:extLst>
                  <a:ext uri="{FF2B5EF4-FFF2-40B4-BE49-F238E27FC236}">
                    <a16:creationId xmlns:a16="http://schemas.microsoft.com/office/drawing/2014/main" id="{4B96A592-6478-2BCD-09CF-BDE156D634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57588" y="3951430"/>
                <a:ext cx="622463" cy="326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7FE6DDC-9ADA-9C1F-9A8D-8D3610BBE84C}"/>
              </a:ext>
            </a:extLst>
          </p:cNvPr>
          <p:cNvCxnSpPr>
            <a:cxnSpLocks/>
            <a:stCxn id="59" idx="3"/>
            <a:endCxn id="53" idx="0"/>
          </p:cNvCxnSpPr>
          <p:nvPr/>
        </p:nvCxnSpPr>
        <p:spPr>
          <a:xfrm>
            <a:off x="7073525" y="1924781"/>
            <a:ext cx="2260514" cy="1484058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8259BED8-0EA5-A53F-B315-21369FE7C48B}"/>
              </a:ext>
            </a:extLst>
          </p:cNvPr>
          <p:cNvCxnSpPr>
            <a:stCxn id="59" idx="2"/>
            <a:endCxn id="42" idx="0"/>
          </p:cNvCxnSpPr>
          <p:nvPr/>
        </p:nvCxnSpPr>
        <p:spPr>
          <a:xfrm rot="16200000" flipH="1">
            <a:off x="5278023" y="2860221"/>
            <a:ext cx="1094163" cy="3072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2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1. M-CMP agent </a:t>
            </a:r>
            <a:r>
              <a:rPr kumimoji="1" lang="ko-KR" altLang="en-US"/>
              <a:t>시스템 내부 구조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FFF1E6B-A4F4-6D15-C60C-BD6D2D488839}"/>
              </a:ext>
            </a:extLst>
          </p:cNvPr>
          <p:cNvSpPr/>
          <p:nvPr/>
        </p:nvSpPr>
        <p:spPr>
          <a:xfrm>
            <a:off x="2317044" y="851838"/>
            <a:ext cx="8263806" cy="5162597"/>
          </a:xfrm>
          <a:prstGeom prst="roundRect">
            <a:avLst>
              <a:gd name="adj" fmla="val 621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893AAD3-AAFD-9177-CB41-1B8EFB23160E}"/>
              </a:ext>
            </a:extLst>
          </p:cNvPr>
          <p:cNvSpPr/>
          <p:nvPr/>
        </p:nvSpPr>
        <p:spPr>
          <a:xfrm>
            <a:off x="2697560" y="1536025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941F5C-00B0-BA69-652C-4E01CF1E3AA5}"/>
              </a:ext>
            </a:extLst>
          </p:cNvPr>
          <p:cNvSpPr/>
          <p:nvPr/>
        </p:nvSpPr>
        <p:spPr>
          <a:xfrm>
            <a:off x="2690967" y="3234615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5389657-EFB7-2882-ED95-7E4036842897}"/>
              </a:ext>
            </a:extLst>
          </p:cNvPr>
          <p:cNvSpPr/>
          <p:nvPr/>
        </p:nvSpPr>
        <p:spPr>
          <a:xfrm>
            <a:off x="2690967" y="4233932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1249BD3-0DB3-D03A-6D14-F180F09136CF}"/>
              </a:ext>
            </a:extLst>
          </p:cNvPr>
          <p:cNvSpPr/>
          <p:nvPr/>
        </p:nvSpPr>
        <p:spPr>
          <a:xfrm>
            <a:off x="2690967" y="5233249"/>
            <a:ext cx="1184975" cy="416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VM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E85D1DB-1A88-6D07-7565-ED5E89699D58}"/>
              </a:ext>
            </a:extLst>
          </p:cNvPr>
          <p:cNvSpPr/>
          <p:nvPr/>
        </p:nvSpPr>
        <p:spPr>
          <a:xfrm>
            <a:off x="3120610" y="1590468"/>
            <a:ext cx="759351" cy="288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Manager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58E5EA6-D540-3FDF-FCD2-1591C432D60F}"/>
              </a:ext>
            </a:extLst>
          </p:cNvPr>
          <p:cNvSpPr/>
          <p:nvPr/>
        </p:nvSpPr>
        <p:spPr>
          <a:xfrm>
            <a:off x="3264342" y="3295581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364D1CF-1F8E-B4E2-B318-B3D8F5EC66A0}"/>
              </a:ext>
            </a:extLst>
          </p:cNvPr>
          <p:cNvSpPr/>
          <p:nvPr/>
        </p:nvSpPr>
        <p:spPr>
          <a:xfrm>
            <a:off x="3283453" y="4294898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AA5286D-DB5A-FDC8-4336-0C2D40757357}"/>
              </a:ext>
            </a:extLst>
          </p:cNvPr>
          <p:cNvSpPr/>
          <p:nvPr/>
        </p:nvSpPr>
        <p:spPr>
          <a:xfrm>
            <a:off x="3264343" y="5294215"/>
            <a:ext cx="596309" cy="2947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Agent</a:t>
            </a:r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BC13385-CE2B-9996-F28F-47740D848AF1}"/>
              </a:ext>
            </a:extLst>
          </p:cNvPr>
          <p:cNvGrpSpPr/>
          <p:nvPr/>
        </p:nvGrpSpPr>
        <p:grpSpPr>
          <a:xfrm>
            <a:off x="8901953" y="1712819"/>
            <a:ext cx="1404515" cy="1194696"/>
            <a:chOff x="2665251" y="3424616"/>
            <a:chExt cx="1102656" cy="93793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82BF18F-40E6-6EDA-406A-BB11F35F7C8E}"/>
                </a:ext>
              </a:extLst>
            </p:cNvPr>
            <p:cNvGrpSpPr/>
            <p:nvPr/>
          </p:nvGrpSpPr>
          <p:grpSpPr>
            <a:xfrm>
              <a:off x="2665251" y="3424616"/>
              <a:ext cx="797856" cy="633132"/>
              <a:chOff x="2665251" y="3424616"/>
              <a:chExt cx="797856" cy="633132"/>
            </a:xfrm>
          </p:grpSpPr>
          <p:sp>
            <p:nvSpPr>
              <p:cNvPr id="67" name="원통형 66">
                <a:extLst>
                  <a:ext uri="{FF2B5EF4-FFF2-40B4-BE49-F238E27FC236}">
                    <a16:creationId xmlns:a16="http://schemas.microsoft.com/office/drawing/2014/main" id="{7F221B5A-015B-23E2-9B0E-F006FFA3E6A2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8" name="Picture 2" descr="InfluxDB: Introduction">
                <a:extLst>
                  <a:ext uri="{FF2B5EF4-FFF2-40B4-BE49-F238E27FC236}">
                    <a16:creationId xmlns:a16="http://schemas.microsoft.com/office/drawing/2014/main" id="{3D807BC1-A547-2BAD-E0A4-F19B526889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C984A3B-68F0-0965-3504-6C9D17620A35}"/>
                </a:ext>
              </a:extLst>
            </p:cNvPr>
            <p:cNvGrpSpPr/>
            <p:nvPr/>
          </p:nvGrpSpPr>
          <p:grpSpPr>
            <a:xfrm>
              <a:off x="2817651" y="3577016"/>
              <a:ext cx="797856" cy="633132"/>
              <a:chOff x="2665251" y="3424616"/>
              <a:chExt cx="797856" cy="633132"/>
            </a:xfrm>
          </p:grpSpPr>
          <p:sp>
            <p:nvSpPr>
              <p:cNvPr id="64" name="원통형 56">
                <a:extLst>
                  <a:ext uri="{FF2B5EF4-FFF2-40B4-BE49-F238E27FC236}">
                    <a16:creationId xmlns:a16="http://schemas.microsoft.com/office/drawing/2014/main" id="{C99CD8B9-3F3D-4E4D-D9FF-A659C13F3ADD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Picture 2" descr="InfluxDB: Introduction">
                <a:extLst>
                  <a:ext uri="{FF2B5EF4-FFF2-40B4-BE49-F238E27FC236}">
                    <a16:creationId xmlns:a16="http://schemas.microsoft.com/office/drawing/2014/main" id="{4BADD7E1-A01A-0494-E5FC-9B4EB26F56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AAEF8EA-1DA3-E35E-743E-E0733B235B66}"/>
                </a:ext>
              </a:extLst>
            </p:cNvPr>
            <p:cNvGrpSpPr/>
            <p:nvPr/>
          </p:nvGrpSpPr>
          <p:grpSpPr>
            <a:xfrm>
              <a:off x="2970051" y="3729416"/>
              <a:ext cx="797856" cy="633132"/>
              <a:chOff x="2665251" y="3424616"/>
              <a:chExt cx="797856" cy="633132"/>
            </a:xfrm>
          </p:grpSpPr>
          <p:sp>
            <p:nvSpPr>
              <p:cNvPr id="46" name="원통형 56">
                <a:extLst>
                  <a:ext uri="{FF2B5EF4-FFF2-40B4-BE49-F238E27FC236}">
                    <a16:creationId xmlns:a16="http://schemas.microsoft.com/office/drawing/2014/main" id="{9147319D-6B25-2725-F54C-504B7285AB66}"/>
                  </a:ext>
                </a:extLst>
              </p:cNvPr>
              <p:cNvSpPr/>
              <p:nvPr/>
            </p:nvSpPr>
            <p:spPr>
              <a:xfrm>
                <a:off x="2665251" y="3424616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2" name="Picture 2" descr="InfluxDB: Introduction">
                <a:extLst>
                  <a:ext uri="{FF2B5EF4-FFF2-40B4-BE49-F238E27FC236}">
                    <a16:creationId xmlns:a16="http://schemas.microsoft.com/office/drawing/2014/main" id="{90DC2DFA-C5FB-E5D6-7A8D-6A0CADD86F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222" y="3640519"/>
                <a:ext cx="729914" cy="383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970AD23-22B4-313E-76A4-F67C4DFA6D1F}"/>
              </a:ext>
            </a:extLst>
          </p:cNvPr>
          <p:cNvGrpSpPr/>
          <p:nvPr/>
        </p:nvGrpSpPr>
        <p:grpSpPr>
          <a:xfrm>
            <a:off x="8908546" y="4141970"/>
            <a:ext cx="1563298" cy="1299605"/>
            <a:chOff x="3092257" y="4943113"/>
            <a:chExt cx="832803" cy="692328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30860B8-5E87-F402-45B4-41CEAD8976DD}"/>
                </a:ext>
              </a:extLst>
            </p:cNvPr>
            <p:cNvGrpSpPr/>
            <p:nvPr/>
          </p:nvGrpSpPr>
          <p:grpSpPr>
            <a:xfrm>
              <a:off x="3092257" y="4943113"/>
              <a:ext cx="680403" cy="539928"/>
              <a:chOff x="2645077" y="4774360"/>
              <a:chExt cx="797856" cy="633132"/>
            </a:xfrm>
          </p:grpSpPr>
          <p:sp>
            <p:nvSpPr>
              <p:cNvPr id="82" name="원통형 81">
                <a:extLst>
                  <a:ext uri="{FF2B5EF4-FFF2-40B4-BE49-F238E27FC236}">
                    <a16:creationId xmlns:a16="http://schemas.microsoft.com/office/drawing/2014/main" id="{9A02386E-671F-3353-F3ED-46509C1E5B22}"/>
                  </a:ext>
                </a:extLst>
              </p:cNvPr>
              <p:cNvSpPr/>
              <p:nvPr/>
            </p:nvSpPr>
            <p:spPr>
              <a:xfrm>
                <a:off x="2645077" y="4774360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3" name="Picture 4" descr="Amazon RDS for MariaDB – Amazon Web Services(AWS)">
                <a:extLst>
                  <a:ext uri="{FF2B5EF4-FFF2-40B4-BE49-F238E27FC236}">
                    <a16:creationId xmlns:a16="http://schemas.microsoft.com/office/drawing/2014/main" id="{B020ACD4-4626-0F78-D042-A89861963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8874" y="4955048"/>
                <a:ext cx="770262" cy="39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6E4263B9-1C52-DDB6-4D36-D975B1A07F43}"/>
                </a:ext>
              </a:extLst>
            </p:cNvPr>
            <p:cNvGrpSpPr/>
            <p:nvPr/>
          </p:nvGrpSpPr>
          <p:grpSpPr>
            <a:xfrm>
              <a:off x="3244657" y="5095513"/>
              <a:ext cx="680403" cy="539928"/>
              <a:chOff x="2645077" y="4774360"/>
              <a:chExt cx="797856" cy="633132"/>
            </a:xfrm>
          </p:grpSpPr>
          <p:sp>
            <p:nvSpPr>
              <p:cNvPr id="76" name="원통형 57">
                <a:extLst>
                  <a:ext uri="{FF2B5EF4-FFF2-40B4-BE49-F238E27FC236}">
                    <a16:creationId xmlns:a16="http://schemas.microsoft.com/office/drawing/2014/main" id="{390526A4-09B9-5E4B-40D7-00F0344AF02F}"/>
                  </a:ext>
                </a:extLst>
              </p:cNvPr>
              <p:cNvSpPr/>
              <p:nvPr/>
            </p:nvSpPr>
            <p:spPr>
              <a:xfrm>
                <a:off x="2645077" y="4774360"/>
                <a:ext cx="797856" cy="633132"/>
              </a:xfrm>
              <a:prstGeom prst="ca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1" name="Picture 4" descr="Amazon RDS for MariaDB – Amazon Web Services(AWS)">
                <a:extLst>
                  <a:ext uri="{FF2B5EF4-FFF2-40B4-BE49-F238E27FC236}">
                    <a16:creationId xmlns:a16="http://schemas.microsoft.com/office/drawing/2014/main" id="{07AC4370-F4AD-0287-14F6-18933ADE45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8874" y="4955048"/>
                <a:ext cx="770262" cy="3964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5819A30-9529-E0A5-FF3F-F8BC7B2B2C20}"/>
              </a:ext>
            </a:extLst>
          </p:cNvPr>
          <p:cNvSpPr/>
          <p:nvPr/>
        </p:nvSpPr>
        <p:spPr>
          <a:xfrm>
            <a:off x="2317044" y="851838"/>
            <a:ext cx="8263806" cy="3405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Public</a:t>
            </a:r>
            <a:r>
              <a:rPr kumimoji="1" lang="ko-KR" altLang="en-US"/>
              <a:t> </a:t>
            </a:r>
            <a:r>
              <a:rPr kumimoji="1" lang="en-US" altLang="ko-KR"/>
              <a:t>Cloud</a:t>
            </a:r>
            <a:endParaRPr kumimoji="1"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958A498F-C52C-BDA0-E428-1EB8ADD4EB8B}"/>
              </a:ext>
            </a:extLst>
          </p:cNvPr>
          <p:cNvCxnSpPr>
            <a:cxnSpLocks/>
            <a:stCxn id="24" idx="6"/>
            <a:endCxn id="46" idx="2"/>
          </p:cNvCxnSpPr>
          <p:nvPr/>
        </p:nvCxnSpPr>
        <p:spPr>
          <a:xfrm>
            <a:off x="3879961" y="1734769"/>
            <a:ext cx="5410233" cy="769519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F6297EC-3D69-8B62-4ACC-3A2941EAEADB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 flipV="1">
            <a:off x="3860651" y="2504288"/>
            <a:ext cx="5429543" cy="938653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9CAF852-1B27-2B17-26D4-1B10DECE79B5}"/>
              </a:ext>
            </a:extLst>
          </p:cNvPr>
          <p:cNvCxnSpPr>
            <a:stCxn id="26" idx="6"/>
            <a:endCxn id="46" idx="2"/>
          </p:cNvCxnSpPr>
          <p:nvPr/>
        </p:nvCxnSpPr>
        <p:spPr>
          <a:xfrm flipV="1">
            <a:off x="3879762" y="2504288"/>
            <a:ext cx="5410432" cy="1937970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5043AAC-1C38-81D7-A96D-98120834F1CD}"/>
              </a:ext>
            </a:extLst>
          </p:cNvPr>
          <p:cNvCxnSpPr>
            <a:stCxn id="27" idx="6"/>
            <a:endCxn id="46" idx="2"/>
          </p:cNvCxnSpPr>
          <p:nvPr/>
        </p:nvCxnSpPr>
        <p:spPr>
          <a:xfrm flipV="1">
            <a:off x="3860652" y="2504288"/>
            <a:ext cx="5429542" cy="2937287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0B89E16F-CC54-2A2E-7497-D7483CBCEBE2}"/>
              </a:ext>
            </a:extLst>
          </p:cNvPr>
          <p:cNvCxnSpPr>
            <a:cxnSpLocks/>
            <a:stCxn id="24" idx="5"/>
            <a:endCxn id="76" idx="2"/>
          </p:cNvCxnSpPr>
          <p:nvPr/>
        </p:nvCxnSpPr>
        <p:spPr>
          <a:xfrm>
            <a:off x="3768757" y="1836805"/>
            <a:ext cx="5425867" cy="309800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E6EA9AB-324F-D91E-7464-68AA53F23971}"/>
              </a:ext>
            </a:extLst>
          </p:cNvPr>
          <p:cNvCxnSpPr>
            <a:stCxn id="25" idx="5"/>
            <a:endCxn id="76" idx="2"/>
          </p:cNvCxnSpPr>
          <p:nvPr/>
        </p:nvCxnSpPr>
        <p:spPr>
          <a:xfrm>
            <a:off x="3773324" y="3547140"/>
            <a:ext cx="5421300" cy="138767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6D28E0A-84CE-D6FE-826A-591D05EBCBC3}"/>
              </a:ext>
            </a:extLst>
          </p:cNvPr>
          <p:cNvCxnSpPr>
            <a:stCxn id="26" idx="5"/>
            <a:endCxn id="76" idx="2"/>
          </p:cNvCxnSpPr>
          <p:nvPr/>
        </p:nvCxnSpPr>
        <p:spPr>
          <a:xfrm>
            <a:off x="3792435" y="4546457"/>
            <a:ext cx="5381004" cy="38050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4AD0F82-279A-C4B9-AC88-8F682FCC1C79}"/>
              </a:ext>
            </a:extLst>
          </p:cNvPr>
          <p:cNvCxnSpPr>
            <a:stCxn id="27" idx="5"/>
            <a:endCxn id="76" idx="2"/>
          </p:cNvCxnSpPr>
          <p:nvPr/>
        </p:nvCxnSpPr>
        <p:spPr>
          <a:xfrm flipV="1">
            <a:off x="3773325" y="4934812"/>
            <a:ext cx="5421299" cy="61096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343FE8A-A01D-8EDF-8EC5-846588C34A2E}"/>
              </a:ext>
            </a:extLst>
          </p:cNvPr>
          <p:cNvSpPr txBox="1"/>
          <p:nvPr/>
        </p:nvSpPr>
        <p:spPr>
          <a:xfrm>
            <a:off x="5447855" y="536895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2"/>
                </a:solidFill>
              </a:rPr>
              <a:t>모니터링 설정 관리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C9BAD7-F673-108A-A572-5633DCD72F4F}"/>
              </a:ext>
            </a:extLst>
          </p:cNvPr>
          <p:cNvSpPr txBox="1"/>
          <p:nvPr/>
        </p:nvSpPr>
        <p:spPr>
          <a:xfrm>
            <a:off x="5016551" y="157628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err="1">
                <a:solidFill>
                  <a:schemeClr val="accent1"/>
                </a:solidFill>
              </a:rPr>
              <a:t>메트릭</a:t>
            </a:r>
            <a:r>
              <a:rPr lang="ko-KR" altLang="en-US">
                <a:solidFill>
                  <a:schemeClr val="accent1"/>
                </a:solidFill>
              </a:rPr>
              <a:t> 데이터 수집 및 조회</a:t>
            </a:r>
          </a:p>
        </p:txBody>
      </p:sp>
    </p:spTree>
    <p:extLst>
      <p:ext uri="{BB962C8B-B14F-4D97-AF65-F5344CB8AC3E}">
        <p14:creationId xmlns:p14="http://schemas.microsoft.com/office/powerpoint/2010/main" val="198761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2. MC-Observability Agent Manager</a:t>
            </a:r>
            <a:r>
              <a:rPr kumimoji="1" lang="ko-KR" altLang="en-US"/>
              <a:t> 설치 가이드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DEB57C-2666-03A1-A1EC-826DC8F0D438}"/>
              </a:ext>
            </a:extLst>
          </p:cNvPr>
          <p:cNvSpPr/>
          <p:nvPr/>
        </p:nvSpPr>
        <p:spPr>
          <a:xfrm>
            <a:off x="1479176" y="869576"/>
            <a:ext cx="824753" cy="3496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Start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86D2A8-1618-AB38-9CD1-CC9B56287C3D}"/>
              </a:ext>
            </a:extLst>
          </p:cNvPr>
          <p:cNvSpPr/>
          <p:nvPr/>
        </p:nvSpPr>
        <p:spPr>
          <a:xfrm>
            <a:off x="1008527" y="1887527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Package install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CF318CB-DF8F-636D-07A0-0E2F1199E3F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891552" y="1219200"/>
            <a:ext cx="1" cy="6683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21AFCA-AE17-0373-368E-0E9568A6F346}"/>
              </a:ext>
            </a:extLst>
          </p:cNvPr>
          <p:cNvSpPr/>
          <p:nvPr/>
        </p:nvSpPr>
        <p:spPr>
          <a:xfrm>
            <a:off x="1008527" y="2950301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mc-agent setup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CB5EBA-3271-71EC-B87B-0373B657C9CE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891552" y="2281974"/>
            <a:ext cx="0" cy="6683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33BC5A7-B62A-D300-97E6-D224B536DA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774576" y="1598004"/>
            <a:ext cx="1200267" cy="486747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6F93FF-FCF7-A5E0-78B4-58B5474EFBCD}"/>
              </a:ext>
            </a:extLst>
          </p:cNvPr>
          <p:cNvSpPr/>
          <p:nvPr/>
        </p:nvSpPr>
        <p:spPr>
          <a:xfrm>
            <a:off x="3974842" y="2663886"/>
            <a:ext cx="7632439" cy="967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패키지 설치 후 출력되는 </a:t>
            </a:r>
            <a:r>
              <a:rPr lang="en-US" altLang="ko-KR" sz="1400">
                <a:solidFill>
                  <a:schemeClr val="tx1"/>
                </a:solidFill>
              </a:rPr>
              <a:t>README</a:t>
            </a:r>
            <a:r>
              <a:rPr lang="ko-KR" altLang="en-US" sz="1400">
                <a:solidFill>
                  <a:schemeClr val="tx1"/>
                </a:solidFill>
              </a:rPr>
              <a:t>를 참조  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mc-agent setup </a:t>
            </a:r>
            <a:r>
              <a:rPr lang="ko-KR" altLang="en-US" sz="1400">
                <a:solidFill>
                  <a:schemeClr val="tx1"/>
                </a:solidFill>
              </a:rPr>
              <a:t>커맨드로 설정 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참조</a:t>
            </a:r>
            <a:r>
              <a:rPr lang="en-US" altLang="ko-KR" sz="1400">
                <a:solidFill>
                  <a:schemeClr val="tx1"/>
                </a:solidFill>
              </a:rPr>
              <a:t>, mc-agent -h)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F67368-0BED-8156-E9BC-4B6AC1AA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539" y="2663886"/>
            <a:ext cx="3343742" cy="95263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3A85AB-92EB-F3A0-A4F1-E5796E91E71F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2774576" y="3147524"/>
            <a:ext cx="120026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71ECE5-C1FD-36F3-DB7A-9087706F66EA}"/>
              </a:ext>
            </a:extLst>
          </p:cNvPr>
          <p:cNvSpPr/>
          <p:nvPr/>
        </p:nvSpPr>
        <p:spPr>
          <a:xfrm>
            <a:off x="1008526" y="4018190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start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C947F9-04D3-1733-1DD2-7D10E1EBE2DF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flipH="1">
            <a:off x="1891551" y="3344748"/>
            <a:ext cx="1" cy="67344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F6D727-B30C-31A5-AC3B-CB7462F64B23}"/>
              </a:ext>
            </a:extLst>
          </p:cNvPr>
          <p:cNvSpPr/>
          <p:nvPr/>
        </p:nvSpPr>
        <p:spPr>
          <a:xfrm>
            <a:off x="3974841" y="4114800"/>
            <a:ext cx="7632439" cy="967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err="1">
                <a:solidFill>
                  <a:schemeClr val="tx1"/>
                </a:solidFill>
              </a:rPr>
              <a:t>systemd</a:t>
            </a:r>
            <a:r>
              <a:rPr lang="ko-KR" altLang="en-US" sz="1400">
                <a:solidFill>
                  <a:schemeClr val="tx1"/>
                </a:solidFill>
              </a:rPr>
              <a:t>에 등록된 서비스를 통해 서비스 실행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 err="1">
                <a:solidFill>
                  <a:schemeClr val="tx1"/>
                </a:solidFill>
              </a:rPr>
              <a:t>systemctl</a:t>
            </a:r>
            <a:r>
              <a:rPr lang="en-US" altLang="ko-KR" sz="1400">
                <a:solidFill>
                  <a:schemeClr val="tx1"/>
                </a:solidFill>
              </a:rPr>
              <a:t> start mc-agent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96BA33D-63E7-977A-015C-F698050CEC8A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>
            <a:off x="2774575" y="4215414"/>
            <a:ext cx="1200266" cy="383024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BE77FF2-93FB-E699-D95E-534F4220E925}"/>
              </a:ext>
            </a:extLst>
          </p:cNvPr>
          <p:cNvSpPr/>
          <p:nvPr/>
        </p:nvSpPr>
        <p:spPr>
          <a:xfrm>
            <a:off x="1479176" y="5080964"/>
            <a:ext cx="824753" cy="3496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End</a:t>
            </a:r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CA86DA-BEBD-EF7B-DD31-C87C459A9B2C}"/>
              </a:ext>
            </a:extLst>
          </p:cNvPr>
          <p:cNvCxnSpPr>
            <a:stCxn id="22" idx="2"/>
            <a:endCxn id="28" idx="0"/>
          </p:cNvCxnSpPr>
          <p:nvPr/>
        </p:nvCxnSpPr>
        <p:spPr>
          <a:xfrm>
            <a:off x="1891551" y="4412637"/>
            <a:ext cx="2" cy="6683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B62BC2-9988-6DCE-FEAD-B8FA7A6D0270}"/>
              </a:ext>
            </a:extLst>
          </p:cNvPr>
          <p:cNvSpPr/>
          <p:nvPr/>
        </p:nvSpPr>
        <p:spPr>
          <a:xfrm>
            <a:off x="3974843" y="802432"/>
            <a:ext cx="7632439" cy="1591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wget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hlinkClick r:id="rId3"/>
              </a:rPr>
              <a:t>http://210.207.104.211:8081/repository/rpm-hosted/mc-agent/v0.2.0/amd64/mc-agent-v0.2.0-1.x86_64.rpm</a:t>
            </a:r>
            <a:endParaRPr lang="en-US" altLang="ko-KR" sz="1400" dirty="0"/>
          </a:p>
          <a:p>
            <a:r>
              <a:rPr lang="en-US" altLang="ko-KR" sz="1400" dirty="0">
                <a:solidFill>
                  <a:schemeClr val="tx1"/>
                </a:solidFill>
              </a:rPr>
              <a:t>rpm -</a:t>
            </a:r>
            <a:r>
              <a:rPr lang="en-US" altLang="ko-KR" sz="1400" dirty="0" err="1">
                <a:solidFill>
                  <a:schemeClr val="tx1"/>
                </a:solidFill>
              </a:rPr>
              <a:t>Uvh</a:t>
            </a:r>
            <a:r>
              <a:rPr lang="en-US" altLang="ko-KR" sz="1400" dirty="0">
                <a:solidFill>
                  <a:schemeClr val="tx1"/>
                </a:solidFill>
              </a:rPr>
              <a:t> mc-agent-v0.2.0-x86_64.rpm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wget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hlinkClick r:id="rId4"/>
              </a:rPr>
              <a:t>http://210.207.104.211:8081/repository/deb-hosted/pool/m/mc-agent/mc-agent_0v0.2.0-2_amd64.deb</a:t>
            </a:r>
            <a:endParaRPr lang="en-US" altLang="ko-KR" sz="1400" dirty="0"/>
          </a:p>
          <a:p>
            <a:r>
              <a:rPr lang="en-US" altLang="ko-KR" sz="1400" dirty="0" err="1">
                <a:solidFill>
                  <a:schemeClr val="tx1"/>
                </a:solidFill>
              </a:rPr>
              <a:t>dpkg</a:t>
            </a:r>
            <a:r>
              <a:rPr lang="en-US" altLang="ko-KR" sz="1400" dirty="0">
                <a:solidFill>
                  <a:schemeClr val="tx1"/>
                </a:solidFill>
              </a:rPr>
              <a:t> –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mc-agent_0v0.2.0-2_amd64.deb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5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7F0DE-190C-AC14-2173-CA51D5D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2B9E4-C839-DD46-5530-21DAECA1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3. MC-Observability Agent</a:t>
            </a:r>
            <a:r>
              <a:rPr kumimoji="1" lang="ko-KR" altLang="en-US"/>
              <a:t> 설치 가이드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CDEB57C-2666-03A1-A1EC-826DC8F0D438}"/>
              </a:ext>
            </a:extLst>
          </p:cNvPr>
          <p:cNvSpPr/>
          <p:nvPr/>
        </p:nvSpPr>
        <p:spPr>
          <a:xfrm>
            <a:off x="1479176" y="869576"/>
            <a:ext cx="824753" cy="3496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Start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86D2A8-1618-AB38-9CD1-CC9B56287C3D}"/>
              </a:ext>
            </a:extLst>
          </p:cNvPr>
          <p:cNvSpPr/>
          <p:nvPr/>
        </p:nvSpPr>
        <p:spPr>
          <a:xfrm>
            <a:off x="1008527" y="1887527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Package install</a:t>
            </a:r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CF318CB-DF8F-636D-07A0-0E2F1199E3F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891552" y="1219200"/>
            <a:ext cx="1" cy="6683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21AFCA-AE17-0373-368E-0E9568A6F346}"/>
              </a:ext>
            </a:extLst>
          </p:cNvPr>
          <p:cNvSpPr/>
          <p:nvPr/>
        </p:nvSpPr>
        <p:spPr>
          <a:xfrm>
            <a:off x="1008527" y="2784005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mc-agent setup</a:t>
            </a:r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CB5EBA-3271-71EC-B87B-0373B657C9CE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891552" y="2281974"/>
            <a:ext cx="0" cy="5020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EAD183-DE1B-9D69-7541-4D65167917DB}"/>
              </a:ext>
            </a:extLst>
          </p:cNvPr>
          <p:cNvSpPr/>
          <p:nvPr/>
        </p:nvSpPr>
        <p:spPr>
          <a:xfrm>
            <a:off x="3974843" y="802432"/>
            <a:ext cx="7632439" cy="1591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wget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hlinkClick r:id="rId2"/>
              </a:rPr>
              <a:t>http://210.207.104.211:8081/repository/rpm-hosted/mc-agent/v0.2.0/amd64/mc-agent-v0.2.0-1.x86_64.rpm</a:t>
            </a:r>
            <a:endParaRPr lang="en-US" altLang="ko-KR" sz="1400" dirty="0"/>
          </a:p>
          <a:p>
            <a:r>
              <a:rPr lang="en-US" altLang="ko-KR" sz="1400" dirty="0">
                <a:solidFill>
                  <a:schemeClr val="tx1"/>
                </a:solidFill>
              </a:rPr>
              <a:t>rpm -</a:t>
            </a:r>
            <a:r>
              <a:rPr lang="en-US" altLang="ko-KR" sz="1400" dirty="0" err="1">
                <a:solidFill>
                  <a:schemeClr val="tx1"/>
                </a:solidFill>
              </a:rPr>
              <a:t>Uvh</a:t>
            </a:r>
            <a:r>
              <a:rPr lang="en-US" altLang="ko-KR" sz="1400" dirty="0">
                <a:solidFill>
                  <a:schemeClr val="tx1"/>
                </a:solidFill>
              </a:rPr>
              <a:t> mc-agent-v0.2.0-x86_64.rpm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or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wget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hlinkClick r:id="rId3"/>
              </a:rPr>
              <a:t>http://210.207.104.211:8081/repository/deb-hosted/pool/m/mc-agent/mc-agent_0v0.2.0-2_amd64.deb</a:t>
            </a:r>
            <a:endParaRPr lang="en-US" altLang="ko-KR" sz="1400" dirty="0"/>
          </a:p>
          <a:p>
            <a:r>
              <a:rPr lang="en-US" altLang="ko-KR" sz="1400" dirty="0" err="1">
                <a:solidFill>
                  <a:schemeClr val="tx1"/>
                </a:solidFill>
              </a:rPr>
              <a:t>dpkg</a:t>
            </a:r>
            <a:r>
              <a:rPr lang="en-US" altLang="ko-KR" sz="1400" dirty="0">
                <a:solidFill>
                  <a:schemeClr val="tx1"/>
                </a:solidFill>
              </a:rPr>
              <a:t> –</a:t>
            </a:r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 mc-agent_0v0.2.0-2_amd64.deb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33BC5A7-B62A-D300-97E6-D224B536DA1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774576" y="1598004"/>
            <a:ext cx="1200267" cy="486747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6F93FF-FCF7-A5E0-78B4-58B5474EFBCD}"/>
              </a:ext>
            </a:extLst>
          </p:cNvPr>
          <p:cNvSpPr/>
          <p:nvPr/>
        </p:nvSpPr>
        <p:spPr>
          <a:xfrm>
            <a:off x="3974842" y="2497591"/>
            <a:ext cx="7632439" cy="967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</a:rPr>
              <a:t>패키지 설치 후 출력되는 </a:t>
            </a:r>
            <a:r>
              <a:rPr lang="en-US" altLang="ko-KR" sz="1400">
                <a:solidFill>
                  <a:schemeClr val="tx1"/>
                </a:solidFill>
              </a:rPr>
              <a:t>README</a:t>
            </a:r>
            <a:r>
              <a:rPr lang="ko-KR" altLang="en-US" sz="1400">
                <a:solidFill>
                  <a:schemeClr val="tx1"/>
                </a:solidFill>
              </a:rPr>
              <a:t>를 참조  </a:t>
            </a:r>
            <a:r>
              <a:rPr lang="en-US" altLang="ko-KR" sz="140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mc-agent setup </a:t>
            </a:r>
            <a:r>
              <a:rPr lang="ko-KR" altLang="en-US" sz="1400">
                <a:solidFill>
                  <a:schemeClr val="tx1"/>
                </a:solidFill>
              </a:rPr>
              <a:t>커맨드로 설정 </a:t>
            </a:r>
            <a:r>
              <a:rPr lang="en-US" altLang="ko-KR" sz="1400">
                <a:solidFill>
                  <a:schemeClr val="tx1"/>
                </a:solidFill>
              </a:rPr>
              <a:t>(</a:t>
            </a:r>
            <a:r>
              <a:rPr lang="ko-KR" altLang="en-US" sz="1400">
                <a:solidFill>
                  <a:schemeClr val="tx1"/>
                </a:solidFill>
              </a:rPr>
              <a:t>참조</a:t>
            </a:r>
            <a:r>
              <a:rPr lang="en-US" altLang="ko-KR" sz="1400">
                <a:solidFill>
                  <a:schemeClr val="tx1"/>
                </a:solidFill>
              </a:rPr>
              <a:t>, mc-agent -h)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F67368-0BED-8156-E9BC-4B6AC1AA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39" y="2497591"/>
            <a:ext cx="3343742" cy="952633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13A85AB-92EB-F3A0-A4F1-E5796E91E71F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2774576" y="2981229"/>
            <a:ext cx="120026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71ECE5-C1FD-36F3-DB7A-9087706F66EA}"/>
              </a:ext>
            </a:extLst>
          </p:cNvPr>
          <p:cNvSpPr/>
          <p:nvPr/>
        </p:nvSpPr>
        <p:spPr>
          <a:xfrm>
            <a:off x="1006881" y="3679549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uuid</a:t>
            </a:r>
            <a:r>
              <a:rPr lang="ko-KR" altLang="en-US"/>
              <a:t> </a:t>
            </a:r>
            <a:r>
              <a:rPr lang="en-US" altLang="ko-KR"/>
              <a:t>generate</a:t>
            </a:r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C947F9-04D3-1733-1DD2-7D10E1EBE2DF}"/>
              </a:ext>
            </a:extLst>
          </p:cNvPr>
          <p:cNvCxnSpPr>
            <a:stCxn id="9" idx="2"/>
            <a:endCxn id="22" idx="0"/>
          </p:cNvCxnSpPr>
          <p:nvPr/>
        </p:nvCxnSpPr>
        <p:spPr>
          <a:xfrm flipH="1">
            <a:off x="1889906" y="3178452"/>
            <a:ext cx="1646" cy="5010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C6CB2E-6C3E-2502-BB00-2FBC9F2944BA}"/>
              </a:ext>
            </a:extLst>
          </p:cNvPr>
          <p:cNvSpPr/>
          <p:nvPr/>
        </p:nvSpPr>
        <p:spPr>
          <a:xfrm>
            <a:off x="3974842" y="3782515"/>
            <a:ext cx="7632439" cy="967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chemeClr val="tx1"/>
                </a:solidFill>
              </a:rPr>
              <a:t>mc-agent</a:t>
            </a:r>
            <a:r>
              <a:rPr lang="ko-KR" altLang="en-US" sz="1400">
                <a:solidFill>
                  <a:schemeClr val="tx1"/>
                </a:solidFill>
              </a:rPr>
              <a:t>가 설치된 </a:t>
            </a:r>
            <a:r>
              <a:rPr lang="en-US" altLang="ko-KR" sz="1400">
                <a:solidFill>
                  <a:schemeClr val="tx1"/>
                </a:solidFill>
              </a:rPr>
              <a:t>VM</a:t>
            </a:r>
            <a:r>
              <a:rPr lang="ko-KR" altLang="en-US" sz="1400">
                <a:solidFill>
                  <a:schemeClr val="tx1"/>
                </a:solidFill>
              </a:rPr>
              <a:t>을 복제한 경우 </a:t>
            </a:r>
            <a:r>
              <a:rPr lang="en-US" altLang="ko-KR" sz="1400" err="1">
                <a:solidFill>
                  <a:schemeClr val="tx1"/>
                </a:solidFill>
              </a:rPr>
              <a:t>uuid</a:t>
            </a:r>
            <a:r>
              <a:rPr lang="ko-KR" altLang="en-US" sz="1400">
                <a:solidFill>
                  <a:schemeClr val="tx1"/>
                </a:solidFill>
              </a:rPr>
              <a:t>가 동일하게 설정되므로 </a:t>
            </a:r>
            <a:r>
              <a:rPr lang="en-US" altLang="ko-KR" sz="1400" err="1">
                <a:solidFill>
                  <a:schemeClr val="tx1"/>
                </a:solidFill>
              </a:rPr>
              <a:t>uuid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재발급을 진행</a:t>
            </a:r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mc-agent </a:t>
            </a:r>
            <a:r>
              <a:rPr lang="en-US" altLang="ko-KR" sz="1400" err="1">
                <a:solidFill>
                  <a:schemeClr val="tx1"/>
                </a:solidFill>
              </a:rPr>
              <a:t>init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커맨드로 재발급</a:t>
            </a:r>
            <a:endParaRPr lang="en-US" altLang="ko-KR" sz="140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CEEE897-3BD5-D442-193F-0E0E35860E7A}"/>
              </a:ext>
            </a:extLst>
          </p:cNvPr>
          <p:cNvCxnSpPr>
            <a:stCxn id="22" idx="3"/>
            <a:endCxn id="5" idx="1"/>
          </p:cNvCxnSpPr>
          <p:nvPr/>
        </p:nvCxnSpPr>
        <p:spPr>
          <a:xfrm>
            <a:off x="2772930" y="3876773"/>
            <a:ext cx="1201912" cy="389380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3DDD88-72E6-8143-8603-30CBB729F6CF}"/>
              </a:ext>
            </a:extLst>
          </p:cNvPr>
          <p:cNvSpPr/>
          <p:nvPr/>
        </p:nvSpPr>
        <p:spPr>
          <a:xfrm>
            <a:off x="1006880" y="4575093"/>
            <a:ext cx="1766049" cy="394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service start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799DB-4860-E007-580F-368B1793AD6F}"/>
              </a:ext>
            </a:extLst>
          </p:cNvPr>
          <p:cNvSpPr/>
          <p:nvPr/>
        </p:nvSpPr>
        <p:spPr>
          <a:xfrm>
            <a:off x="3974841" y="5161696"/>
            <a:ext cx="7632439" cy="967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err="1">
                <a:solidFill>
                  <a:schemeClr val="tx1"/>
                </a:solidFill>
              </a:rPr>
              <a:t>systemd</a:t>
            </a:r>
            <a:r>
              <a:rPr lang="ko-KR" altLang="en-US" sz="1400">
                <a:solidFill>
                  <a:schemeClr val="tx1"/>
                </a:solidFill>
              </a:rPr>
              <a:t>에 등록된 서비스를 통해 서비스 실행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 err="1">
                <a:solidFill>
                  <a:schemeClr val="tx1"/>
                </a:solidFill>
              </a:rPr>
              <a:t>systemctl</a:t>
            </a:r>
            <a:r>
              <a:rPr lang="en-US" altLang="ko-KR" sz="1400">
                <a:solidFill>
                  <a:schemeClr val="tx1"/>
                </a:solidFill>
              </a:rPr>
              <a:t> start mc-agent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B98277E-ED57-BC59-AF56-E1742512C5CA}"/>
              </a:ext>
            </a:extLst>
          </p:cNvPr>
          <p:cNvSpPr/>
          <p:nvPr/>
        </p:nvSpPr>
        <p:spPr>
          <a:xfrm>
            <a:off x="1479176" y="5470637"/>
            <a:ext cx="824753" cy="3496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End</a:t>
            </a:r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99970A3-0347-591A-312E-967EEC1C4194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772929" y="4772317"/>
            <a:ext cx="1201912" cy="873017"/>
          </a:xfrm>
          <a:prstGeom prst="bentConnector3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6365E34-B49C-CA1D-0747-FBB6D4BE31C0}"/>
              </a:ext>
            </a:extLst>
          </p:cNvPr>
          <p:cNvCxnSpPr>
            <a:stCxn id="22" idx="2"/>
            <a:endCxn id="13" idx="0"/>
          </p:cNvCxnSpPr>
          <p:nvPr/>
        </p:nvCxnSpPr>
        <p:spPr>
          <a:xfrm flipH="1">
            <a:off x="1889905" y="4073996"/>
            <a:ext cx="1" cy="5010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D7CB750-8A95-DF66-DC94-F15B4969F414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1889905" y="4969540"/>
            <a:ext cx="1648" cy="5010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5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BAFE-45B8-597B-DBB1-FBDAC45B6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E4377-7351-A847-E57B-3C13463D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4. Monitoring</a:t>
            </a:r>
            <a:r>
              <a:rPr kumimoji="1" lang="ko-KR" altLang="en-US"/>
              <a:t> </a:t>
            </a:r>
            <a:r>
              <a:rPr kumimoji="1" lang="en-US" altLang="ko-KR"/>
              <a:t>setup </a:t>
            </a:r>
            <a:r>
              <a:rPr kumimoji="1" lang="ko-KR" altLang="en-US"/>
              <a:t>사용 가이드 </a:t>
            </a:r>
            <a:r>
              <a:rPr kumimoji="1" lang="en-US" altLang="ko-KR"/>
              <a:t>&amp; </a:t>
            </a:r>
            <a:r>
              <a:rPr kumimoji="1" lang="ko-KR" altLang="en-US"/>
              <a:t>기본 시나리오</a:t>
            </a:r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341B5-E7BA-F8BF-6E95-3255E3592105}"/>
              </a:ext>
            </a:extLst>
          </p:cNvPr>
          <p:cNvSpPr txBox="1"/>
          <p:nvPr/>
        </p:nvSpPr>
        <p:spPr>
          <a:xfrm>
            <a:off x="538421" y="1024099"/>
            <a:ext cx="11152836" cy="4424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latin typeface="+mn-ea"/>
                <a:sym typeface="Wingdings" panose="05000000000000000000" pitchFamily="2" charset="2"/>
              </a:rPr>
              <a:t>외부로 공개될 </a:t>
            </a:r>
            <a:r>
              <a:rPr lang="en-US" altLang="ko-KR" err="1">
                <a:latin typeface="+mn-ea"/>
                <a:sym typeface="Wingdings" panose="05000000000000000000" pitchFamily="2" charset="2"/>
              </a:rPr>
              <a:t>vm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에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mc-agent manager(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이하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manager)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 설치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agent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설치 방식으로 해당 </a:t>
            </a:r>
            <a:r>
              <a:rPr lang="en-US" altLang="ko-KR" sz="1400" err="1">
                <a:latin typeface="+mn-ea"/>
                <a:sym typeface="Wingdings" panose="05000000000000000000" pitchFamily="2" charset="2"/>
              </a:rPr>
              <a:t>vm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도 모니터링 가능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>
                <a:latin typeface="+mn-ea"/>
                <a:sym typeface="Wingdings" panose="05000000000000000000" pitchFamily="2" charset="2"/>
              </a:rPr>
              <a:t>모니터링 할 </a:t>
            </a:r>
            <a:r>
              <a:rPr lang="en-US" altLang="ko-KR" err="1">
                <a:latin typeface="+mn-ea"/>
                <a:sym typeface="Wingdings" panose="05000000000000000000" pitchFamily="2" charset="2"/>
              </a:rPr>
              <a:t>vm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에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mc-agent(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이하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agent)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설치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manager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Host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목록 조회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3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sym typeface="Wingdings" panose="05000000000000000000" pitchFamily="2" charset="2"/>
              </a:rPr>
              <a:t>기본 설치 진행 시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agent host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구분할 방법이 </a:t>
            </a:r>
            <a:r>
              <a:rPr lang="en-US" altLang="ko-KR" sz="1400" err="1">
                <a:latin typeface="+mn-ea"/>
                <a:sym typeface="Wingdings" panose="05000000000000000000" pitchFamily="2" charset="2"/>
              </a:rPr>
              <a:t>uuid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외에는 없기 때문에 </a:t>
            </a:r>
            <a:r>
              <a:rPr lang="en-US" altLang="ko-KR" sz="1400" err="1">
                <a:latin typeface="+mn-ea"/>
                <a:sym typeface="Wingdings" panose="05000000000000000000" pitchFamily="2" charset="2"/>
              </a:rPr>
              <a:t>vm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에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agent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설치 후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Host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수정을 통해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name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지정 권장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Host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에 모니터링 할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Metric Item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설정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4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4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4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Host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의 데이터를 저장할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Storage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설정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5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5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5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982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BAFE-45B8-597B-DBB1-FBDAC45B6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E4377-7351-A847-E57B-3C13463D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5. Metric View </a:t>
            </a:r>
            <a:r>
              <a:rPr kumimoji="1" lang="ko-KR" altLang="en-US"/>
              <a:t>사용 가이드 </a:t>
            </a:r>
            <a:r>
              <a:rPr kumimoji="1" lang="en-US" altLang="ko-KR"/>
              <a:t>&amp; </a:t>
            </a:r>
            <a:r>
              <a:rPr kumimoji="1" lang="ko-KR" altLang="en-US"/>
              <a:t>기본 시나리오</a:t>
            </a:r>
            <a:r>
              <a:rPr kumimoji="1" lang="en-US" altLang="ko-KR"/>
              <a:t> </a:t>
            </a:r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B341B5-E7BA-F8BF-6E95-3255E3592105}"/>
              </a:ext>
            </a:extLst>
          </p:cNvPr>
          <p:cNvSpPr txBox="1"/>
          <p:nvPr/>
        </p:nvSpPr>
        <p:spPr>
          <a:xfrm>
            <a:off x="500743" y="795499"/>
            <a:ext cx="1140438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설정되어 있는 </a:t>
            </a:r>
            <a:r>
              <a:rPr lang="en-US" altLang="ko-KR" err="1">
                <a:latin typeface="+mn-ea"/>
                <a:sym typeface="Wingdings" panose="05000000000000000000" pitchFamily="2" charset="2"/>
              </a:rPr>
              <a:t>InfluxDB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타입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Storage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 전체 목록 조회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3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특정 </a:t>
            </a:r>
            <a:r>
              <a:rPr lang="en-US" altLang="ko-KR" err="1">
                <a:latin typeface="+mn-ea"/>
                <a:sym typeface="Wingdings" panose="05000000000000000000" pitchFamily="2" charset="2"/>
              </a:rPr>
              <a:t>InfluxDB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Measurement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와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Field,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Tag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목록 조회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3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3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>
              <a:latin typeface="+mn-ea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>
                <a:latin typeface="+mn-ea"/>
                <a:sym typeface="Wingdings" panose="05000000000000000000" pitchFamily="2" charset="2"/>
              </a:rPr>
              <a:t>API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를 통해 특정 </a:t>
            </a:r>
            <a:r>
              <a:rPr lang="en-US" altLang="ko-KR" err="1">
                <a:latin typeface="+mn-ea"/>
                <a:sym typeface="Wingdings" panose="05000000000000000000" pitchFamily="2" charset="2"/>
              </a:rPr>
              <a:t>InfluxDB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>
                <a:latin typeface="+mn-ea"/>
                <a:sym typeface="Wingdings" panose="05000000000000000000" pitchFamily="2" charset="2"/>
              </a:rPr>
              <a:t>Metrics </a:t>
            </a:r>
            <a:r>
              <a:rPr lang="ko-KR" altLang="en-US">
                <a:latin typeface="+mn-ea"/>
                <a:sym typeface="Wingdings" panose="05000000000000000000" pitchFamily="2" charset="2"/>
              </a:rPr>
              <a:t>정보 조회 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4" action="ppaction://hlinksldjump"/>
              </a:rPr>
              <a:t>(API </a:t>
            </a:r>
            <a:r>
              <a:rPr lang="ko-KR" altLang="en-US">
                <a:latin typeface="+mn-ea"/>
                <a:sym typeface="Wingdings" panose="05000000000000000000" pitchFamily="2" charset="2"/>
                <a:hlinkClick r:id="rId4" action="ppaction://hlinksldjump"/>
              </a:rPr>
              <a:t>바로가기</a:t>
            </a:r>
            <a:r>
              <a:rPr lang="en-US" altLang="ko-KR">
                <a:latin typeface="+mn-ea"/>
                <a:sym typeface="Wingdings" panose="05000000000000000000" pitchFamily="2" charset="2"/>
                <a:hlinkClick r:id="rId4" action="ppaction://hlinksldjump"/>
              </a:rPr>
              <a:t>)</a:t>
            </a:r>
            <a:endParaRPr lang="en-US" altLang="ko-KR"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30467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1D114A91B3E1A4C8CFCF66C97C5EF88" ma:contentTypeVersion="18" ma:contentTypeDescription="새 문서를 만듭니다." ma:contentTypeScope="" ma:versionID="d336dfebd462de26644516f279cbb911">
  <xsd:schema xmlns:xsd="http://www.w3.org/2001/XMLSchema" xmlns:xs="http://www.w3.org/2001/XMLSchema" xmlns:p="http://schemas.microsoft.com/office/2006/metadata/properties" xmlns:ns2="cea8bcee-ecbe-43c2-b83f-9fccb6f53c3a" xmlns:ns3="d0a8812d-3a6f-4a84-a92a-80a25aee964e" targetNamespace="http://schemas.microsoft.com/office/2006/metadata/properties" ma:root="true" ma:fieldsID="b745c742949540240a27254316e7d103" ns2:_="" ns3:_="">
    <xsd:import namespace="cea8bcee-ecbe-43c2-b83f-9fccb6f53c3a"/>
    <xsd:import namespace="d0a8812d-3a6f-4a84-a92a-80a25aee96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8bcee-ecbe-43c2-b83f-9fccb6f53c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이미지 태그" ma:readOnly="false" ma:fieldId="{5cf76f15-5ced-4ddc-b409-7134ff3c332f}" ma:taxonomyMulti="true" ma:sspId="7ef6cc15-1fed-402a-89bc-8a6d12dd7a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a8812d-3a6f-4a84-a92a-80a25aee964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97b1860-7cea-4568-ae16-689aa347a315}" ma:internalName="TaxCatchAll" ma:showField="CatchAllData" ma:web="d0a8812d-3a6f-4a84-a92a-80a25aee96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ea8bcee-ecbe-43c2-b83f-9fccb6f53c3a">
      <Terms xmlns="http://schemas.microsoft.com/office/infopath/2007/PartnerControls"/>
    </lcf76f155ced4ddcb4097134ff3c332f>
    <TaxCatchAll xmlns="d0a8812d-3a6f-4a84-a92a-80a25aee964e" xsi:nil="true"/>
  </documentManagement>
</p:properties>
</file>

<file path=customXml/itemProps1.xml><?xml version="1.0" encoding="utf-8"?>
<ds:datastoreItem xmlns:ds="http://schemas.openxmlformats.org/officeDocument/2006/customXml" ds:itemID="{546C20B0-7A20-4661-81C9-9410864FC89C}">
  <ds:schemaRefs>
    <ds:schemaRef ds:uri="cea8bcee-ecbe-43c2-b83f-9fccb6f53c3a"/>
    <ds:schemaRef ds:uri="d0a8812d-3a6f-4a84-a92a-80a25aee96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2113F63-06C4-4750-B366-76365856F3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EDA1D5-AD22-479C-A81B-3A515FA2A5EE}">
  <ds:schemaRefs>
    <ds:schemaRef ds:uri="cea8bcee-ecbe-43c2-b83f-9fccb6f53c3a"/>
    <ds:schemaRef ds:uri="d0a8812d-3a6f-4a84-a92a-80a25aee964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1031</Words>
  <Application>Microsoft Office PowerPoint</Application>
  <PresentationFormat>와이드스크린</PresentationFormat>
  <Paragraphs>265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NANUMGOTHIC EXTRABOLD</vt:lpstr>
      <vt:lpstr>맑은 고딕</vt:lpstr>
      <vt:lpstr>맑은 고딕</vt:lpstr>
      <vt:lpstr>Arial</vt:lpstr>
      <vt:lpstr>Calibri</vt:lpstr>
      <vt:lpstr>Wingdings</vt:lpstr>
      <vt:lpstr>1_Office 테마</vt:lpstr>
      <vt:lpstr>PowerPoint 프레젠테이션</vt:lpstr>
      <vt:lpstr>INDEX</vt:lpstr>
      <vt:lpstr>사용 가이드 &amp; 기본 시나리오</vt:lpstr>
      <vt:lpstr>1. M-CMP agent 시스템 구조</vt:lpstr>
      <vt:lpstr>1. M-CMP agent 시스템 내부 구조</vt:lpstr>
      <vt:lpstr>2. MC-Observability Agent Manager 설치 가이드</vt:lpstr>
      <vt:lpstr>3. MC-Observability Agent 설치 가이드</vt:lpstr>
      <vt:lpstr>4. Monitoring setup 사용 가이드 &amp; 기본 시나리오 </vt:lpstr>
      <vt:lpstr>5. Metric View 사용 가이드 &amp; 기본 시나리오 </vt:lpstr>
      <vt:lpstr>API 리스트</vt:lpstr>
      <vt:lpstr>1. System API</vt:lpstr>
      <vt:lpstr>2. Host 정보 조회 및 관리 API</vt:lpstr>
      <vt:lpstr>3. Host Item 조회 및 관리 API</vt:lpstr>
      <vt:lpstr>4. Host Storage 조회 및 관리 API</vt:lpstr>
      <vt:lpstr>5. InfluxDB 정보 조회 API</vt:lpstr>
      <vt:lpstr>6. InfluxDB Metric 조회 API</vt:lpstr>
      <vt:lpstr>7. API 리스트 (Data mining InfluxDB)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김경현</cp:lastModifiedBy>
  <cp:revision>2</cp:revision>
  <dcterms:created xsi:type="dcterms:W3CDTF">2023-12-14T03:36:30Z</dcterms:created>
  <dcterms:modified xsi:type="dcterms:W3CDTF">2024-06-12T10:06:14Z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0x010100A1D114A91B3E1A4C8CFCF66C97C5EF88</vt:lpwstr>
  </property>
  <property fmtid="{D5CDD505-2E9C-101B-9397-08002B2CF9AE}" pid="3" name="MediaServiceImageTags">
    <vt:lpwstr/>
  </property>
</Properties>
</file>