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CB3E-05C0-9248-99BE-6A6B4DEA62EB}" type="datetimeFigureOut"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E233-31C0-314F-9055-235962AF7A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FDR</a:t>
            </a:r>
            <a:r>
              <a:rPr lang="zh-CN" altLang="en-US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Introduction</a:t>
            </a:r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CN" altLang="en-US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CN" altLang="en-US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FDR?</a:t>
            </a:r>
            <a:endParaRPr lang="en-US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05553" cy="4351338"/>
          </a:xfrm>
        </p:spPr>
        <p:txBody>
          <a:bodyPr/>
          <a:lstStyle/>
          <a:p>
            <a:r>
              <a:rPr lang="en-US">
                <a:latin typeface="Comic Sans MS" charset="0"/>
                <a:ea typeface="Comic Sans MS" charset="0"/>
                <a:cs typeface="Comic Sans MS" charset="0"/>
              </a:rPr>
              <a:t>FDR4 analyses programs written in </a:t>
            </a:r>
            <a:r>
              <a:rPr lang="en-US" altLang="zh-CN">
                <a:latin typeface="Comic Sans MS" charset="0"/>
                <a:ea typeface="Comic Sans MS" charset="0"/>
                <a:cs typeface="Comic Sans MS" charset="0"/>
              </a:rPr>
              <a:t>CSP_M</a:t>
            </a:r>
            <a:r>
              <a:rPr lang="en-US">
                <a:latin typeface="Comic Sans MS" charset="0"/>
                <a:ea typeface="Comic Sans MS" charset="0"/>
                <a:cs typeface="Comic Sans MS" charset="0"/>
              </a:rPr>
              <a:t>, which combines the</a:t>
            </a:r>
            <a:r>
              <a:rPr lang="zh-CN" altLang="en-US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>
                <a:latin typeface="Comic Sans MS" charset="0"/>
                <a:ea typeface="Comic Sans MS" charset="0"/>
                <a:cs typeface="Comic Sans MS" charset="0"/>
              </a:rPr>
              <a:t>operators of Hoare's CSP with a functional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1677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Comic Sans MS</vt:lpstr>
      <vt:lpstr>宋体</vt:lpstr>
      <vt:lpstr>Arial</vt:lpstr>
      <vt:lpstr>Office Theme</vt:lpstr>
      <vt:lpstr>FDR Introduction</vt:lpstr>
      <vt:lpstr>What is FDR?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FDR Introduction</dc:title>
  <dc:creator>Microsoft Office User</dc:creator>
  <cp:lastModifiedBy>Microsoft Office User</cp:lastModifiedBy>
  <cp:revision>2</cp:revision>
  <dcterms:created xsi:type="dcterms:W3CDTF">2018-11-16T01:25:56Z</dcterms:created>
  <dcterms:modified xsi:type="dcterms:W3CDTF">2018-11-16T01:29:07Z</dcterms:modified>
</cp:coreProperties>
</file>