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42068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el Dervishi" initials="DD" lastIdx="1" clrIdx="0">
    <p:extLst>
      <p:ext uri="{19B8F6BF-5375-455C-9EA6-DF929625EA0E}">
        <p15:presenceInfo xmlns:p15="http://schemas.microsoft.com/office/powerpoint/2012/main" userId="Dael Dervis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B"/>
    <a:srgbClr val="000000"/>
    <a:srgbClr val="EFE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8486"/>
            <a:ext cx="9144000" cy="1464616"/>
          </a:xfrm>
        </p:spPr>
        <p:txBody>
          <a:bodyPr anchor="b"/>
          <a:lstStyle>
            <a:lvl1pPr algn="ctr">
              <a:defRPr sz="3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09584"/>
            <a:ext cx="9144000" cy="1015687"/>
          </a:xfrm>
        </p:spPr>
        <p:txBody>
          <a:bodyPr/>
          <a:lstStyle>
            <a:lvl1pPr marL="0" indent="0" algn="ctr">
              <a:buNone/>
              <a:defRPr sz="1472"/>
            </a:lvl1pPr>
            <a:lvl2pPr marL="280446" indent="0" algn="ctr">
              <a:buNone/>
              <a:defRPr sz="1227"/>
            </a:lvl2pPr>
            <a:lvl3pPr marL="560893" indent="0" algn="ctr">
              <a:buNone/>
              <a:defRPr sz="1104"/>
            </a:lvl3pPr>
            <a:lvl4pPr marL="841339" indent="0" algn="ctr">
              <a:buNone/>
              <a:defRPr sz="981"/>
            </a:lvl4pPr>
            <a:lvl5pPr marL="1121786" indent="0" algn="ctr">
              <a:buNone/>
              <a:defRPr sz="981"/>
            </a:lvl5pPr>
            <a:lvl6pPr marL="1402232" indent="0" algn="ctr">
              <a:buNone/>
              <a:defRPr sz="981"/>
            </a:lvl6pPr>
            <a:lvl7pPr marL="1682679" indent="0" algn="ctr">
              <a:buNone/>
              <a:defRPr sz="981"/>
            </a:lvl7pPr>
            <a:lvl8pPr marL="1963125" indent="0" algn="ctr">
              <a:buNone/>
              <a:defRPr sz="981"/>
            </a:lvl8pPr>
            <a:lvl9pPr marL="2243572" indent="0" algn="ctr">
              <a:buNone/>
              <a:defRPr sz="98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CB5A-0DAF-44DD-9397-B2922684E3E5}" type="datetimeFigureOut">
              <a:rPr lang="sq-AL" smtClean="0"/>
              <a:t>6.10.2023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72AE-63B7-40B5-86A1-DF413AB3CCF7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0901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CB5A-0DAF-44DD-9397-B2922684E3E5}" type="datetimeFigureOut">
              <a:rPr lang="sq-AL" smtClean="0"/>
              <a:t>6.10.2023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72AE-63B7-40B5-86A1-DF413AB3CCF7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09954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3977"/>
            <a:ext cx="2628900" cy="3565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3977"/>
            <a:ext cx="7734300" cy="35651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CB5A-0DAF-44DD-9397-B2922684E3E5}" type="datetimeFigureOut">
              <a:rPr lang="sq-AL" smtClean="0"/>
              <a:t>6.10.2023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72AE-63B7-40B5-86A1-DF413AB3CCF7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12486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CB5A-0DAF-44DD-9397-B2922684E3E5}" type="datetimeFigureOut">
              <a:rPr lang="sq-AL" smtClean="0"/>
              <a:t>6.10.2023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72AE-63B7-40B5-86A1-DF413AB3CCF7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0438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48798"/>
            <a:ext cx="10515600" cy="1749943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15296"/>
            <a:ext cx="10515600" cy="920254"/>
          </a:xfrm>
        </p:spPr>
        <p:txBody>
          <a:bodyPr/>
          <a:lstStyle>
            <a:lvl1pPr marL="0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1pPr>
            <a:lvl2pPr marL="280446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2pPr>
            <a:lvl3pPr marL="560893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3pPr>
            <a:lvl4pPr marL="841339" indent="0">
              <a:buNone/>
              <a:defRPr sz="981">
                <a:solidFill>
                  <a:schemeClr val="tx1">
                    <a:tint val="75000"/>
                  </a:schemeClr>
                </a:solidFill>
              </a:defRPr>
            </a:lvl4pPr>
            <a:lvl5pPr marL="1121786" indent="0">
              <a:buNone/>
              <a:defRPr sz="981">
                <a:solidFill>
                  <a:schemeClr val="tx1">
                    <a:tint val="75000"/>
                  </a:schemeClr>
                </a:solidFill>
              </a:defRPr>
            </a:lvl5pPr>
            <a:lvl6pPr marL="1402232" indent="0">
              <a:buNone/>
              <a:defRPr sz="981">
                <a:solidFill>
                  <a:schemeClr val="tx1">
                    <a:tint val="75000"/>
                  </a:schemeClr>
                </a:solidFill>
              </a:defRPr>
            </a:lvl6pPr>
            <a:lvl7pPr marL="1682679" indent="0">
              <a:buNone/>
              <a:defRPr sz="981">
                <a:solidFill>
                  <a:schemeClr val="tx1">
                    <a:tint val="75000"/>
                  </a:schemeClr>
                </a:solidFill>
              </a:defRPr>
            </a:lvl7pPr>
            <a:lvl8pPr marL="1963125" indent="0">
              <a:buNone/>
              <a:defRPr sz="981">
                <a:solidFill>
                  <a:schemeClr val="tx1">
                    <a:tint val="75000"/>
                  </a:schemeClr>
                </a:solidFill>
              </a:defRPr>
            </a:lvl8pPr>
            <a:lvl9pPr marL="2243572" indent="0">
              <a:buNone/>
              <a:defRPr sz="9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CB5A-0DAF-44DD-9397-B2922684E3E5}" type="datetimeFigureOut">
              <a:rPr lang="sq-AL" smtClean="0"/>
              <a:t>6.10.2023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72AE-63B7-40B5-86A1-DF413AB3CCF7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60692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19885"/>
            <a:ext cx="5181600" cy="2669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19885"/>
            <a:ext cx="5181600" cy="2669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CB5A-0DAF-44DD-9397-B2922684E3E5}" type="datetimeFigureOut">
              <a:rPr lang="sq-AL" smtClean="0"/>
              <a:t>6.10.2023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72AE-63B7-40B5-86A1-DF413AB3CCF7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03344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3977"/>
            <a:ext cx="10515600" cy="8131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31269"/>
            <a:ext cx="5157787" cy="505409"/>
          </a:xfrm>
        </p:spPr>
        <p:txBody>
          <a:bodyPr anchor="b"/>
          <a:lstStyle>
            <a:lvl1pPr marL="0" indent="0">
              <a:buNone/>
              <a:defRPr sz="1472" b="1"/>
            </a:lvl1pPr>
            <a:lvl2pPr marL="280446" indent="0">
              <a:buNone/>
              <a:defRPr sz="1227" b="1"/>
            </a:lvl2pPr>
            <a:lvl3pPr marL="560893" indent="0">
              <a:buNone/>
              <a:defRPr sz="1104" b="1"/>
            </a:lvl3pPr>
            <a:lvl4pPr marL="841339" indent="0">
              <a:buNone/>
              <a:defRPr sz="981" b="1"/>
            </a:lvl4pPr>
            <a:lvl5pPr marL="1121786" indent="0">
              <a:buNone/>
              <a:defRPr sz="981" b="1"/>
            </a:lvl5pPr>
            <a:lvl6pPr marL="1402232" indent="0">
              <a:buNone/>
              <a:defRPr sz="981" b="1"/>
            </a:lvl6pPr>
            <a:lvl7pPr marL="1682679" indent="0">
              <a:buNone/>
              <a:defRPr sz="981" b="1"/>
            </a:lvl7pPr>
            <a:lvl8pPr marL="1963125" indent="0">
              <a:buNone/>
              <a:defRPr sz="981" b="1"/>
            </a:lvl8pPr>
            <a:lvl9pPr marL="2243572" indent="0">
              <a:buNone/>
              <a:defRPr sz="9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36678"/>
            <a:ext cx="5157787" cy="22602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31269"/>
            <a:ext cx="5183188" cy="505409"/>
          </a:xfrm>
        </p:spPr>
        <p:txBody>
          <a:bodyPr anchor="b"/>
          <a:lstStyle>
            <a:lvl1pPr marL="0" indent="0">
              <a:buNone/>
              <a:defRPr sz="1472" b="1"/>
            </a:lvl1pPr>
            <a:lvl2pPr marL="280446" indent="0">
              <a:buNone/>
              <a:defRPr sz="1227" b="1"/>
            </a:lvl2pPr>
            <a:lvl3pPr marL="560893" indent="0">
              <a:buNone/>
              <a:defRPr sz="1104" b="1"/>
            </a:lvl3pPr>
            <a:lvl4pPr marL="841339" indent="0">
              <a:buNone/>
              <a:defRPr sz="981" b="1"/>
            </a:lvl4pPr>
            <a:lvl5pPr marL="1121786" indent="0">
              <a:buNone/>
              <a:defRPr sz="981" b="1"/>
            </a:lvl5pPr>
            <a:lvl6pPr marL="1402232" indent="0">
              <a:buNone/>
              <a:defRPr sz="981" b="1"/>
            </a:lvl6pPr>
            <a:lvl7pPr marL="1682679" indent="0">
              <a:buNone/>
              <a:defRPr sz="981" b="1"/>
            </a:lvl7pPr>
            <a:lvl8pPr marL="1963125" indent="0">
              <a:buNone/>
              <a:defRPr sz="981" b="1"/>
            </a:lvl8pPr>
            <a:lvl9pPr marL="2243572" indent="0">
              <a:buNone/>
              <a:defRPr sz="9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36678"/>
            <a:ext cx="5183188" cy="22602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CB5A-0DAF-44DD-9397-B2922684E3E5}" type="datetimeFigureOut">
              <a:rPr lang="sq-AL" smtClean="0"/>
              <a:t>6.10.2023</a:t>
            </a:fld>
            <a:endParaRPr lang="sq-A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72AE-63B7-40B5-86A1-DF413AB3CCF7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02919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CB5A-0DAF-44DD-9397-B2922684E3E5}" type="datetimeFigureOut">
              <a:rPr lang="sq-AL" smtClean="0"/>
              <a:t>6.10.2023</a:t>
            </a:fld>
            <a:endParaRPr lang="sq-A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72AE-63B7-40B5-86A1-DF413AB3CCF7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31745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CB5A-0DAF-44DD-9397-B2922684E3E5}" type="datetimeFigureOut">
              <a:rPr lang="sq-AL" smtClean="0"/>
              <a:t>6.10.2023</a:t>
            </a:fld>
            <a:endParaRPr lang="sq-A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72AE-63B7-40B5-86A1-DF413AB3CCF7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84077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0458"/>
            <a:ext cx="3932237" cy="981604"/>
          </a:xfrm>
        </p:spPr>
        <p:txBody>
          <a:bodyPr anchor="b"/>
          <a:lstStyle>
            <a:lvl1pPr>
              <a:defRPr sz="1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05712"/>
            <a:ext cx="6172200" cy="2989608"/>
          </a:xfrm>
        </p:spPr>
        <p:txBody>
          <a:bodyPr/>
          <a:lstStyle>
            <a:lvl1pPr>
              <a:defRPr sz="1963"/>
            </a:lvl1pPr>
            <a:lvl2pPr>
              <a:defRPr sz="1718"/>
            </a:lvl2pPr>
            <a:lvl3pPr>
              <a:defRPr sz="1472"/>
            </a:lvl3pPr>
            <a:lvl4pPr>
              <a:defRPr sz="1227"/>
            </a:lvl4pPr>
            <a:lvl5pPr>
              <a:defRPr sz="1227"/>
            </a:lvl5pPr>
            <a:lvl6pPr>
              <a:defRPr sz="1227"/>
            </a:lvl6pPr>
            <a:lvl7pPr>
              <a:defRPr sz="1227"/>
            </a:lvl7pPr>
            <a:lvl8pPr>
              <a:defRPr sz="1227"/>
            </a:lvl8pPr>
            <a:lvl9pPr>
              <a:defRPr sz="12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62062"/>
            <a:ext cx="3932237" cy="2338127"/>
          </a:xfrm>
        </p:spPr>
        <p:txBody>
          <a:bodyPr/>
          <a:lstStyle>
            <a:lvl1pPr marL="0" indent="0">
              <a:buNone/>
              <a:defRPr sz="981"/>
            </a:lvl1pPr>
            <a:lvl2pPr marL="280446" indent="0">
              <a:buNone/>
              <a:defRPr sz="859"/>
            </a:lvl2pPr>
            <a:lvl3pPr marL="560893" indent="0">
              <a:buNone/>
              <a:defRPr sz="736"/>
            </a:lvl3pPr>
            <a:lvl4pPr marL="841339" indent="0">
              <a:buNone/>
              <a:defRPr sz="613"/>
            </a:lvl4pPr>
            <a:lvl5pPr marL="1121786" indent="0">
              <a:buNone/>
              <a:defRPr sz="613"/>
            </a:lvl5pPr>
            <a:lvl6pPr marL="1402232" indent="0">
              <a:buNone/>
              <a:defRPr sz="613"/>
            </a:lvl6pPr>
            <a:lvl7pPr marL="1682679" indent="0">
              <a:buNone/>
              <a:defRPr sz="613"/>
            </a:lvl7pPr>
            <a:lvl8pPr marL="1963125" indent="0">
              <a:buNone/>
              <a:defRPr sz="613"/>
            </a:lvl8pPr>
            <a:lvl9pPr marL="2243572" indent="0">
              <a:buNone/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CB5A-0DAF-44DD-9397-B2922684E3E5}" type="datetimeFigureOut">
              <a:rPr lang="sq-AL" smtClean="0"/>
              <a:t>6.10.2023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72AE-63B7-40B5-86A1-DF413AB3CCF7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84300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0458"/>
            <a:ext cx="3932237" cy="981604"/>
          </a:xfrm>
        </p:spPr>
        <p:txBody>
          <a:bodyPr anchor="b"/>
          <a:lstStyle>
            <a:lvl1pPr>
              <a:defRPr sz="1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05712"/>
            <a:ext cx="6172200" cy="2989608"/>
          </a:xfrm>
        </p:spPr>
        <p:txBody>
          <a:bodyPr anchor="t"/>
          <a:lstStyle>
            <a:lvl1pPr marL="0" indent="0">
              <a:buNone/>
              <a:defRPr sz="1963"/>
            </a:lvl1pPr>
            <a:lvl2pPr marL="280446" indent="0">
              <a:buNone/>
              <a:defRPr sz="1718"/>
            </a:lvl2pPr>
            <a:lvl3pPr marL="560893" indent="0">
              <a:buNone/>
              <a:defRPr sz="1472"/>
            </a:lvl3pPr>
            <a:lvl4pPr marL="841339" indent="0">
              <a:buNone/>
              <a:defRPr sz="1227"/>
            </a:lvl4pPr>
            <a:lvl5pPr marL="1121786" indent="0">
              <a:buNone/>
              <a:defRPr sz="1227"/>
            </a:lvl5pPr>
            <a:lvl6pPr marL="1402232" indent="0">
              <a:buNone/>
              <a:defRPr sz="1227"/>
            </a:lvl6pPr>
            <a:lvl7pPr marL="1682679" indent="0">
              <a:buNone/>
              <a:defRPr sz="1227"/>
            </a:lvl7pPr>
            <a:lvl8pPr marL="1963125" indent="0">
              <a:buNone/>
              <a:defRPr sz="1227"/>
            </a:lvl8pPr>
            <a:lvl9pPr marL="2243572" indent="0">
              <a:buNone/>
              <a:defRPr sz="12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62062"/>
            <a:ext cx="3932237" cy="2338127"/>
          </a:xfrm>
        </p:spPr>
        <p:txBody>
          <a:bodyPr/>
          <a:lstStyle>
            <a:lvl1pPr marL="0" indent="0">
              <a:buNone/>
              <a:defRPr sz="981"/>
            </a:lvl1pPr>
            <a:lvl2pPr marL="280446" indent="0">
              <a:buNone/>
              <a:defRPr sz="859"/>
            </a:lvl2pPr>
            <a:lvl3pPr marL="560893" indent="0">
              <a:buNone/>
              <a:defRPr sz="736"/>
            </a:lvl3pPr>
            <a:lvl4pPr marL="841339" indent="0">
              <a:buNone/>
              <a:defRPr sz="613"/>
            </a:lvl4pPr>
            <a:lvl5pPr marL="1121786" indent="0">
              <a:buNone/>
              <a:defRPr sz="613"/>
            </a:lvl5pPr>
            <a:lvl6pPr marL="1402232" indent="0">
              <a:buNone/>
              <a:defRPr sz="613"/>
            </a:lvl6pPr>
            <a:lvl7pPr marL="1682679" indent="0">
              <a:buNone/>
              <a:defRPr sz="613"/>
            </a:lvl7pPr>
            <a:lvl8pPr marL="1963125" indent="0">
              <a:buNone/>
              <a:defRPr sz="613"/>
            </a:lvl8pPr>
            <a:lvl9pPr marL="2243572" indent="0">
              <a:buNone/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CB5A-0DAF-44DD-9397-B2922684E3E5}" type="datetimeFigureOut">
              <a:rPr lang="sq-AL" smtClean="0"/>
              <a:t>6.10.2023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72AE-63B7-40B5-86A1-DF413AB3CCF7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9478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3977"/>
            <a:ext cx="10515600" cy="813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19885"/>
            <a:ext cx="10515600" cy="266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99150"/>
            <a:ext cx="2743200" cy="22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ACB5A-0DAF-44DD-9397-B2922684E3E5}" type="datetimeFigureOut">
              <a:rPr lang="sq-AL" smtClean="0"/>
              <a:t>6.10.2023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99150"/>
            <a:ext cx="4114800" cy="22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99150"/>
            <a:ext cx="2743200" cy="22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672AE-63B7-40B5-86A1-DF413AB3CCF7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13374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60893" rtl="0" eaLnBrk="1" latinLnBrk="0" hangingPunct="1">
        <a:lnSpc>
          <a:spcPct val="90000"/>
        </a:lnSpc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223" indent="-140223" algn="l" defTabSz="560893" rtl="0" eaLnBrk="1" latinLnBrk="0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1718" kern="1200">
          <a:solidFill>
            <a:schemeClr val="tx1"/>
          </a:solidFill>
          <a:latin typeface="+mn-lt"/>
          <a:ea typeface="+mn-ea"/>
          <a:cs typeface="+mn-cs"/>
        </a:defRPr>
      </a:lvl1pPr>
      <a:lvl2pPr marL="420670" indent="-140223" algn="l" defTabSz="56089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2" kern="1200">
          <a:solidFill>
            <a:schemeClr val="tx1"/>
          </a:solidFill>
          <a:latin typeface="+mn-lt"/>
          <a:ea typeface="+mn-ea"/>
          <a:cs typeface="+mn-cs"/>
        </a:defRPr>
      </a:lvl2pPr>
      <a:lvl3pPr marL="701116" indent="-140223" algn="l" defTabSz="56089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7" kern="1200">
          <a:solidFill>
            <a:schemeClr val="tx1"/>
          </a:solidFill>
          <a:latin typeface="+mn-lt"/>
          <a:ea typeface="+mn-ea"/>
          <a:cs typeface="+mn-cs"/>
        </a:defRPr>
      </a:lvl3pPr>
      <a:lvl4pPr marL="981563" indent="-140223" algn="l" defTabSz="56089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4pPr>
      <a:lvl5pPr marL="1262009" indent="-140223" algn="l" defTabSz="56089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5pPr>
      <a:lvl6pPr marL="1542456" indent="-140223" algn="l" defTabSz="56089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6pPr>
      <a:lvl7pPr marL="1822902" indent="-140223" algn="l" defTabSz="56089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7pPr>
      <a:lvl8pPr marL="2103349" indent="-140223" algn="l" defTabSz="56089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8pPr>
      <a:lvl9pPr marL="2383795" indent="-140223" algn="l" defTabSz="56089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1pPr>
      <a:lvl2pPr marL="280446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2pPr>
      <a:lvl3pPr marL="560893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3pPr>
      <a:lvl4pPr marL="841339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4pPr>
      <a:lvl5pPr marL="1121786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5pPr>
      <a:lvl6pPr marL="1402232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6pPr>
      <a:lvl7pPr marL="1682679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7pPr>
      <a:lvl8pPr marL="1963125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8pPr>
      <a:lvl9pPr marL="2243572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handshake and icons&#10;&#10;Description automatically generated">
            <a:extLst>
              <a:ext uri="{FF2B5EF4-FFF2-40B4-BE49-F238E27FC236}">
                <a16:creationId xmlns:a16="http://schemas.microsoft.com/office/drawing/2014/main" id="{DEA0BFF8-53F8-4EB1-9CAD-08BB48E05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24" y="-1"/>
            <a:ext cx="7362031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Dael Dervishi</dc:creator>
  <cp:lastModifiedBy>Dael Dervishi</cp:lastModifiedBy>
  <cp:revision>2</cp:revision>
  <dcterms:created xsi:type="dcterms:W3CDTF">2023-10-06T08:56:03Z</dcterms:created>
  <dcterms:modified xsi:type="dcterms:W3CDTF">2023-10-06T15:42:35Z</dcterms:modified>
</cp:coreProperties>
</file>