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79311-33EF-4A28-9026-04FDFE6FC4D2}" type="doc">
      <dgm:prSet loTypeId="urn:microsoft.com/office/officeart/2005/8/layout/radial1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CA6BFF-985E-49A5-837B-C46A69DCAB15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BF5214B1-3223-421D-B7A6-C26992B4FFF2}" type="parTrans" cxnId="{D985434C-BFE4-46E1-AC7C-B9AE4E9C1159}">
      <dgm:prSet/>
      <dgm:spPr/>
      <dgm:t>
        <a:bodyPr/>
        <a:lstStyle/>
        <a:p>
          <a:endParaRPr lang="en-IN"/>
        </a:p>
      </dgm:t>
    </dgm:pt>
    <dgm:pt modelId="{9C92926B-631C-49C9-9B61-69ED8B586CB1}" type="sibTrans" cxnId="{D985434C-BFE4-46E1-AC7C-B9AE4E9C1159}">
      <dgm:prSet/>
      <dgm:spPr/>
      <dgm:t>
        <a:bodyPr/>
        <a:lstStyle/>
        <a:p>
          <a:endParaRPr lang="en-IN"/>
        </a:p>
      </dgm:t>
    </dgm:pt>
    <dgm:pt modelId="{DF84B58E-C9D3-4AF6-9460-FA6FA32A656C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EC3B2AC2-2EE4-4FFF-90D6-2A21492764EC}" type="parTrans" cxnId="{91CD147A-0A80-4F52-A303-65532A7BA36B}">
      <dgm:prSet/>
      <dgm:spPr/>
      <dgm:t>
        <a:bodyPr/>
        <a:lstStyle/>
        <a:p>
          <a:endParaRPr lang="en-IN"/>
        </a:p>
      </dgm:t>
    </dgm:pt>
    <dgm:pt modelId="{6323FCA0-2262-4006-B4F3-E2711F203988}" type="sibTrans" cxnId="{91CD147A-0A80-4F52-A303-65532A7BA36B}">
      <dgm:prSet/>
      <dgm:spPr/>
      <dgm:t>
        <a:bodyPr/>
        <a:lstStyle/>
        <a:p>
          <a:endParaRPr lang="en-IN"/>
        </a:p>
      </dgm:t>
    </dgm:pt>
    <dgm:pt modelId="{6A6E968D-D557-4EA9-A966-F06469B3B1A2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0BF6EFCA-1E48-4AEC-94F1-33EE1B89910E}" type="parTrans" cxnId="{AC57D930-9A35-43F8-9F2C-14A0CBF4D5C2}">
      <dgm:prSet/>
      <dgm:spPr/>
      <dgm:t>
        <a:bodyPr/>
        <a:lstStyle/>
        <a:p>
          <a:endParaRPr lang="en-IN"/>
        </a:p>
      </dgm:t>
    </dgm:pt>
    <dgm:pt modelId="{9ECA9F2C-33DD-45FE-B79F-23BC741E2A66}" type="sibTrans" cxnId="{AC57D930-9A35-43F8-9F2C-14A0CBF4D5C2}">
      <dgm:prSet/>
      <dgm:spPr/>
      <dgm:t>
        <a:bodyPr/>
        <a:lstStyle/>
        <a:p>
          <a:endParaRPr lang="en-IN"/>
        </a:p>
      </dgm:t>
    </dgm:pt>
    <dgm:pt modelId="{6F584971-4F91-4CE9-8E15-943B407DFAE6}">
      <dgm:prSet phldrT="[Text]"/>
      <dgm:spPr/>
      <dgm:t>
        <a:bodyPr/>
        <a:lstStyle/>
        <a:p>
          <a:r>
            <a:rPr lang="en-US" dirty="0" smtClean="0"/>
            <a:t>Node</a:t>
          </a:r>
        </a:p>
      </dgm:t>
    </dgm:pt>
    <dgm:pt modelId="{48B84291-01A6-4954-9829-7E0505FD4200}" type="parTrans" cxnId="{2F98CAB2-BDB7-4D5C-B199-16D94AD58F7D}">
      <dgm:prSet/>
      <dgm:spPr/>
      <dgm:t>
        <a:bodyPr/>
        <a:lstStyle/>
        <a:p>
          <a:endParaRPr lang="en-IN"/>
        </a:p>
      </dgm:t>
    </dgm:pt>
    <dgm:pt modelId="{E937EFA5-6F35-4F25-A8BA-F63FABB7C36A}" type="sibTrans" cxnId="{2F98CAB2-BDB7-4D5C-B199-16D94AD58F7D}">
      <dgm:prSet/>
      <dgm:spPr/>
      <dgm:t>
        <a:bodyPr/>
        <a:lstStyle/>
        <a:p>
          <a:endParaRPr lang="en-IN"/>
        </a:p>
      </dgm:t>
    </dgm:pt>
    <dgm:pt modelId="{64A8BED8-91A7-462F-9295-79D31589308D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97305CE7-53EE-4935-A020-14B99E28DED0}" type="parTrans" cxnId="{FEE6A22B-4493-4E8D-9B3A-82DA1A732A51}">
      <dgm:prSet/>
      <dgm:spPr/>
      <dgm:t>
        <a:bodyPr/>
        <a:lstStyle/>
        <a:p>
          <a:endParaRPr lang="en-IN"/>
        </a:p>
      </dgm:t>
    </dgm:pt>
    <dgm:pt modelId="{A78E4C83-BFB3-4D0A-8411-832EF9C48EB6}" type="sibTrans" cxnId="{FEE6A22B-4493-4E8D-9B3A-82DA1A732A51}">
      <dgm:prSet/>
      <dgm:spPr/>
      <dgm:t>
        <a:bodyPr/>
        <a:lstStyle/>
        <a:p>
          <a:endParaRPr lang="en-IN"/>
        </a:p>
      </dgm:t>
    </dgm:pt>
    <dgm:pt modelId="{468DA5D2-9131-46DC-832A-39D556C70F3C}" type="pres">
      <dgm:prSet presAssocID="{16579311-33EF-4A28-9026-04FDFE6FC4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B7351CA-9FB2-44C2-95AB-F51B980B6765}" type="pres">
      <dgm:prSet presAssocID="{64CA6BFF-985E-49A5-837B-C46A69DCAB15}" presName="centerShape" presStyleLbl="node0" presStyleIdx="0" presStyleCnt="1"/>
      <dgm:spPr/>
      <dgm:t>
        <a:bodyPr/>
        <a:lstStyle/>
        <a:p>
          <a:endParaRPr lang="en-IN"/>
        </a:p>
      </dgm:t>
    </dgm:pt>
    <dgm:pt modelId="{09D5F95D-140B-47E4-9DA6-B472B1B42AEF}" type="pres">
      <dgm:prSet presAssocID="{EC3B2AC2-2EE4-4FFF-90D6-2A21492764EC}" presName="Name9" presStyleLbl="parChTrans1D2" presStyleIdx="0" presStyleCnt="4"/>
      <dgm:spPr/>
    </dgm:pt>
    <dgm:pt modelId="{8BC0F727-05C8-4C99-A779-DD4AEBB70585}" type="pres">
      <dgm:prSet presAssocID="{EC3B2AC2-2EE4-4FFF-90D6-2A21492764EC}" presName="connTx" presStyleLbl="parChTrans1D2" presStyleIdx="0" presStyleCnt="4"/>
      <dgm:spPr/>
    </dgm:pt>
    <dgm:pt modelId="{B1450630-77A2-4DFE-9C80-1FDE95CA554D}" type="pres">
      <dgm:prSet presAssocID="{DF84B58E-C9D3-4AF6-9460-FA6FA32A656C}" presName="node" presStyleLbl="node1" presStyleIdx="0" presStyleCnt="4">
        <dgm:presLayoutVars>
          <dgm:bulletEnabled val="1"/>
        </dgm:presLayoutVars>
      </dgm:prSet>
      <dgm:spPr/>
    </dgm:pt>
    <dgm:pt modelId="{52CAE4A3-EE09-4E73-B4D5-869C15F567E1}" type="pres">
      <dgm:prSet presAssocID="{0BF6EFCA-1E48-4AEC-94F1-33EE1B89910E}" presName="Name9" presStyleLbl="parChTrans1D2" presStyleIdx="1" presStyleCnt="4"/>
      <dgm:spPr/>
    </dgm:pt>
    <dgm:pt modelId="{F064BB72-5BD9-4B83-8A3B-D6EC8D7AE16C}" type="pres">
      <dgm:prSet presAssocID="{0BF6EFCA-1E48-4AEC-94F1-33EE1B89910E}" presName="connTx" presStyleLbl="parChTrans1D2" presStyleIdx="1" presStyleCnt="4"/>
      <dgm:spPr/>
    </dgm:pt>
    <dgm:pt modelId="{6429C747-8134-4FD4-8E13-99E5512A4510}" type="pres">
      <dgm:prSet presAssocID="{6A6E968D-D557-4EA9-A966-F06469B3B1A2}" presName="node" presStyleLbl="node1" presStyleIdx="1" presStyleCnt="4">
        <dgm:presLayoutVars>
          <dgm:bulletEnabled val="1"/>
        </dgm:presLayoutVars>
      </dgm:prSet>
      <dgm:spPr/>
    </dgm:pt>
    <dgm:pt modelId="{A7E13674-846A-48D8-BD6A-B49EA1714ED7}" type="pres">
      <dgm:prSet presAssocID="{48B84291-01A6-4954-9829-7E0505FD4200}" presName="Name9" presStyleLbl="parChTrans1D2" presStyleIdx="2" presStyleCnt="4"/>
      <dgm:spPr/>
    </dgm:pt>
    <dgm:pt modelId="{5ABE3AE7-F9AE-4C04-8FBC-5A2036AA2CB2}" type="pres">
      <dgm:prSet presAssocID="{48B84291-01A6-4954-9829-7E0505FD4200}" presName="connTx" presStyleLbl="parChTrans1D2" presStyleIdx="2" presStyleCnt="4"/>
      <dgm:spPr/>
    </dgm:pt>
    <dgm:pt modelId="{830BCC70-245A-40C8-A6D3-BD1E7EC50E5C}" type="pres">
      <dgm:prSet presAssocID="{6F584971-4F91-4CE9-8E15-943B407DFAE6}" presName="node" presStyleLbl="node1" presStyleIdx="2" presStyleCnt="4" custRadScaleRad="101889" custRadScaleInc="-372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D20C8E-7D76-476B-A7D4-D9D17BD9A814}" type="pres">
      <dgm:prSet presAssocID="{97305CE7-53EE-4935-A020-14B99E28DED0}" presName="Name9" presStyleLbl="parChTrans1D2" presStyleIdx="3" presStyleCnt="4"/>
      <dgm:spPr/>
    </dgm:pt>
    <dgm:pt modelId="{1C76CBC1-E86C-4E2E-8228-8DB15E027EA3}" type="pres">
      <dgm:prSet presAssocID="{97305CE7-53EE-4935-A020-14B99E28DED0}" presName="connTx" presStyleLbl="parChTrans1D2" presStyleIdx="3" presStyleCnt="4"/>
      <dgm:spPr/>
    </dgm:pt>
    <dgm:pt modelId="{0AEEE5E9-3D30-480E-8D34-4C91E0A72421}" type="pres">
      <dgm:prSet presAssocID="{64A8BED8-91A7-462F-9295-79D31589308D}" presName="node" presStyleLbl="node1" presStyleIdx="3" presStyleCnt="4">
        <dgm:presLayoutVars>
          <dgm:bulletEnabled val="1"/>
        </dgm:presLayoutVars>
      </dgm:prSet>
      <dgm:spPr/>
    </dgm:pt>
  </dgm:ptLst>
  <dgm:cxnLst>
    <dgm:cxn modelId="{1ACEC658-F07F-4879-8183-4BB2497ABB0D}" type="presOf" srcId="{16579311-33EF-4A28-9026-04FDFE6FC4D2}" destId="{468DA5D2-9131-46DC-832A-39D556C70F3C}" srcOrd="0" destOrd="0" presId="urn:microsoft.com/office/officeart/2005/8/layout/radial1"/>
    <dgm:cxn modelId="{469DD550-D94F-4CC5-981F-F144F475EA36}" type="presOf" srcId="{6A6E968D-D557-4EA9-A966-F06469B3B1A2}" destId="{6429C747-8134-4FD4-8E13-99E5512A4510}" srcOrd="0" destOrd="0" presId="urn:microsoft.com/office/officeart/2005/8/layout/radial1"/>
    <dgm:cxn modelId="{30165839-D960-4E49-9B53-0A43E051DD67}" type="presOf" srcId="{0BF6EFCA-1E48-4AEC-94F1-33EE1B89910E}" destId="{52CAE4A3-EE09-4E73-B4D5-869C15F567E1}" srcOrd="0" destOrd="0" presId="urn:microsoft.com/office/officeart/2005/8/layout/radial1"/>
    <dgm:cxn modelId="{D985434C-BFE4-46E1-AC7C-B9AE4E9C1159}" srcId="{16579311-33EF-4A28-9026-04FDFE6FC4D2}" destId="{64CA6BFF-985E-49A5-837B-C46A69DCAB15}" srcOrd="0" destOrd="0" parTransId="{BF5214B1-3223-421D-B7A6-C26992B4FFF2}" sibTransId="{9C92926B-631C-49C9-9B61-69ED8B586CB1}"/>
    <dgm:cxn modelId="{9BBF40DD-FE50-45D4-B6C6-81EB433A8B4A}" type="presOf" srcId="{EC3B2AC2-2EE4-4FFF-90D6-2A21492764EC}" destId="{8BC0F727-05C8-4C99-A779-DD4AEBB70585}" srcOrd="1" destOrd="0" presId="urn:microsoft.com/office/officeart/2005/8/layout/radial1"/>
    <dgm:cxn modelId="{5E38E1D8-9593-4651-9444-3E2950614B21}" type="presOf" srcId="{DF84B58E-C9D3-4AF6-9460-FA6FA32A656C}" destId="{B1450630-77A2-4DFE-9C80-1FDE95CA554D}" srcOrd="0" destOrd="0" presId="urn:microsoft.com/office/officeart/2005/8/layout/radial1"/>
    <dgm:cxn modelId="{76926238-AE87-4D06-9820-1B911C8C4515}" type="presOf" srcId="{0BF6EFCA-1E48-4AEC-94F1-33EE1B89910E}" destId="{F064BB72-5BD9-4B83-8A3B-D6EC8D7AE16C}" srcOrd="1" destOrd="0" presId="urn:microsoft.com/office/officeart/2005/8/layout/radial1"/>
    <dgm:cxn modelId="{AC57D930-9A35-43F8-9F2C-14A0CBF4D5C2}" srcId="{64CA6BFF-985E-49A5-837B-C46A69DCAB15}" destId="{6A6E968D-D557-4EA9-A966-F06469B3B1A2}" srcOrd="1" destOrd="0" parTransId="{0BF6EFCA-1E48-4AEC-94F1-33EE1B89910E}" sibTransId="{9ECA9F2C-33DD-45FE-B79F-23BC741E2A66}"/>
    <dgm:cxn modelId="{676108EA-DC40-4249-A45F-E6D0CB27AE06}" type="presOf" srcId="{48B84291-01A6-4954-9829-7E0505FD4200}" destId="{A7E13674-846A-48D8-BD6A-B49EA1714ED7}" srcOrd="0" destOrd="0" presId="urn:microsoft.com/office/officeart/2005/8/layout/radial1"/>
    <dgm:cxn modelId="{91CD147A-0A80-4F52-A303-65532A7BA36B}" srcId="{64CA6BFF-985E-49A5-837B-C46A69DCAB15}" destId="{DF84B58E-C9D3-4AF6-9460-FA6FA32A656C}" srcOrd="0" destOrd="0" parTransId="{EC3B2AC2-2EE4-4FFF-90D6-2A21492764EC}" sibTransId="{6323FCA0-2262-4006-B4F3-E2711F203988}"/>
    <dgm:cxn modelId="{26EBE44E-7DEA-452E-A7D7-5F204CAEBDB9}" type="presOf" srcId="{97305CE7-53EE-4935-A020-14B99E28DED0}" destId="{1C76CBC1-E86C-4E2E-8228-8DB15E027EA3}" srcOrd="1" destOrd="0" presId="urn:microsoft.com/office/officeart/2005/8/layout/radial1"/>
    <dgm:cxn modelId="{FEE6A22B-4493-4E8D-9B3A-82DA1A732A51}" srcId="{64CA6BFF-985E-49A5-837B-C46A69DCAB15}" destId="{64A8BED8-91A7-462F-9295-79D31589308D}" srcOrd="3" destOrd="0" parTransId="{97305CE7-53EE-4935-A020-14B99E28DED0}" sibTransId="{A78E4C83-BFB3-4D0A-8411-832EF9C48EB6}"/>
    <dgm:cxn modelId="{9E6F203C-27D4-4F6F-94BA-AC4E27EC2AAC}" type="presOf" srcId="{97305CE7-53EE-4935-A020-14B99E28DED0}" destId="{2BD20C8E-7D76-476B-A7D4-D9D17BD9A814}" srcOrd="0" destOrd="0" presId="urn:microsoft.com/office/officeart/2005/8/layout/radial1"/>
    <dgm:cxn modelId="{A501E05B-F033-4C5A-897F-FAEF842A24F9}" type="presOf" srcId="{48B84291-01A6-4954-9829-7E0505FD4200}" destId="{5ABE3AE7-F9AE-4C04-8FBC-5A2036AA2CB2}" srcOrd="1" destOrd="0" presId="urn:microsoft.com/office/officeart/2005/8/layout/radial1"/>
    <dgm:cxn modelId="{2F98CAB2-BDB7-4D5C-B199-16D94AD58F7D}" srcId="{64CA6BFF-985E-49A5-837B-C46A69DCAB15}" destId="{6F584971-4F91-4CE9-8E15-943B407DFAE6}" srcOrd="2" destOrd="0" parTransId="{48B84291-01A6-4954-9829-7E0505FD4200}" sibTransId="{E937EFA5-6F35-4F25-A8BA-F63FABB7C36A}"/>
    <dgm:cxn modelId="{9E5387C2-7155-47E4-9AD3-8A82FCFCAD0C}" type="presOf" srcId="{64A8BED8-91A7-462F-9295-79D31589308D}" destId="{0AEEE5E9-3D30-480E-8D34-4C91E0A72421}" srcOrd="0" destOrd="0" presId="urn:microsoft.com/office/officeart/2005/8/layout/radial1"/>
    <dgm:cxn modelId="{2B6E7532-47EA-41BC-A8A3-1134668794A5}" type="presOf" srcId="{64CA6BFF-985E-49A5-837B-C46A69DCAB15}" destId="{2B7351CA-9FB2-44C2-95AB-F51B980B6765}" srcOrd="0" destOrd="0" presId="urn:microsoft.com/office/officeart/2005/8/layout/radial1"/>
    <dgm:cxn modelId="{319FF9AC-5741-4DFB-AD14-04DD388E9B5E}" type="presOf" srcId="{EC3B2AC2-2EE4-4FFF-90D6-2A21492764EC}" destId="{09D5F95D-140B-47E4-9DA6-B472B1B42AEF}" srcOrd="0" destOrd="0" presId="urn:microsoft.com/office/officeart/2005/8/layout/radial1"/>
    <dgm:cxn modelId="{BC0E88D7-7981-405C-A4D7-665AE91085C2}" type="presOf" srcId="{6F584971-4F91-4CE9-8E15-943B407DFAE6}" destId="{830BCC70-245A-40C8-A6D3-BD1E7EC50E5C}" srcOrd="0" destOrd="0" presId="urn:microsoft.com/office/officeart/2005/8/layout/radial1"/>
    <dgm:cxn modelId="{765BF2C8-9C2B-4F6E-B593-058F4B0EDDBD}" type="presParOf" srcId="{468DA5D2-9131-46DC-832A-39D556C70F3C}" destId="{2B7351CA-9FB2-44C2-95AB-F51B980B6765}" srcOrd="0" destOrd="0" presId="urn:microsoft.com/office/officeart/2005/8/layout/radial1"/>
    <dgm:cxn modelId="{32944F95-4319-4956-8ADE-7D283D7987CF}" type="presParOf" srcId="{468DA5D2-9131-46DC-832A-39D556C70F3C}" destId="{09D5F95D-140B-47E4-9DA6-B472B1B42AEF}" srcOrd="1" destOrd="0" presId="urn:microsoft.com/office/officeart/2005/8/layout/radial1"/>
    <dgm:cxn modelId="{56178A36-315F-4E3F-A966-AE8D86AA00F0}" type="presParOf" srcId="{09D5F95D-140B-47E4-9DA6-B472B1B42AEF}" destId="{8BC0F727-05C8-4C99-A779-DD4AEBB70585}" srcOrd="0" destOrd="0" presId="urn:microsoft.com/office/officeart/2005/8/layout/radial1"/>
    <dgm:cxn modelId="{CCC64587-964E-4850-B7B4-F10C2E04110E}" type="presParOf" srcId="{468DA5D2-9131-46DC-832A-39D556C70F3C}" destId="{B1450630-77A2-4DFE-9C80-1FDE95CA554D}" srcOrd="2" destOrd="0" presId="urn:microsoft.com/office/officeart/2005/8/layout/radial1"/>
    <dgm:cxn modelId="{3338ECE6-2C11-4618-9312-A7D596C72CDC}" type="presParOf" srcId="{468DA5D2-9131-46DC-832A-39D556C70F3C}" destId="{52CAE4A3-EE09-4E73-B4D5-869C15F567E1}" srcOrd="3" destOrd="0" presId="urn:microsoft.com/office/officeart/2005/8/layout/radial1"/>
    <dgm:cxn modelId="{46F63F84-9B79-4DC9-816C-CD281894012F}" type="presParOf" srcId="{52CAE4A3-EE09-4E73-B4D5-869C15F567E1}" destId="{F064BB72-5BD9-4B83-8A3B-D6EC8D7AE16C}" srcOrd="0" destOrd="0" presId="urn:microsoft.com/office/officeart/2005/8/layout/radial1"/>
    <dgm:cxn modelId="{0B928138-3021-4276-9D5D-6AE471D8CDEF}" type="presParOf" srcId="{468DA5D2-9131-46DC-832A-39D556C70F3C}" destId="{6429C747-8134-4FD4-8E13-99E5512A4510}" srcOrd="4" destOrd="0" presId="urn:microsoft.com/office/officeart/2005/8/layout/radial1"/>
    <dgm:cxn modelId="{3ECC8CCB-3716-4D5D-AF7C-B9B21CE1EA9A}" type="presParOf" srcId="{468DA5D2-9131-46DC-832A-39D556C70F3C}" destId="{A7E13674-846A-48D8-BD6A-B49EA1714ED7}" srcOrd="5" destOrd="0" presId="urn:microsoft.com/office/officeart/2005/8/layout/radial1"/>
    <dgm:cxn modelId="{6508B4D3-8A51-4F90-9F52-BEABD5CAC10E}" type="presParOf" srcId="{A7E13674-846A-48D8-BD6A-B49EA1714ED7}" destId="{5ABE3AE7-F9AE-4C04-8FBC-5A2036AA2CB2}" srcOrd="0" destOrd="0" presId="urn:microsoft.com/office/officeart/2005/8/layout/radial1"/>
    <dgm:cxn modelId="{C9BB600B-5DD0-459A-B971-1FD40F7F59A3}" type="presParOf" srcId="{468DA5D2-9131-46DC-832A-39D556C70F3C}" destId="{830BCC70-245A-40C8-A6D3-BD1E7EC50E5C}" srcOrd="6" destOrd="0" presId="urn:microsoft.com/office/officeart/2005/8/layout/radial1"/>
    <dgm:cxn modelId="{E7966DDE-7082-402D-8BFE-8EA4BEE9F0C4}" type="presParOf" srcId="{468DA5D2-9131-46DC-832A-39D556C70F3C}" destId="{2BD20C8E-7D76-476B-A7D4-D9D17BD9A814}" srcOrd="7" destOrd="0" presId="urn:microsoft.com/office/officeart/2005/8/layout/radial1"/>
    <dgm:cxn modelId="{B57FA7E4-7C92-4DC5-AA9E-8842476EA99B}" type="presParOf" srcId="{2BD20C8E-7D76-476B-A7D4-D9D17BD9A814}" destId="{1C76CBC1-E86C-4E2E-8228-8DB15E027EA3}" srcOrd="0" destOrd="0" presId="urn:microsoft.com/office/officeart/2005/8/layout/radial1"/>
    <dgm:cxn modelId="{73846C8B-EE82-4D09-B37F-13B67D7AAB4C}" type="presParOf" srcId="{468DA5D2-9131-46DC-832A-39D556C70F3C}" destId="{0AEEE5E9-3D30-480E-8D34-4C91E0A7242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7351CA-9FB2-44C2-95AB-F51B980B6765}">
      <dsp:nvSpPr>
        <dsp:cNvPr id="0" name=""/>
        <dsp:cNvSpPr/>
      </dsp:nvSpPr>
      <dsp:spPr>
        <a:xfrm>
          <a:off x="3453649" y="162484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3453649" y="1624849"/>
        <a:ext cx="1246100" cy="1246100"/>
      </dsp:txXfrm>
    </dsp:sp>
    <dsp:sp modelId="{09D5F95D-140B-47E4-9DA6-B472B1B42AEF}">
      <dsp:nvSpPr>
        <dsp:cNvPr id="0" name=""/>
        <dsp:cNvSpPr/>
      </dsp:nvSpPr>
      <dsp:spPr>
        <a:xfrm rot="16200000">
          <a:off x="3888842" y="1423237"/>
          <a:ext cx="3757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5714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6200000">
        <a:off x="4067307" y="1427599"/>
        <a:ext cx="18785" cy="18785"/>
      </dsp:txXfrm>
    </dsp:sp>
    <dsp:sp modelId="{B1450630-77A2-4DFE-9C80-1FDE95CA554D}">
      <dsp:nvSpPr>
        <dsp:cNvPr id="0" name=""/>
        <dsp:cNvSpPr/>
      </dsp:nvSpPr>
      <dsp:spPr>
        <a:xfrm>
          <a:off x="3453649" y="3034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3453649" y="3034"/>
        <a:ext cx="1246100" cy="1246100"/>
      </dsp:txXfrm>
    </dsp:sp>
    <dsp:sp modelId="{52CAE4A3-EE09-4E73-B4D5-869C15F567E1}">
      <dsp:nvSpPr>
        <dsp:cNvPr id="0" name=""/>
        <dsp:cNvSpPr/>
      </dsp:nvSpPr>
      <dsp:spPr>
        <a:xfrm>
          <a:off x="4699750" y="2234145"/>
          <a:ext cx="3757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5714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78214" y="2238507"/>
        <a:ext cx="18785" cy="18785"/>
      </dsp:txXfrm>
    </dsp:sp>
    <dsp:sp modelId="{6429C747-8134-4FD4-8E13-99E5512A4510}">
      <dsp:nvSpPr>
        <dsp:cNvPr id="0" name=""/>
        <dsp:cNvSpPr/>
      </dsp:nvSpPr>
      <dsp:spPr>
        <a:xfrm>
          <a:off x="5075465" y="162484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5075465" y="1624849"/>
        <a:ext cx="1246100" cy="1246100"/>
      </dsp:txXfrm>
    </dsp:sp>
    <dsp:sp modelId="{A7E13674-846A-48D8-BD6A-B49EA1714ED7}">
      <dsp:nvSpPr>
        <dsp:cNvPr id="0" name=""/>
        <dsp:cNvSpPr/>
      </dsp:nvSpPr>
      <dsp:spPr>
        <a:xfrm rot="5297679">
          <a:off x="3911153" y="3046569"/>
          <a:ext cx="379468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9468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5297679">
        <a:off x="4091401" y="3050838"/>
        <a:ext cx="18973" cy="18973"/>
      </dsp:txXfrm>
    </dsp:sp>
    <dsp:sp modelId="{830BCC70-245A-40C8-A6D3-BD1E7EC50E5C}">
      <dsp:nvSpPr>
        <dsp:cNvPr id="0" name=""/>
        <dsp:cNvSpPr/>
      </dsp:nvSpPr>
      <dsp:spPr>
        <a:xfrm>
          <a:off x="3502025" y="324969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</a:p>
      </dsp:txBody>
      <dsp:txXfrm>
        <a:off x="3502025" y="3249699"/>
        <a:ext cx="1246100" cy="1246100"/>
      </dsp:txXfrm>
    </dsp:sp>
    <dsp:sp modelId="{2BD20C8E-7D76-476B-A7D4-D9D17BD9A814}">
      <dsp:nvSpPr>
        <dsp:cNvPr id="0" name=""/>
        <dsp:cNvSpPr/>
      </dsp:nvSpPr>
      <dsp:spPr>
        <a:xfrm rot="10800000">
          <a:off x="3077934" y="2234145"/>
          <a:ext cx="3757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5714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256399" y="2238507"/>
        <a:ext cx="18785" cy="18785"/>
      </dsp:txXfrm>
    </dsp:sp>
    <dsp:sp modelId="{0AEEE5E9-3D30-480E-8D34-4C91E0A72421}">
      <dsp:nvSpPr>
        <dsp:cNvPr id="0" name=""/>
        <dsp:cNvSpPr/>
      </dsp:nvSpPr>
      <dsp:spPr>
        <a:xfrm>
          <a:off x="1831834" y="162484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1831834" y="1624849"/>
        <a:ext cx="1246100" cy="1246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09800"/>
            <a:ext cx="7696200" cy="20605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Linear Time Algorithm </a:t>
            </a:r>
            <a:r>
              <a:rPr lang="en-IN" dirty="0" smtClean="0"/>
              <a:t>to </a:t>
            </a:r>
            <a:r>
              <a:rPr lang="en-IN" dirty="0" smtClean="0"/>
              <a:t>Compute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</a:t>
            </a:r>
            <a:r>
              <a:rPr lang="en-IN" dirty="0" smtClean="0"/>
              <a:t>Impact </a:t>
            </a:r>
            <a:r>
              <a:rPr lang="en-IN" dirty="0" smtClean="0"/>
              <a:t>of all the </a:t>
            </a:r>
            <a:r>
              <a:rPr lang="en-IN" dirty="0" smtClean="0"/>
              <a:t>Articulation Points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010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an Articulation Point?</a:t>
            </a:r>
            <a:endParaRPr lang="en-IN" dirty="0"/>
          </a:p>
        </p:txBody>
      </p:sp>
      <p:pic>
        <p:nvPicPr>
          <p:cNvPr id="7" name="Picture 6" descr="ln2ap7.gif"/>
          <p:cNvPicPr>
            <a:picLocks noChangeAspect="1"/>
          </p:cNvPicPr>
          <p:nvPr/>
        </p:nvPicPr>
        <p:blipFill>
          <a:blip r:embed="rId2" cstate="print"/>
          <a:srcRect b="32240"/>
          <a:stretch>
            <a:fillRect/>
          </a:stretch>
        </p:blipFill>
        <p:spPr>
          <a:xfrm>
            <a:off x="2209800" y="2362200"/>
            <a:ext cx="5160869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Relevance of Articulation Points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981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2438400" y="35814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114800" y="19812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715000" y="35814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114800" y="51816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dirty="0"/>
          </a:p>
        </p:txBody>
      </p:sp>
      <p:sp>
        <p:nvSpPr>
          <p:cNvPr id="11" name="Multiply 10"/>
          <p:cNvSpPr/>
          <p:nvPr/>
        </p:nvSpPr>
        <p:spPr>
          <a:xfrm>
            <a:off x="3733800" y="3352800"/>
            <a:ext cx="1905000" cy="16764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  <p:bldP spid="6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Factor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276600" y="1828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5638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620000" y="55626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22860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2514600" y="38862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4876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5943600" y="39624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1200" y="22860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>
          <a:xfrm flipV="1">
            <a:off x="1447800" y="3200400"/>
            <a:ext cx="609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9" idx="3"/>
          </p:cNvCxnSpPr>
          <p:nvPr/>
        </p:nvCxnSpPr>
        <p:spPr>
          <a:xfrm flipV="1">
            <a:off x="1771089" y="4666689"/>
            <a:ext cx="877422" cy="3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2"/>
          </p:cNvCxnSpPr>
          <p:nvPr/>
        </p:nvCxnSpPr>
        <p:spPr>
          <a:xfrm flipV="1">
            <a:off x="2590800" y="22860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3"/>
          </p:cNvCxnSpPr>
          <p:nvPr/>
        </p:nvCxnSpPr>
        <p:spPr>
          <a:xfrm flipV="1">
            <a:off x="3429000" y="3752289"/>
            <a:ext cx="1048311" cy="5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0"/>
            <a:endCxn id="12" idx="3"/>
          </p:cNvCxnSpPr>
          <p:nvPr/>
        </p:nvCxnSpPr>
        <p:spPr>
          <a:xfrm flipV="1">
            <a:off x="5486400" y="4742889"/>
            <a:ext cx="591111" cy="89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7" idx="2"/>
          </p:cNvCxnSpPr>
          <p:nvPr/>
        </p:nvCxnSpPr>
        <p:spPr>
          <a:xfrm flipV="1">
            <a:off x="5943600" y="6019800"/>
            <a:ext cx="1676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5"/>
            <a:endCxn id="11" idx="1"/>
          </p:cNvCxnSpPr>
          <p:nvPr/>
        </p:nvCxnSpPr>
        <p:spPr>
          <a:xfrm>
            <a:off x="4057089" y="2609289"/>
            <a:ext cx="420222" cy="49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7"/>
            <a:endCxn id="13" idx="2"/>
          </p:cNvCxnSpPr>
          <p:nvPr/>
        </p:nvCxnSpPr>
        <p:spPr>
          <a:xfrm flipV="1">
            <a:off x="5123889" y="2743200"/>
            <a:ext cx="667311" cy="36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5"/>
            <a:endCxn id="12" idx="1"/>
          </p:cNvCxnSpPr>
          <p:nvPr/>
        </p:nvCxnSpPr>
        <p:spPr>
          <a:xfrm>
            <a:off x="5123889" y="3752289"/>
            <a:ext cx="953622" cy="3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276600" y="1828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200" y="5638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7620000" y="55626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676400" y="22860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2514600" y="38862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990600" y="4876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971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43600" y="39624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22860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13" name="Straight Connector 12"/>
          <p:cNvCxnSpPr>
            <a:stCxn id="9" idx="0"/>
          </p:cNvCxnSpPr>
          <p:nvPr/>
        </p:nvCxnSpPr>
        <p:spPr>
          <a:xfrm flipV="1">
            <a:off x="1447800" y="3200400"/>
            <a:ext cx="609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7"/>
            <a:endCxn id="8" idx="3"/>
          </p:cNvCxnSpPr>
          <p:nvPr/>
        </p:nvCxnSpPr>
        <p:spPr>
          <a:xfrm flipV="1">
            <a:off x="1771089" y="4666689"/>
            <a:ext cx="877422" cy="3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2"/>
          </p:cNvCxnSpPr>
          <p:nvPr/>
        </p:nvCxnSpPr>
        <p:spPr>
          <a:xfrm flipV="1">
            <a:off x="2590800" y="22860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3"/>
          </p:cNvCxnSpPr>
          <p:nvPr/>
        </p:nvCxnSpPr>
        <p:spPr>
          <a:xfrm flipV="1">
            <a:off x="3429000" y="3752289"/>
            <a:ext cx="1048311" cy="5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11" idx="3"/>
          </p:cNvCxnSpPr>
          <p:nvPr/>
        </p:nvCxnSpPr>
        <p:spPr>
          <a:xfrm flipV="1">
            <a:off x="5486400" y="4742889"/>
            <a:ext cx="591111" cy="89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6"/>
            <a:endCxn id="6" idx="2"/>
          </p:cNvCxnSpPr>
          <p:nvPr/>
        </p:nvCxnSpPr>
        <p:spPr>
          <a:xfrm flipV="1">
            <a:off x="5943600" y="6019800"/>
            <a:ext cx="1676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10" idx="1"/>
          </p:cNvCxnSpPr>
          <p:nvPr/>
        </p:nvCxnSpPr>
        <p:spPr>
          <a:xfrm>
            <a:off x="4057089" y="2609289"/>
            <a:ext cx="420222" cy="49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12" idx="2"/>
          </p:cNvCxnSpPr>
          <p:nvPr/>
        </p:nvCxnSpPr>
        <p:spPr>
          <a:xfrm flipV="1">
            <a:off x="5123889" y="2743200"/>
            <a:ext cx="667311" cy="36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  <a:endCxn id="11" idx="1"/>
          </p:cNvCxnSpPr>
          <p:nvPr/>
        </p:nvCxnSpPr>
        <p:spPr>
          <a:xfrm>
            <a:off x="5123889" y="3752289"/>
            <a:ext cx="953622" cy="3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518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259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133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419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248400" y="4267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0" y="5943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924800" y="579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6096000" y="259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853440"/>
          </a:xfrm>
        </p:spPr>
        <p:txBody>
          <a:bodyPr/>
          <a:lstStyle/>
          <a:p>
            <a:pPr algn="ctr"/>
            <a:r>
              <a:rPr lang="en-US" dirty="0" smtClean="0"/>
              <a:t>Block Structure</a:t>
            </a:r>
            <a:endParaRPr lang="en-IN" dirty="0"/>
          </a:p>
        </p:txBody>
      </p:sp>
      <p:pic>
        <p:nvPicPr>
          <p:cNvPr id="1026" name="Picture 2" descr="C:\Users\Dits\Desktop\biconnecte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676400"/>
            <a:ext cx="4905375" cy="48445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777240"/>
          </a:xfrm>
        </p:spPr>
        <p:txBody>
          <a:bodyPr/>
          <a:lstStyle/>
          <a:p>
            <a:pPr algn="ctr"/>
            <a:r>
              <a:rPr lang="en-US" dirty="0" smtClean="0"/>
              <a:t>Procedure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2133600"/>
            <a:ext cx="8174544" cy="296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244</TotalTime>
  <Words>49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Solstice</vt:lpstr>
      <vt:lpstr>Median</vt:lpstr>
      <vt:lpstr>Technic</vt:lpstr>
      <vt:lpstr>Opulent</vt:lpstr>
      <vt:lpstr>Linear Time Algorithm to Compute the Impact of all the Articulation Points</vt:lpstr>
      <vt:lpstr>What is an Articulation Point?</vt:lpstr>
      <vt:lpstr>Relevance of Articulation Points</vt:lpstr>
      <vt:lpstr>Impact Factor</vt:lpstr>
      <vt:lpstr>Depth-First Search</vt:lpstr>
      <vt:lpstr>Block Structure</vt:lpstr>
      <vt:lpstr>Procedure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 to Compute the Impact of all the Articulation Points</dc:title>
  <dc:creator>Dits</dc:creator>
  <cp:lastModifiedBy>Dits</cp:lastModifiedBy>
  <cp:revision>19</cp:revision>
  <dcterms:created xsi:type="dcterms:W3CDTF">2006-08-16T00:00:00Z</dcterms:created>
  <dcterms:modified xsi:type="dcterms:W3CDTF">2018-01-26T16:56:03Z</dcterms:modified>
</cp:coreProperties>
</file>