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3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Quality Assurance</a:t>
            </a:r>
          </a:p>
          <a:p>
            <a:r>
              <a:rPr lang="en-GB" dirty="0" smtClean="0"/>
              <a:t>Marketing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21" y="334785"/>
            <a:ext cx="3255546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Project </a:t>
            </a:r>
            <a:r>
              <a:rPr lang="en-GB" sz="2400" b="1" dirty="0" smtClean="0"/>
              <a:t>Manager</a:t>
            </a:r>
          </a:p>
          <a:p>
            <a:r>
              <a:rPr lang="en-GB" sz="2400" b="1" dirty="0" smtClean="0"/>
              <a:t>Suppliers Interface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29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Loyalty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</a:p>
          <a:p>
            <a:r>
              <a:rPr lang="en-GB" dirty="0" smtClean="0"/>
              <a:t>Payment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</TotalTime>
  <Words>85</Words>
  <Application>Microsoft Office PowerPoint</Application>
  <PresentationFormat>Widescreen</PresentationFormat>
  <Paragraphs>29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Corbel</vt:lpstr>
      <vt:lpstr>Basis</vt:lpstr>
      <vt:lpstr>Group 3 – FCEPH</vt:lpstr>
      <vt:lpstr>FCEPH | Introduction</vt:lpstr>
      <vt:lpstr>FCEPH | Recap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Any Questions?</vt:lpstr>
    </vt:vector>
  </TitlesOfParts>
  <Company>University of West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Jennifer Odongo</cp:lastModifiedBy>
  <cp:revision>9</cp:revision>
  <dcterms:created xsi:type="dcterms:W3CDTF">2017-03-13T17:14:41Z</dcterms:created>
  <dcterms:modified xsi:type="dcterms:W3CDTF">2017-04-08T20:08:02Z</dcterms:modified>
</cp:coreProperties>
</file>