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176CD83-EC6D-4E6C-89BB-FEECE4F4A3E0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39FB52-F991-4412-83AA-C9B98E3830BE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14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D83-EC6D-4E6C-89BB-FEECE4F4A3E0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FB52-F991-4412-83AA-C9B98E383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35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D83-EC6D-4E6C-89BB-FEECE4F4A3E0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FB52-F991-4412-83AA-C9B98E383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8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D83-EC6D-4E6C-89BB-FEECE4F4A3E0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FB52-F991-4412-83AA-C9B98E383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45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D83-EC6D-4E6C-89BB-FEECE4F4A3E0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FB52-F991-4412-83AA-C9B98E3830BE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16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D83-EC6D-4E6C-89BB-FEECE4F4A3E0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FB52-F991-4412-83AA-C9B98E383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991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D83-EC6D-4E6C-89BB-FEECE4F4A3E0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FB52-F991-4412-83AA-C9B98E383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91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D83-EC6D-4E6C-89BB-FEECE4F4A3E0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FB52-F991-4412-83AA-C9B98E383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349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D83-EC6D-4E6C-89BB-FEECE4F4A3E0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FB52-F991-4412-83AA-C9B98E383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26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D83-EC6D-4E6C-89BB-FEECE4F4A3E0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FB52-F991-4412-83AA-C9B98E383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844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D83-EC6D-4E6C-89BB-FEECE4F4A3E0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FB52-F991-4412-83AA-C9B98E383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576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176CD83-EC6D-4E6C-89BB-FEECE4F4A3E0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E439FB52-F991-4412-83AA-C9B98E383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268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Group 3 – FCEPH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Team Project</a:t>
            </a:r>
          </a:p>
          <a:p>
            <a:r>
              <a:rPr lang="en-GB" dirty="0" err="1"/>
              <a:t>Anis</a:t>
            </a:r>
            <a:r>
              <a:rPr lang="en-GB" dirty="0"/>
              <a:t> </a:t>
            </a:r>
            <a:r>
              <a:rPr lang="en-GB" dirty="0" err="1"/>
              <a:t>Subba</a:t>
            </a:r>
            <a:r>
              <a:rPr lang="en-GB" dirty="0"/>
              <a:t> - Jennifer </a:t>
            </a:r>
            <a:r>
              <a:rPr lang="en-GB" dirty="0" err="1"/>
              <a:t>Odongo</a:t>
            </a:r>
            <a:r>
              <a:rPr lang="en-GB" dirty="0"/>
              <a:t> - Benjamin </a:t>
            </a:r>
            <a:r>
              <a:rPr lang="en-GB" dirty="0" err="1"/>
              <a:t>Mapamboli</a:t>
            </a:r>
            <a:r>
              <a:rPr lang="en-GB" dirty="0"/>
              <a:t> - </a:t>
            </a:r>
            <a:r>
              <a:rPr lang="en-GB" dirty="0" err="1"/>
              <a:t>Nazir</a:t>
            </a:r>
            <a:r>
              <a:rPr lang="en-GB" dirty="0"/>
              <a:t> </a:t>
            </a:r>
            <a:r>
              <a:rPr lang="en-GB" dirty="0" err="1"/>
              <a:t>Mohammmad</a:t>
            </a:r>
            <a:endParaRPr lang="en-GB" dirty="0"/>
          </a:p>
          <a:p>
            <a:endParaRPr lang="en-GB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685170" y="5318977"/>
            <a:ext cx="9234152" cy="667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https://github.com/JennyO23/FCEPH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193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76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73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5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45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7</TotalTime>
  <Words>20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Corbel</vt:lpstr>
      <vt:lpstr>Basis</vt:lpstr>
      <vt:lpstr>Group 3 – FCEPH</vt:lpstr>
      <vt:lpstr>PowerPoint Presentation</vt:lpstr>
      <vt:lpstr>PowerPoint Presentation</vt:lpstr>
      <vt:lpstr>PowerPoint Presentation</vt:lpstr>
      <vt:lpstr>PowerPoint Presentation</vt:lpstr>
    </vt:vector>
  </TitlesOfParts>
  <Company>University of West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Fay Adebisi Adaeze  Oshodi</dc:creator>
  <cp:lastModifiedBy>Fay Adebisi Adaeze  Oshodi</cp:lastModifiedBy>
  <cp:revision>3</cp:revision>
  <dcterms:created xsi:type="dcterms:W3CDTF">2017-03-13T17:14:41Z</dcterms:created>
  <dcterms:modified xsi:type="dcterms:W3CDTF">2017-03-13T17:22:32Z</dcterms:modified>
</cp:coreProperties>
</file>