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3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Quality Assurance</a:t>
            </a:r>
          </a:p>
          <a:p>
            <a:r>
              <a:rPr lang="en-GB" dirty="0" smtClean="0"/>
              <a:t>Marketing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21" y="334785"/>
            <a:ext cx="3255546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/>
              <a:t>Project </a:t>
            </a:r>
            <a:r>
              <a:rPr lang="en-GB" sz="2400" b="1" dirty="0" smtClean="0"/>
              <a:t>Manager</a:t>
            </a:r>
          </a:p>
          <a:p>
            <a:pPr>
              <a:buFont typeface="Wingdings" charset="2"/>
              <a:buChar char="§"/>
            </a:pPr>
            <a:r>
              <a:rPr lang="en-GB" sz="1700" dirty="0" smtClean="0"/>
              <a:t>Meeting Minute Documentation </a:t>
            </a:r>
          </a:p>
          <a:p>
            <a:pPr>
              <a:buFont typeface="Wingdings" charset="2"/>
              <a:buChar char="§"/>
            </a:pPr>
            <a:r>
              <a:rPr lang="en-GB" sz="1700" dirty="0" smtClean="0"/>
              <a:t>Project Planning with the team</a:t>
            </a:r>
            <a:endParaRPr lang="en-GB" sz="1700" dirty="0" smtClean="0"/>
          </a:p>
          <a:p>
            <a:r>
              <a:rPr lang="en-GB" sz="2400" b="1" dirty="0" smtClean="0"/>
              <a:t>Suppliers </a:t>
            </a:r>
            <a:r>
              <a:rPr lang="en-GB" sz="2400" b="1" dirty="0" smtClean="0"/>
              <a:t>Interface</a:t>
            </a:r>
          </a:p>
          <a:p>
            <a:pPr lvl="0">
              <a:buFont typeface="Wingdings" charset="2"/>
              <a:buChar char="§"/>
            </a:pPr>
            <a:r>
              <a:rPr lang="en-GB" sz="1600" dirty="0" smtClean="0"/>
              <a:t>User </a:t>
            </a:r>
            <a:r>
              <a:rPr lang="en-GB" sz="1600" dirty="0"/>
              <a:t>should be able to view stock amount. </a:t>
            </a:r>
            <a:r>
              <a:rPr lang="en-GB" sz="1600" b="1" dirty="0"/>
              <a:t>REMOVED</a:t>
            </a:r>
            <a:endParaRPr lang="en-GB" sz="1600" dirty="0"/>
          </a:p>
          <a:p>
            <a:pPr lvl="0">
              <a:buFont typeface="Wingdings" charset="2"/>
              <a:buChar char="§"/>
            </a:pPr>
            <a:r>
              <a:rPr lang="en-GB" sz="1600" dirty="0"/>
              <a:t>There should be a list of suppliers with their details.</a:t>
            </a:r>
          </a:p>
          <a:p>
            <a:pPr lvl="0">
              <a:buFont typeface="Wingdings" charset="2"/>
              <a:buChar char="§"/>
            </a:pPr>
            <a:r>
              <a:rPr lang="en-GB" sz="1600" dirty="0"/>
              <a:t>User should be able to select a supplier.</a:t>
            </a:r>
          </a:p>
          <a:p>
            <a:pPr lvl="0">
              <a:buFont typeface="Wingdings" charset="2"/>
              <a:buChar char="§"/>
            </a:pPr>
            <a:r>
              <a:rPr lang="en-GB" sz="1600" dirty="0"/>
              <a:t>User should be able to select type of product from supplier.</a:t>
            </a:r>
          </a:p>
          <a:p>
            <a:pPr lvl="0">
              <a:buFont typeface="Wingdings" charset="2"/>
              <a:buChar char="§"/>
            </a:pPr>
            <a:r>
              <a:rPr lang="en-GB" sz="1600" dirty="0"/>
              <a:t>User should be able to place order with supplier.</a:t>
            </a:r>
          </a:p>
          <a:p>
            <a:pPr lvl="0">
              <a:buFont typeface="Wingdings" charset="2"/>
              <a:buChar char="§"/>
            </a:pPr>
            <a:r>
              <a:rPr lang="en-GB" sz="1600" dirty="0"/>
              <a:t>Stock should be updated.</a:t>
            </a:r>
            <a:r>
              <a:rPr lang="en-GB" sz="1600" b="1" dirty="0"/>
              <a:t> REMOVED</a:t>
            </a:r>
            <a:endParaRPr lang="en-GB" sz="1600" dirty="0"/>
          </a:p>
          <a:p>
            <a:pPr>
              <a:buFont typeface="Wingdings" charset="2"/>
              <a:buChar char="§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29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11928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1" y="1331660"/>
            <a:ext cx="3545307" cy="859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WBS: It tell you what divides my roles and duties in the whole project.  </a:t>
            </a:r>
          </a:p>
          <a:p>
            <a:endParaRPr lang="en-GB" dirty="0"/>
          </a:p>
        </p:txBody>
      </p:sp>
      <p:pic>
        <p:nvPicPr>
          <p:cNvPr id="4" name="Picture 3" descr="../../../../Desktop/Screen%20Shot%202017-04-09%20at%2018.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r="7158" b="11262"/>
          <a:stretch/>
        </p:blipFill>
        <p:spPr bwMode="auto">
          <a:xfrm>
            <a:off x="8142090" y="325931"/>
            <a:ext cx="3745112" cy="27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Desktop/Screen%20Shot%202017-04-09%20at%2002.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9"/>
          <a:stretch/>
        </p:blipFill>
        <p:spPr bwMode="auto">
          <a:xfrm>
            <a:off x="274153" y="5762324"/>
            <a:ext cx="11613049" cy="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153" y="5110734"/>
            <a:ext cx="5321968" cy="649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Risk Registry : Show you some of the Positive Risk and Negative Risk developed in the project. </a:t>
            </a:r>
          </a:p>
          <a:p>
            <a:endParaRPr lang="en-GB" dirty="0"/>
          </a:p>
        </p:txBody>
      </p:sp>
      <p:pic>
        <p:nvPicPr>
          <p:cNvPr id="8" name="Picture 7" descr="../../../../Desktop/Screen%20Shot%202017-04-09%20at%2018.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5"/>
          <a:stretch/>
        </p:blipFill>
        <p:spPr bwMode="auto">
          <a:xfrm>
            <a:off x="274153" y="1300818"/>
            <a:ext cx="4459705" cy="3468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30209" y="2830352"/>
            <a:ext cx="3545307" cy="92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Gantt Chart showing you how much time it took me to finish certain aspect </a:t>
            </a:r>
            <a:r>
              <a:rPr lang="en-GB" smtClean="0"/>
              <a:t>of the projects.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" name="Picture 9" descr="/Users/anis/Desktop/Screen Shot 2017-04-07 at 21.03.3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/>
          <a:stretch/>
        </p:blipFill>
        <p:spPr bwMode="auto">
          <a:xfrm>
            <a:off x="7748337" y="3787633"/>
            <a:ext cx="4138865" cy="19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5322" y="4197890"/>
            <a:ext cx="3083016" cy="6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</a:t>
            </a:r>
            <a:r>
              <a:rPr lang="en-GB" smtClean="0"/>
              <a:t>a preview of my Supplier Page.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Loyalty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</a:p>
          <a:p>
            <a:r>
              <a:rPr lang="en-GB" dirty="0" smtClean="0"/>
              <a:t>Payment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1037</TotalTime>
  <Words>212</Words>
  <Application>Microsoft Macintosh PowerPoint</Application>
  <PresentationFormat>Widescreen</PresentationFormat>
  <Paragraphs>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Basis</vt:lpstr>
      <vt:lpstr>Group 3 – FCEPH</vt:lpstr>
      <vt:lpstr>FCEPH | Introduction</vt:lpstr>
      <vt:lpstr>FCEPH | Recap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Any Questions?</vt:lpstr>
    </vt:vector>
  </TitlesOfParts>
  <Company>University of West London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Anis Subba</cp:lastModifiedBy>
  <cp:revision>14</cp:revision>
  <dcterms:created xsi:type="dcterms:W3CDTF">2017-03-13T17:14:41Z</dcterms:created>
  <dcterms:modified xsi:type="dcterms:W3CDTF">2017-04-11T15:12:05Z</dcterms:modified>
</cp:coreProperties>
</file>