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notesMasterIdLst>
    <p:notesMasterId r:id="rId17"/>
  </p:notesMasterIdLst>
  <p:sldIdLst>
    <p:sldId id="256" r:id="rId2"/>
    <p:sldId id="267" r:id="rId3"/>
    <p:sldId id="260" r:id="rId4"/>
    <p:sldId id="261" r:id="rId5"/>
    <p:sldId id="262" r:id="rId6"/>
    <p:sldId id="263" r:id="rId7"/>
    <p:sldId id="257" r:id="rId8"/>
    <p:sldId id="265" r:id="rId9"/>
    <p:sldId id="266" r:id="rId10"/>
    <p:sldId id="271" r:id="rId11"/>
    <p:sldId id="258" r:id="rId12"/>
    <p:sldId id="259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88FF8-083B-4E74-B8D7-31FA7F7036C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3803C-814C-4409-869F-E55C88A53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78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66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5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768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7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5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2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8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65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8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6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7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9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803C-814C-4409-869F-E55C88A53A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19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5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6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9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2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5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8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2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3 – FCEPH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707" y="3869634"/>
            <a:ext cx="9234152" cy="1388165"/>
          </a:xfrm>
        </p:spPr>
        <p:txBody>
          <a:bodyPr>
            <a:normAutofit/>
          </a:bodyPr>
          <a:lstStyle/>
          <a:p>
            <a:r>
              <a:rPr lang="en-GB" dirty="0" smtClean="0"/>
              <a:t>Team Project</a:t>
            </a:r>
            <a:endParaRPr lang="en-GB" dirty="0"/>
          </a:p>
          <a:p>
            <a:r>
              <a:rPr lang="en-GB" dirty="0" err="1" smtClean="0"/>
              <a:t>Anis</a:t>
            </a:r>
            <a:r>
              <a:rPr lang="en-GB" dirty="0" smtClean="0"/>
              <a:t> </a:t>
            </a:r>
            <a:r>
              <a:rPr lang="en-GB" dirty="0" err="1" smtClean="0"/>
              <a:t>Subba</a:t>
            </a:r>
            <a:r>
              <a:rPr lang="en-GB" dirty="0" smtClean="0"/>
              <a:t> - Jennifer Odongo - Benjamin </a:t>
            </a:r>
            <a:r>
              <a:rPr lang="en-GB" dirty="0" err="1" smtClean="0"/>
              <a:t>Mapamboli</a:t>
            </a:r>
            <a:r>
              <a:rPr lang="en-GB" dirty="0" smtClean="0"/>
              <a:t> - </a:t>
            </a:r>
            <a:r>
              <a:rPr lang="en-GB" dirty="0" err="1" smtClean="0"/>
              <a:t>Nazir</a:t>
            </a:r>
            <a:r>
              <a:rPr lang="en-GB" dirty="0" smtClean="0"/>
              <a:t> </a:t>
            </a:r>
            <a:r>
              <a:rPr lang="en-GB" dirty="0" err="1"/>
              <a:t>M</a:t>
            </a:r>
            <a:r>
              <a:rPr lang="en-GB" dirty="0" err="1" smtClean="0"/>
              <a:t>ohammmad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85170" y="5318977"/>
            <a:ext cx="9234152" cy="6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https://github.com/AKLBeast/AKLbeast-</a:t>
            </a:r>
          </a:p>
        </p:txBody>
      </p:sp>
    </p:spTree>
    <p:extLst>
      <p:ext uri="{BB962C8B-B14F-4D97-AF65-F5344CB8AC3E}">
        <p14:creationId xmlns:p14="http://schemas.microsoft.com/office/powerpoint/2010/main" val="2879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Project </a:t>
            </a:r>
            <a:r>
              <a:rPr lang="en-GB" dirty="0" smtClean="0"/>
              <a:t>Plan | Gantt Chart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475" t="36798" r="15392" b="22026"/>
          <a:stretch/>
        </p:blipFill>
        <p:spPr>
          <a:xfrm>
            <a:off x="2526937" y="1965960"/>
            <a:ext cx="6790764" cy="42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Progress </a:t>
            </a:r>
            <a:r>
              <a:rPr lang="en-GB" dirty="0" smtClean="0"/>
              <a:t>- Week 1&amp;2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2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Progress </a:t>
            </a:r>
            <a:r>
              <a:rPr lang="en-GB" dirty="0" smtClean="0"/>
              <a:t>– Week 3&amp;4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Progress </a:t>
            </a:r>
            <a:r>
              <a:rPr lang="en-GB" dirty="0" smtClean="0"/>
              <a:t>– Week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8205" b="5384"/>
          <a:stretch/>
        </p:blipFill>
        <p:spPr>
          <a:xfrm>
            <a:off x="8299938" y="4798540"/>
            <a:ext cx="3688372" cy="17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Conclusion</a:t>
            </a:r>
            <a:r>
              <a:rPr lang="en-GB" dirty="0" smtClean="0"/>
              <a:t> - Future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9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268" y="2552700"/>
            <a:ext cx="8027377" cy="1356360"/>
          </a:xfrm>
        </p:spPr>
        <p:txBody>
          <a:bodyPr>
            <a:noAutofit/>
          </a:bodyPr>
          <a:lstStyle/>
          <a:p>
            <a:pPr algn="ctr"/>
            <a:r>
              <a:rPr lang="en-GB" sz="11500" dirty="0" smtClean="0"/>
              <a:t>Any Questions?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9562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/>
          <a:lstStyle/>
          <a:p>
            <a:r>
              <a:rPr lang="en-GB" dirty="0" err="1" smtClean="0"/>
              <a:t>gdsds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30" y="258782"/>
            <a:ext cx="3255546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Review </a:t>
            </a:r>
            <a:r>
              <a:rPr lang="en-GB" dirty="0" smtClean="0"/>
              <a:t>of Roles - </a:t>
            </a:r>
            <a:r>
              <a:rPr lang="en-GB" dirty="0" err="1" smtClean="0"/>
              <a:t>Anis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527663"/>
            <a:ext cx="9872871" cy="2632166"/>
          </a:xfrm>
        </p:spPr>
        <p:txBody>
          <a:bodyPr>
            <a:normAutofit/>
          </a:bodyPr>
          <a:lstStyle/>
          <a:p>
            <a:r>
              <a:rPr lang="en-GB" sz="2800" dirty="0"/>
              <a:t>Non-Technical Role – </a:t>
            </a:r>
            <a:r>
              <a:rPr lang="en-GB" sz="2800" b="1" dirty="0" smtClean="0"/>
              <a:t>Project Manager</a:t>
            </a:r>
            <a:endParaRPr lang="en-GB" sz="2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Taking minutes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Creating the project plan</a:t>
            </a:r>
            <a:endParaRPr lang="en-GB" sz="2800" dirty="0"/>
          </a:p>
          <a:p>
            <a:r>
              <a:rPr lang="en-GB" sz="2800" dirty="0" smtClean="0"/>
              <a:t>Contribution to Development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Creating the page with the list of items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53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Review of </a:t>
            </a:r>
            <a:r>
              <a:rPr lang="en-GB" dirty="0" smtClean="0"/>
              <a:t>Roles - Jennifer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462348"/>
            <a:ext cx="9872871" cy="335062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Non-Technical Role – </a:t>
            </a:r>
            <a:r>
              <a:rPr lang="en-GB" sz="2800" b="1" dirty="0" smtClean="0"/>
              <a:t>Documenter</a:t>
            </a:r>
            <a:endParaRPr lang="en-GB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Documenting everything</a:t>
            </a:r>
            <a:endParaRPr lang="en-GB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Work Breakdown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Overall Project Lifecycle</a:t>
            </a:r>
          </a:p>
          <a:p>
            <a:r>
              <a:rPr lang="en-GB" sz="2800" dirty="0"/>
              <a:t>Contribution to </a:t>
            </a:r>
            <a:r>
              <a:rPr lang="en-GB" sz="2800" dirty="0" smtClean="0"/>
              <a:t>Development</a:t>
            </a:r>
            <a:endParaRPr lang="en-GB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786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Review of </a:t>
            </a:r>
            <a:r>
              <a:rPr lang="en-GB" dirty="0" smtClean="0"/>
              <a:t>Roles </a:t>
            </a:r>
            <a:r>
              <a:rPr lang="en-GB" dirty="0"/>
              <a:t>- B</a:t>
            </a:r>
            <a:r>
              <a:rPr lang="en-GB" dirty="0" smtClean="0"/>
              <a:t>enjamin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40726"/>
            <a:ext cx="9872871" cy="2749731"/>
          </a:xfrm>
        </p:spPr>
        <p:txBody>
          <a:bodyPr>
            <a:normAutofit/>
          </a:bodyPr>
          <a:lstStyle/>
          <a:p>
            <a:r>
              <a:rPr lang="en-GB" sz="2800" dirty="0"/>
              <a:t>Non-Technical Role – </a:t>
            </a:r>
            <a:r>
              <a:rPr lang="en-GB" sz="2800" b="1" dirty="0" smtClean="0"/>
              <a:t>Quality Assurance</a:t>
            </a:r>
            <a:endParaRPr lang="en-GB" sz="2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Checking the quality of </a:t>
            </a:r>
            <a:r>
              <a:rPr lang="en-GB" sz="2800" dirty="0" smtClean="0"/>
              <a:t>work produced by the team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Risk Register</a:t>
            </a:r>
            <a:endParaRPr lang="en-GB" sz="2800" dirty="0"/>
          </a:p>
          <a:p>
            <a:r>
              <a:rPr lang="en-GB" sz="2800" dirty="0"/>
              <a:t>Contribution to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Creating </a:t>
            </a:r>
            <a:r>
              <a:rPr lang="en-GB" sz="2800" dirty="0" smtClean="0"/>
              <a:t>a database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206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Review of </a:t>
            </a:r>
            <a:r>
              <a:rPr lang="en-GB" dirty="0" smtClean="0"/>
              <a:t>Roles </a:t>
            </a:r>
            <a:r>
              <a:rPr lang="en-GB" dirty="0"/>
              <a:t>- </a:t>
            </a:r>
            <a:r>
              <a:rPr lang="en-GB" dirty="0" err="1"/>
              <a:t>N</a:t>
            </a:r>
            <a:r>
              <a:rPr lang="en-GB" dirty="0" err="1" smtClean="0"/>
              <a:t>azir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88474"/>
            <a:ext cx="9872871" cy="2736669"/>
          </a:xfrm>
        </p:spPr>
        <p:txBody>
          <a:bodyPr>
            <a:normAutofit/>
          </a:bodyPr>
          <a:lstStyle/>
          <a:p>
            <a:r>
              <a:rPr lang="en-GB" sz="2800" dirty="0"/>
              <a:t>Non-Technical Role – </a:t>
            </a:r>
            <a:r>
              <a:rPr lang="en-GB" sz="2800" b="1" dirty="0" smtClean="0"/>
              <a:t>Integration</a:t>
            </a:r>
            <a:endParaRPr lang="en-GB" sz="2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Planning how the extra components will be integrated into the core </a:t>
            </a:r>
            <a:r>
              <a:rPr lang="en-GB" sz="2800" dirty="0" smtClean="0"/>
              <a:t>software</a:t>
            </a:r>
            <a:endParaRPr lang="en-GB" sz="2800" dirty="0"/>
          </a:p>
          <a:p>
            <a:r>
              <a:rPr lang="en-GB" sz="2800" dirty="0"/>
              <a:t>Contribution to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Creating </a:t>
            </a:r>
            <a:r>
              <a:rPr lang="en-GB" sz="2800" dirty="0"/>
              <a:t>the page with </a:t>
            </a:r>
            <a:r>
              <a:rPr lang="en-GB" sz="2800" dirty="0" smtClean="0"/>
              <a:t>the items information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410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FCEPH | 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GB" sz="2400" dirty="0" smtClean="0"/>
              <a:t>Our project objective is to create an application and website for the supermarket. To accomplish this we created a project plan. This helps us set guidelines and create structure to our project and team. </a:t>
            </a:r>
            <a:endParaRPr lang="en-GB" sz="2400" dirty="0" smtClean="0"/>
          </a:p>
          <a:p>
            <a:pPr marL="45720" indent="0">
              <a:buNone/>
            </a:pPr>
            <a:r>
              <a:rPr lang="en-GB" sz="2400" dirty="0" smtClean="0"/>
              <a:t>Our project plan contains:</a:t>
            </a:r>
          </a:p>
          <a:p>
            <a:pPr lvl="1"/>
            <a:r>
              <a:rPr lang="en-GB" sz="2400" dirty="0" smtClean="0"/>
              <a:t>A definition of everyone's roles</a:t>
            </a:r>
          </a:p>
          <a:p>
            <a:pPr lvl="1"/>
            <a:r>
              <a:rPr lang="en-GB" sz="2400" dirty="0" smtClean="0"/>
              <a:t>An outlining of what software and resources are used</a:t>
            </a:r>
          </a:p>
          <a:p>
            <a:pPr lvl="1"/>
            <a:r>
              <a:rPr lang="en-GB" sz="2400" dirty="0" smtClean="0"/>
              <a:t>A weekly work schedule </a:t>
            </a:r>
          </a:p>
          <a:p>
            <a:pPr lvl="1"/>
            <a:r>
              <a:rPr lang="en-GB" sz="2400" dirty="0" smtClean="0"/>
              <a:t>The supermarket name</a:t>
            </a:r>
          </a:p>
          <a:p>
            <a:pPr lvl="1"/>
            <a:r>
              <a:rPr lang="en-GB" sz="2400" dirty="0" smtClean="0"/>
              <a:t>The colour scheme. Green, Blue and White</a:t>
            </a:r>
          </a:p>
          <a:p>
            <a:pPr lvl="1"/>
            <a:r>
              <a:rPr lang="en-GB" sz="2400" dirty="0" smtClean="0"/>
              <a:t>The </a:t>
            </a:r>
            <a:r>
              <a:rPr lang="en-GB" sz="2400" dirty="0" smtClean="0"/>
              <a:t>logo</a:t>
            </a:r>
            <a:endParaRPr lang="en-GB" sz="2400" dirty="0"/>
          </a:p>
          <a:p>
            <a:pPr lvl="1"/>
            <a:r>
              <a:rPr lang="en-GB" sz="2400" dirty="0" smtClean="0"/>
              <a:t>Etc.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50567" y="5158993"/>
            <a:ext cx="1143001" cy="879230"/>
            <a:chOff x="7218485" y="4853354"/>
            <a:chExt cx="709246" cy="533400"/>
          </a:xfrm>
        </p:grpSpPr>
        <p:sp>
          <p:nvSpPr>
            <p:cNvPr id="4" name="Rounded Rectangle 3"/>
            <p:cNvSpPr/>
            <p:nvPr/>
          </p:nvSpPr>
          <p:spPr>
            <a:xfrm>
              <a:off x="7218485" y="4853354"/>
              <a:ext cx="404446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370885" y="5005754"/>
              <a:ext cx="404446" cy="228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23285" y="5158154"/>
              <a:ext cx="404446" cy="2286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436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Project </a:t>
            </a:r>
            <a:r>
              <a:rPr lang="en-GB" dirty="0" smtClean="0"/>
              <a:t>Plan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871580" y="1613623"/>
            <a:ext cx="2277687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Core Requirements </a:t>
            </a:r>
            <a:endParaRPr lang="en-GB" dirty="0"/>
          </a:p>
        </p:txBody>
      </p:sp>
      <p:cxnSp>
        <p:nvCxnSpPr>
          <p:cNvPr id="18" name="Straight Connector 17"/>
          <p:cNvCxnSpPr>
            <a:stCxn id="10" idx="0"/>
            <a:endCxn id="4" idx="3"/>
          </p:cNvCxnSpPr>
          <p:nvPr/>
        </p:nvCxnSpPr>
        <p:spPr>
          <a:xfrm flipV="1">
            <a:off x="3061485" y="2124489"/>
            <a:ext cx="2143655" cy="120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  <a:endCxn id="4" idx="2"/>
          </p:cNvCxnSpPr>
          <p:nvPr/>
        </p:nvCxnSpPr>
        <p:spPr>
          <a:xfrm flipV="1">
            <a:off x="1226823" y="1912882"/>
            <a:ext cx="3644757" cy="78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</p:cNvCxnSpPr>
          <p:nvPr/>
        </p:nvCxnSpPr>
        <p:spPr>
          <a:xfrm flipV="1">
            <a:off x="4975864" y="2212140"/>
            <a:ext cx="813047" cy="16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0"/>
          </p:cNvCxnSpPr>
          <p:nvPr/>
        </p:nvCxnSpPr>
        <p:spPr>
          <a:xfrm flipH="1" flipV="1">
            <a:off x="6401827" y="2212140"/>
            <a:ext cx="823696" cy="16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4" idx="5"/>
          </p:cNvCxnSpPr>
          <p:nvPr/>
        </p:nvCxnSpPr>
        <p:spPr>
          <a:xfrm flipH="1" flipV="1">
            <a:off x="6815707" y="2124489"/>
            <a:ext cx="2306607" cy="120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0"/>
            <a:endCxn id="4" idx="6"/>
          </p:cNvCxnSpPr>
          <p:nvPr/>
        </p:nvCxnSpPr>
        <p:spPr>
          <a:xfrm flipH="1" flipV="1">
            <a:off x="7149267" y="1912882"/>
            <a:ext cx="3798917" cy="73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09492" y="2694030"/>
            <a:ext cx="1834662" cy="1883070"/>
            <a:chOff x="379828" y="2597318"/>
            <a:chExt cx="1834662" cy="1883070"/>
          </a:xfrm>
        </p:grpSpPr>
        <p:sp>
          <p:nvSpPr>
            <p:cNvPr id="11" name="TextBox 10"/>
            <p:cNvSpPr txBox="1"/>
            <p:nvPr/>
          </p:nvSpPr>
          <p:spPr>
            <a:xfrm>
              <a:off x="429652" y="3280059"/>
              <a:ext cx="172681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log in or register.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9828" y="2597318"/>
              <a:ext cx="1834662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Login/Register Page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44154" y="3325388"/>
            <a:ext cx="1834662" cy="1886130"/>
            <a:chOff x="2214490" y="3228676"/>
            <a:chExt cx="1834662" cy="1886130"/>
          </a:xfrm>
        </p:grpSpPr>
        <p:sp>
          <p:nvSpPr>
            <p:cNvPr id="12" name="TextBox 11"/>
            <p:cNvSpPr txBox="1"/>
            <p:nvPr/>
          </p:nvSpPr>
          <p:spPr>
            <a:xfrm>
              <a:off x="2283975" y="3914477"/>
              <a:ext cx="1703634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view the items available.</a:t>
              </a:r>
              <a:endParaRPr lang="en-GB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14490" y="3228676"/>
              <a:ext cx="1834662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Products Page</a:t>
              </a:r>
              <a:endParaRPr lang="en-GB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52086" y="3891299"/>
            <a:ext cx="1847555" cy="2440127"/>
            <a:chOff x="4122422" y="3794587"/>
            <a:chExt cx="1847555" cy="2440127"/>
          </a:xfrm>
        </p:grpSpPr>
        <p:sp>
          <p:nvSpPr>
            <p:cNvPr id="13" name="TextBox 12"/>
            <p:cNvSpPr txBox="1"/>
            <p:nvPr/>
          </p:nvSpPr>
          <p:spPr>
            <a:xfrm>
              <a:off x="4249935" y="4480388"/>
              <a:ext cx="1592527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select items and view a detailed description.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22422" y="3794587"/>
              <a:ext cx="1847555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Item Page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79178" y="3891299"/>
            <a:ext cx="1892690" cy="1886130"/>
            <a:chOff x="6349514" y="3794587"/>
            <a:chExt cx="1892690" cy="1886130"/>
          </a:xfrm>
        </p:grpSpPr>
        <p:sp>
          <p:nvSpPr>
            <p:cNvPr id="14" name="TextBox 13"/>
            <p:cNvSpPr txBox="1"/>
            <p:nvPr/>
          </p:nvSpPr>
          <p:spPr>
            <a:xfrm>
              <a:off x="6499595" y="4480388"/>
              <a:ext cx="1592527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add items to basket.</a:t>
              </a:r>
              <a:endParaRPr lang="en-GB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349514" y="3794587"/>
              <a:ext cx="1892690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Basket Page</a:t>
              </a:r>
              <a:endParaRPr lang="en-GB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29895" y="3325388"/>
            <a:ext cx="1784838" cy="2163129"/>
            <a:chOff x="8300231" y="3228676"/>
            <a:chExt cx="1784838" cy="2163129"/>
          </a:xfrm>
        </p:grpSpPr>
        <p:sp>
          <p:nvSpPr>
            <p:cNvPr id="15" name="TextBox 14"/>
            <p:cNvSpPr txBox="1"/>
            <p:nvPr/>
          </p:nvSpPr>
          <p:spPr>
            <a:xfrm>
              <a:off x="8396386" y="3914477"/>
              <a:ext cx="1592527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checkout items in their basket.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300231" y="3228676"/>
              <a:ext cx="1784838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Checkout Page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014733" y="2644862"/>
            <a:ext cx="1866901" cy="2157854"/>
            <a:chOff x="10085069" y="2548150"/>
            <a:chExt cx="1866901" cy="2157854"/>
          </a:xfrm>
        </p:grpSpPr>
        <p:sp>
          <p:nvSpPr>
            <p:cNvPr id="16" name="TextBox 15"/>
            <p:cNvSpPr txBox="1"/>
            <p:nvPr/>
          </p:nvSpPr>
          <p:spPr>
            <a:xfrm>
              <a:off x="10221056" y="3228676"/>
              <a:ext cx="1592527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Customers should be able to choose a delivery date for their items.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085069" y="2548150"/>
              <a:ext cx="1866901" cy="6858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Delivery Page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2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Project </a:t>
            </a:r>
            <a:r>
              <a:rPr lang="en-GB" dirty="0" smtClean="0"/>
              <a:t>Plan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04" y="246185"/>
            <a:ext cx="12207004" cy="6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99</TotalTime>
  <Words>354</Words>
  <Application>Microsoft Office PowerPoint</Application>
  <PresentationFormat>Widescreen</PresentationFormat>
  <Paragraphs>75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Courier New</vt:lpstr>
      <vt:lpstr>Basis</vt:lpstr>
      <vt:lpstr>Group 3 – FCEPH</vt:lpstr>
      <vt:lpstr>Introduction</vt:lpstr>
      <vt:lpstr>FCEPH | Review of Roles - Anis</vt:lpstr>
      <vt:lpstr>FCEPH | Review of Roles - Jennifer</vt:lpstr>
      <vt:lpstr>FCEPH | Review of Roles - Benjamin</vt:lpstr>
      <vt:lpstr>FCEPH | Review of Roles - Nazir</vt:lpstr>
      <vt:lpstr>FCEPH | Project Plan</vt:lpstr>
      <vt:lpstr>FCEPH | Project Plan</vt:lpstr>
      <vt:lpstr>FCEPH | Project Plan </vt:lpstr>
      <vt:lpstr>FCEPH | Project Plan | Gantt Chart</vt:lpstr>
      <vt:lpstr>FCEPH | Progress - Week 1&amp;2</vt:lpstr>
      <vt:lpstr>FCEPH | Progress – Week 3&amp;4</vt:lpstr>
      <vt:lpstr>FCEPH | Progress – Week 5</vt:lpstr>
      <vt:lpstr>FCEPH | Conclusion - Future Progress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– The Beast Nation</dc:title>
  <dc:creator>Jennifer Odongo</dc:creator>
  <cp:lastModifiedBy>Jennifer Odongo</cp:lastModifiedBy>
  <cp:revision>38</cp:revision>
  <dcterms:created xsi:type="dcterms:W3CDTF">2017-01-27T16:25:17Z</dcterms:created>
  <dcterms:modified xsi:type="dcterms:W3CDTF">2017-02-20T18:50:55Z</dcterms:modified>
</cp:coreProperties>
</file>