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1" r:id="rId6"/>
    <p:sldId id="261" r:id="rId7"/>
    <p:sldId id="265" r:id="rId8"/>
    <p:sldId id="272" r:id="rId9"/>
    <p:sldId id="273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1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Quality Assurance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Checking the quality of work produced by the 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Risk Register</a:t>
            </a:r>
          </a:p>
          <a:p>
            <a:r>
              <a:rPr lang="en-GB" sz="2800" b="1" dirty="0" smtClean="0"/>
              <a:t>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view the types of items purchased by a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send recommendations/deals to customers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8" y="151708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15962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GB" b="1" dirty="0" smtClean="0"/>
              <a:t>Risk Breakdown Structure</a:t>
            </a:r>
          </a:p>
          <a:p>
            <a:endParaRPr lang="en-GB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1272" t="18916" r="22354" b="17516"/>
          <a:stretch/>
        </p:blipFill>
        <p:spPr bwMode="auto">
          <a:xfrm>
            <a:off x="1895994" y="1508068"/>
            <a:ext cx="8366878" cy="5117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96" y="2057400"/>
            <a:ext cx="5647768" cy="31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FCEPH </a:t>
            </a:r>
            <a:r>
              <a:rPr lang="en-GB" sz="2800" dirty="0"/>
              <a:t>is a supermarket that sells Food, Clothes, Electronics, Health &amp; beauty and Household products. </a:t>
            </a:r>
            <a:endParaRPr lang="en-GB" sz="2800" dirty="0" smtClean="0"/>
          </a:p>
          <a:p>
            <a:r>
              <a:rPr lang="en-GB" sz="2800" dirty="0" smtClean="0"/>
              <a:t>We </a:t>
            </a:r>
            <a:r>
              <a:rPr lang="en-GB" sz="2800" dirty="0"/>
              <a:t>chose the name FCEPH because it stands for Food, Clothing, Electronics, Pharmacy and </a:t>
            </a:r>
            <a:r>
              <a:rPr lang="en-GB" sz="2800" dirty="0" smtClean="0"/>
              <a:t>Household. </a:t>
            </a:r>
            <a:endParaRPr lang="en-GB" sz="2800" dirty="0"/>
          </a:p>
          <a:p>
            <a:pPr marL="45720" indent="0">
              <a:buNone/>
            </a:pPr>
            <a:r>
              <a:rPr lang="en-GB" sz="2800" b="1" dirty="0" smtClean="0"/>
              <a:t>What did we do</a:t>
            </a:r>
            <a:endParaRPr lang="en-GB" sz="2800" b="1" dirty="0"/>
          </a:p>
          <a:p>
            <a:r>
              <a:rPr lang="en-GB" sz="2800" dirty="0" smtClean="0"/>
              <a:t>We created a website for our project.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Project </a:t>
            </a:r>
            <a:r>
              <a:rPr lang="en-GB" sz="3200" b="1" dirty="0" smtClean="0"/>
              <a:t>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Meeting Minute Documentation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Project Planning with the team</a:t>
            </a:r>
          </a:p>
          <a:p>
            <a:r>
              <a:rPr lang="en-GB" sz="3200" b="1" dirty="0" smtClean="0"/>
              <a:t>Suppliers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User </a:t>
            </a:r>
            <a:r>
              <a:rPr lang="en-GB" sz="1800" dirty="0"/>
              <a:t>should be able to view stock amount. </a:t>
            </a:r>
            <a:r>
              <a:rPr lang="en-GB" sz="1800" b="1" dirty="0"/>
              <a:t>REMOVED</a:t>
            </a:r>
            <a:endParaRPr lang="en-GB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There should be a list of suppliers with their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a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type of product from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place order with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Stock should be updated.</a:t>
            </a:r>
            <a:r>
              <a:rPr lang="en-GB" sz="1800" b="1" dirty="0"/>
              <a:t> </a:t>
            </a:r>
            <a:r>
              <a:rPr lang="en-GB" sz="1800" b="1" dirty="0" smtClean="0"/>
              <a:t>REMOVED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697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11928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1" y="1331660"/>
            <a:ext cx="3545307" cy="859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WBS: It tell you what divides my roles and duties in the whole project.  </a:t>
            </a:r>
          </a:p>
          <a:p>
            <a:endParaRPr lang="en-GB" dirty="0"/>
          </a:p>
        </p:txBody>
      </p:sp>
      <p:pic>
        <p:nvPicPr>
          <p:cNvPr id="4" name="Picture 3" descr="../../../../Desktop/Screen%20Shot%202017-04-09%20at%2018.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r="7158" b="11262"/>
          <a:stretch/>
        </p:blipFill>
        <p:spPr bwMode="auto">
          <a:xfrm>
            <a:off x="8142090" y="325931"/>
            <a:ext cx="3745112" cy="27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Desktop/Screen%20Shot%202017-04-09%20at%2002.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9"/>
          <a:stretch/>
        </p:blipFill>
        <p:spPr bwMode="auto">
          <a:xfrm>
            <a:off x="274153" y="5762324"/>
            <a:ext cx="11613049" cy="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153" y="5110734"/>
            <a:ext cx="5321968" cy="649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Risk Registry : Show you some of the Positive Risk and Negative Risk developed in the project. </a:t>
            </a:r>
          </a:p>
          <a:p>
            <a:endParaRPr lang="en-GB" dirty="0"/>
          </a:p>
        </p:txBody>
      </p:sp>
      <p:pic>
        <p:nvPicPr>
          <p:cNvPr id="8" name="Picture 7" descr="../../../../Desktop/Screen%20Shot%202017-04-09%20at%2018.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5"/>
          <a:stretch/>
        </p:blipFill>
        <p:spPr bwMode="auto">
          <a:xfrm>
            <a:off x="274153" y="1300818"/>
            <a:ext cx="4459705" cy="3468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30209" y="2830352"/>
            <a:ext cx="3545307" cy="92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Gantt Chart showing you how much time it took me to finish certain aspect </a:t>
            </a:r>
            <a:r>
              <a:rPr lang="en-GB" smtClean="0"/>
              <a:t>of the projects.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" name="Picture 9" descr="/Users/anis/Desktop/Screen Shot 2017-04-07 at 21.03.3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/>
          <a:stretch/>
        </p:blipFill>
        <p:spPr bwMode="auto">
          <a:xfrm>
            <a:off x="7748337" y="3787633"/>
            <a:ext cx="4138865" cy="19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5322" y="4197890"/>
            <a:ext cx="3083016" cy="6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</a:t>
            </a:r>
            <a:r>
              <a:rPr lang="en-GB" smtClean="0"/>
              <a:t>a preview of my Supplier Page.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7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8610"/>
            <a:ext cx="9872871" cy="4038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the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Chart</a:t>
            </a:r>
          </a:p>
          <a:p>
            <a:r>
              <a:rPr lang="en-GB" sz="2800" b="1" dirty="0" smtClean="0"/>
              <a:t>Loyalty Scheme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A </a:t>
            </a:r>
            <a:r>
              <a:rPr lang="en-GB" sz="2800" dirty="0"/>
              <a:t>customer should be able to register to a loyalty 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A customer should be assigned a loyalty </a:t>
            </a:r>
            <a:r>
              <a:rPr lang="en-GB" sz="2800" dirty="0" smtClean="0"/>
              <a:t>card </a:t>
            </a:r>
            <a:r>
              <a:rPr lang="en-GB" sz="2800" b="1" dirty="0"/>
              <a:t>- 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added</a:t>
            </a:r>
            <a:r>
              <a:rPr lang="en-GB" sz="2800" dirty="0"/>
              <a:t> </a:t>
            </a:r>
            <a:r>
              <a:rPr lang="en-GB" sz="2800" b="1" dirty="0" smtClean="0"/>
              <a:t>- Implied</a:t>
            </a:r>
            <a:endParaRPr lang="en-GB" sz="2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removed </a:t>
            </a:r>
            <a:r>
              <a:rPr lang="en-GB" sz="2800" b="1" dirty="0" smtClean="0"/>
              <a:t>- </a:t>
            </a:r>
            <a:r>
              <a:rPr lang="en-GB" sz="2800" b="1" dirty="0"/>
              <a:t>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Receive </a:t>
            </a:r>
            <a:r>
              <a:rPr lang="en-GB" sz="2800" dirty="0"/>
              <a:t>special deals for loyalty points and discounts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42" y="1447799"/>
            <a:ext cx="9872871" cy="4038600"/>
          </a:xfrm>
        </p:spPr>
        <p:txBody>
          <a:bodyPr/>
          <a:lstStyle/>
          <a:p>
            <a:r>
              <a:rPr lang="en-GB" sz="2400" b="1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Breakdown workload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Project seem more manageable</a:t>
            </a:r>
            <a:endParaRPr lang="en-GB" sz="2400" dirty="0"/>
          </a:p>
          <a:p>
            <a:r>
              <a:rPr lang="en-GB" sz="2400" b="1" dirty="0"/>
              <a:t>Risk register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Negative Risks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Positive Risks</a:t>
            </a:r>
            <a:endParaRPr lang="en-GB" sz="2400" dirty="0"/>
          </a:p>
          <a:p>
            <a:pPr marL="27432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0" y="1447799"/>
            <a:ext cx="6342610" cy="26503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1157"/>
              </p:ext>
            </p:extLst>
          </p:nvPr>
        </p:nvGraphicFramePr>
        <p:xfrm>
          <a:off x="573944" y="4587242"/>
          <a:ext cx="11005685" cy="1770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247">
                  <a:extLst>
                    <a:ext uri="{9D8B030D-6E8A-4147-A177-3AD203B41FA5}">
                      <a16:colId xmlns:a16="http://schemas.microsoft.com/office/drawing/2014/main" xmlns="" val="1186374384"/>
                    </a:ext>
                  </a:extLst>
                </a:gridCol>
                <a:gridCol w="624630">
                  <a:extLst>
                    <a:ext uri="{9D8B030D-6E8A-4147-A177-3AD203B41FA5}">
                      <a16:colId xmlns:a16="http://schemas.microsoft.com/office/drawing/2014/main" xmlns="" val="1662131398"/>
                    </a:ext>
                  </a:extLst>
                </a:gridCol>
                <a:gridCol w="1064942">
                  <a:extLst>
                    <a:ext uri="{9D8B030D-6E8A-4147-A177-3AD203B41FA5}">
                      <a16:colId xmlns:a16="http://schemas.microsoft.com/office/drawing/2014/main" xmlns="" val="3606078462"/>
                    </a:ext>
                  </a:extLst>
                </a:gridCol>
                <a:gridCol w="1517838">
                  <a:extLst>
                    <a:ext uri="{9D8B030D-6E8A-4147-A177-3AD203B41FA5}">
                      <a16:colId xmlns:a16="http://schemas.microsoft.com/office/drawing/2014/main" xmlns="" val="223130045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3035187046"/>
                    </a:ext>
                  </a:extLst>
                </a:gridCol>
                <a:gridCol w="1389098">
                  <a:extLst>
                    <a:ext uri="{9D8B030D-6E8A-4147-A177-3AD203B41FA5}">
                      <a16:colId xmlns:a16="http://schemas.microsoft.com/office/drawing/2014/main" xmlns="" val="2950164483"/>
                    </a:ext>
                  </a:extLst>
                </a:gridCol>
                <a:gridCol w="1884856">
                  <a:extLst>
                    <a:ext uri="{9D8B030D-6E8A-4147-A177-3AD203B41FA5}">
                      <a16:colId xmlns:a16="http://schemas.microsoft.com/office/drawing/2014/main" xmlns="" val="2904866764"/>
                    </a:ext>
                  </a:extLst>
                </a:gridCol>
                <a:gridCol w="1662740">
                  <a:extLst>
                    <a:ext uri="{9D8B030D-6E8A-4147-A177-3AD203B41FA5}">
                      <a16:colId xmlns:a16="http://schemas.microsoft.com/office/drawing/2014/main" xmlns="" val="1176429251"/>
                    </a:ext>
                  </a:extLst>
                </a:gridCol>
                <a:gridCol w="997958">
                  <a:extLst>
                    <a:ext uri="{9D8B030D-6E8A-4147-A177-3AD203B41FA5}">
                      <a16:colId xmlns:a16="http://schemas.microsoft.com/office/drawing/2014/main" xmlns="" val="45746408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xmlns="" val="3249251570"/>
                    </a:ext>
                  </a:extLst>
                </a:gridCol>
              </a:tblGrid>
              <a:tr h="37161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No.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Rank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Description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Category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Root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Triggers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Potential Responses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 Owner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Status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4525225"/>
                  </a:ext>
                </a:extLst>
              </a:tr>
              <a:tr h="79546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R1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Incompletion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Not finishing the sub component on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Started component late because core was unfinished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Passing deadlines set for tasks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 more time on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Jennifer, Ben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 avoided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02312421"/>
                  </a:ext>
                </a:extLst>
              </a:tr>
              <a:tr h="59659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R4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Extra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Finishing things on time/early 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Spending more time on the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Finishing the component early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Spend more time on component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Risk avoided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609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Integration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 created an integration plan for everyone's component.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Joining components into the core.</a:t>
            </a:r>
          </a:p>
          <a:p>
            <a:r>
              <a:rPr lang="en-GB" sz="2800" b="1" dirty="0" smtClean="0"/>
              <a:t>Payment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 Used paper-input  and paper- button polymer components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Include customer account details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Confirm </a:t>
            </a:r>
            <a:r>
              <a:rPr lang="mr-IN" sz="2800" dirty="0" smtClean="0"/>
              <a:t>–</a:t>
            </a:r>
            <a:r>
              <a:rPr lang="en-GB" sz="2800" dirty="0" smtClean="0"/>
              <a:t>Cancel buttons</a:t>
            </a:r>
          </a:p>
          <a:p>
            <a:pPr lvl="1">
              <a:buFont typeface="Courier New" charset="0"/>
              <a:buChar char="o"/>
            </a:pPr>
            <a:r>
              <a:rPr lang="en-GB" sz="2800" dirty="0" smtClean="0"/>
              <a:t>Style CSS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38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23" y="1758043"/>
            <a:ext cx="11023015" cy="403860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Risk Register </a:t>
            </a:r>
            <a:endParaRPr lang="en-GB" sz="2400" b="1" dirty="0"/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Positive </a:t>
            </a:r>
            <a:r>
              <a:rPr lang="mr-IN" sz="2400" dirty="0" smtClean="0"/>
              <a:t>–</a:t>
            </a:r>
            <a:r>
              <a:rPr lang="en-GB" sz="2400" dirty="0" smtClean="0"/>
              <a:t>Negative Risks within the project.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Payment Requirement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A customer should receive payment request when attempting to check out. </a:t>
            </a:r>
          </a:p>
          <a:p>
            <a:pPr lvl="1">
              <a:buFont typeface="Courier New" charset="0"/>
              <a:buChar char="o"/>
            </a:pPr>
            <a:r>
              <a:rPr lang="en-GB" sz="2400" dirty="0"/>
              <a:t>Customer should receive a confirmation or denial for their payment.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Software 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Note++, NetBeans and Bracket.</a:t>
            </a:r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Component Integration</a:t>
            </a:r>
          </a:p>
          <a:p>
            <a:pPr lvl="1">
              <a:buFont typeface="Courier New" charset="0"/>
              <a:buChar char="o"/>
            </a:pPr>
            <a:r>
              <a:rPr lang="en-GB" sz="2400" dirty="0" smtClean="0"/>
              <a:t>Checkout       Payment       Client Info         </a:t>
            </a:r>
            <a:r>
              <a:rPr lang="en-GB" sz="2400" dirty="0" smtClean="0"/>
              <a:t>Confirm </a:t>
            </a:r>
            <a:r>
              <a:rPr lang="en-GB" sz="2400" dirty="0" smtClean="0"/>
              <a:t>Payment        </a:t>
            </a:r>
            <a:r>
              <a:rPr lang="en-GB" sz="2400" dirty="0" smtClean="0"/>
              <a:t> Cancel Payment</a:t>
            </a:r>
            <a:endParaRPr lang="en-GB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4225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6972" y="5460642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8906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05692" y="5459606"/>
            <a:ext cx="311854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356</TotalTime>
  <Words>523</Words>
  <Application>Microsoft Office PowerPoint</Application>
  <PresentationFormat>Widescreen</PresentationFormat>
  <Paragraphs>112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Garamond</vt:lpstr>
      <vt:lpstr>Mangal</vt:lpstr>
      <vt:lpstr>Times New Roman</vt:lpstr>
      <vt:lpstr>Basis</vt:lpstr>
      <vt:lpstr>Group 3 – FCEPH</vt:lpstr>
      <vt:lpstr>FCEPH | Introduction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Any Questions?</vt:lpstr>
    </vt:vector>
  </TitlesOfParts>
  <Company>University of West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Jennifer Odongo</cp:lastModifiedBy>
  <cp:revision>27</cp:revision>
  <dcterms:created xsi:type="dcterms:W3CDTF">2017-03-13T17:14:41Z</dcterms:created>
  <dcterms:modified xsi:type="dcterms:W3CDTF">2017-04-11T18:24:57Z</dcterms:modified>
</cp:coreProperties>
</file>