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94651"/>
  </p:normalViewPr>
  <p:slideViewPr>
    <p:cSldViewPr snapToGrid="0">
      <p:cViewPr>
        <p:scale>
          <a:sx n="156" d="100"/>
          <a:sy n="156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426D4-858D-42B4-8A03-639BFCE1679A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4B10-BA1F-4021-A7E8-52DEB9DD9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8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0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3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93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10-BA1F-4021-A7E8-52DEB9DD99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13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11/04/2017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– FCEPH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Project</a:t>
            </a:r>
          </a:p>
          <a:p>
            <a:r>
              <a:rPr lang="en-GB" dirty="0" err="1"/>
              <a:t>Anis</a:t>
            </a:r>
            <a:r>
              <a:rPr lang="en-GB" dirty="0"/>
              <a:t> </a:t>
            </a:r>
            <a:r>
              <a:rPr lang="en-GB" dirty="0" err="1"/>
              <a:t>Subba</a:t>
            </a:r>
            <a:r>
              <a:rPr lang="en-GB" dirty="0"/>
              <a:t> - Jennifer </a:t>
            </a:r>
            <a:r>
              <a:rPr lang="en-GB" dirty="0" err="1"/>
              <a:t>Odongo</a:t>
            </a:r>
            <a:r>
              <a:rPr lang="en-GB" dirty="0"/>
              <a:t> - Benjamin </a:t>
            </a:r>
            <a:r>
              <a:rPr lang="en-GB" dirty="0" err="1"/>
              <a:t>Mapamboli</a:t>
            </a:r>
            <a:r>
              <a:rPr lang="en-GB" dirty="0"/>
              <a:t> - </a:t>
            </a:r>
            <a:r>
              <a:rPr lang="en-GB" dirty="0" err="1"/>
              <a:t>Nazir</a:t>
            </a:r>
            <a:r>
              <a:rPr lang="en-GB" dirty="0"/>
              <a:t> </a:t>
            </a:r>
            <a:r>
              <a:rPr lang="en-GB" dirty="0" err="1"/>
              <a:t>Mohammmad</a:t>
            </a:r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85170" y="5318977"/>
            <a:ext cx="9234152" cy="6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https://github.com/AKLBeast/AKLbeast-</a:t>
            </a:r>
          </a:p>
        </p:txBody>
      </p:sp>
    </p:spTree>
    <p:extLst>
      <p:ext uri="{BB962C8B-B14F-4D97-AF65-F5344CB8AC3E}">
        <p14:creationId xmlns:p14="http://schemas.microsoft.com/office/powerpoint/2010/main" val="1301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Nazir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Risk Register </a:t>
            </a:r>
            <a:endParaRPr lang="en-GB" dirty="0"/>
          </a:p>
          <a:p>
            <a:pPr>
              <a:buFont typeface="Courier New" charset="0"/>
              <a:buChar char="o"/>
            </a:pPr>
            <a:r>
              <a:rPr lang="en-GB" dirty="0" smtClean="0"/>
              <a:t>Positive </a:t>
            </a:r>
            <a:r>
              <a:rPr lang="mr-IN" dirty="0" smtClean="0"/>
              <a:t>–</a:t>
            </a:r>
            <a:r>
              <a:rPr lang="en-GB" dirty="0" smtClean="0"/>
              <a:t>N</a:t>
            </a:r>
            <a:r>
              <a:rPr lang="en-GB" dirty="0" smtClean="0"/>
              <a:t>egative </a:t>
            </a:r>
            <a:r>
              <a:rPr lang="en-GB" dirty="0" smtClean="0"/>
              <a:t>Risks within the project.</a:t>
            </a:r>
          </a:p>
          <a:p>
            <a:pPr>
              <a:buFont typeface="Arial" charset="0"/>
              <a:buChar char="•"/>
            </a:pPr>
            <a:r>
              <a:rPr lang="en-GB" dirty="0" smtClean="0"/>
              <a:t>Payment Requirement</a:t>
            </a:r>
          </a:p>
          <a:p>
            <a:pPr lvl="0">
              <a:buFont typeface="Courier New" charset="0"/>
              <a:buChar char="o"/>
            </a:pPr>
            <a:r>
              <a:rPr lang="en-GB" dirty="0"/>
              <a:t>A customer should receive payment request when attempting to check out. </a:t>
            </a:r>
          </a:p>
          <a:p>
            <a:pPr lvl="0">
              <a:buFont typeface="Courier New" charset="0"/>
              <a:buChar char="o"/>
            </a:pPr>
            <a:r>
              <a:rPr lang="en-GB" dirty="0"/>
              <a:t>Customer should receive a confirmation or denial for their payment.</a:t>
            </a:r>
          </a:p>
          <a:p>
            <a:pPr>
              <a:buFont typeface="Arial" charset="0"/>
              <a:buChar char="•"/>
            </a:pPr>
            <a:r>
              <a:rPr lang="en-GB" dirty="0" smtClean="0"/>
              <a:t>Software </a:t>
            </a:r>
          </a:p>
          <a:p>
            <a:pPr>
              <a:buFont typeface="Courier New" charset="0"/>
              <a:buChar char="o"/>
            </a:pPr>
            <a:r>
              <a:rPr lang="en-GB" dirty="0" smtClean="0"/>
              <a:t>Note++, NetBeans and Bracket.</a:t>
            </a:r>
          </a:p>
          <a:p>
            <a:pPr>
              <a:buFont typeface="Arial" charset="0"/>
              <a:buChar char="•"/>
            </a:pPr>
            <a:r>
              <a:rPr lang="en-GB" dirty="0" smtClean="0"/>
              <a:t>Component Integration</a:t>
            </a:r>
          </a:p>
          <a:p>
            <a:pPr>
              <a:buFont typeface="Courier New" charset="0"/>
              <a:buChar char="o"/>
            </a:pPr>
            <a:r>
              <a:rPr lang="en-GB" dirty="0" smtClean="0"/>
              <a:t>Checkout       Payment       Client Info          Confirm Payment            Cancel Payment</a:t>
            </a:r>
          </a:p>
          <a:p>
            <a:pPr>
              <a:buFont typeface="Courier New" charset="0"/>
              <a:buChar char="o"/>
            </a:pPr>
            <a:endParaRPr lang="en-GB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47257" y="5821136"/>
            <a:ext cx="408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48792" y="5796643"/>
            <a:ext cx="408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9813" y="5796643"/>
            <a:ext cx="408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67698" y="5796643"/>
            <a:ext cx="476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Quality Assurance</a:t>
            </a:r>
          </a:p>
          <a:p>
            <a:r>
              <a:rPr lang="en-GB" dirty="0" smtClean="0"/>
              <a:t>Marketing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Benjamin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8268" y="2552700"/>
            <a:ext cx="8027377" cy="1356360"/>
          </a:xfrm>
        </p:spPr>
        <p:txBody>
          <a:bodyPr>
            <a:noAutofit/>
          </a:bodyPr>
          <a:lstStyle/>
          <a:p>
            <a:pPr algn="ctr"/>
            <a:r>
              <a:rPr lang="en-GB" sz="11500" dirty="0" smtClean="0"/>
              <a:t>Any Questions?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9125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621" y="334785"/>
            <a:ext cx="3255546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7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/>
              <a:t>Anis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Project </a:t>
            </a:r>
            <a:r>
              <a:rPr lang="en-GB" sz="2400" b="1" dirty="0" smtClean="0"/>
              <a:t>Manager</a:t>
            </a:r>
          </a:p>
          <a:p>
            <a:r>
              <a:rPr lang="en-GB" sz="2400" b="1" dirty="0" smtClean="0"/>
              <a:t>Suppliers Interface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294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err="1" smtClean="0"/>
              <a:t>Anis</a:t>
            </a:r>
            <a:r>
              <a:rPr lang="en-GB" dirty="0" smtClean="0"/>
              <a:t> – Project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</a:p>
          <a:p>
            <a:r>
              <a:rPr lang="en-GB" dirty="0" smtClean="0"/>
              <a:t>Loyalty Scheme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3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Jennifer </a:t>
            </a:r>
            <a:r>
              <a:rPr lang="en-GB" dirty="0"/>
              <a:t>–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FCEPH | </a:t>
            </a:r>
            <a:r>
              <a:rPr lang="en-GB" dirty="0" smtClean="0"/>
              <a:t>Nazir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Integration</a:t>
            </a:r>
          </a:p>
          <a:p>
            <a:pPr>
              <a:buFont typeface="Courier New" charset="0"/>
              <a:buChar char="o"/>
            </a:pPr>
            <a:r>
              <a:rPr lang="en-GB" dirty="0" smtClean="0"/>
              <a:t>I created an integration plan for everyone's component.</a:t>
            </a:r>
          </a:p>
          <a:p>
            <a:pPr>
              <a:buFont typeface="Courier New" charset="0"/>
              <a:buChar char="o"/>
            </a:pPr>
            <a:r>
              <a:rPr lang="en-GB" dirty="0" smtClean="0"/>
              <a:t>Joining components into the core.</a:t>
            </a:r>
          </a:p>
          <a:p>
            <a:r>
              <a:rPr lang="en-GB" dirty="0" smtClean="0"/>
              <a:t>Payment</a:t>
            </a:r>
          </a:p>
          <a:p>
            <a:pPr>
              <a:buFont typeface="Courier New" charset="0"/>
              <a:buChar char="o"/>
            </a:pPr>
            <a:r>
              <a:rPr lang="en-GB" dirty="0" smtClean="0"/>
              <a:t> Used paper-input  and paper- button polymer components</a:t>
            </a:r>
          </a:p>
          <a:p>
            <a:pPr>
              <a:buFont typeface="Courier New" charset="0"/>
              <a:buChar char="o"/>
            </a:pPr>
            <a:r>
              <a:rPr lang="en-GB" dirty="0" smtClean="0"/>
              <a:t>Include customer account details</a:t>
            </a:r>
          </a:p>
          <a:p>
            <a:pPr>
              <a:buFont typeface="Courier New" charset="0"/>
              <a:buChar char="o"/>
            </a:pPr>
            <a:r>
              <a:rPr lang="en-GB" dirty="0" smtClean="0"/>
              <a:t>Confirm </a:t>
            </a:r>
            <a:r>
              <a:rPr lang="mr-IN" dirty="0" smtClean="0"/>
              <a:t>–</a:t>
            </a:r>
            <a:r>
              <a:rPr lang="en-GB" dirty="0" smtClean="0"/>
              <a:t>Cancel buttons</a:t>
            </a:r>
            <a:endParaRPr lang="en-GB" dirty="0" smtClean="0"/>
          </a:p>
          <a:p>
            <a:pPr>
              <a:buFont typeface="Courier New" charset="0"/>
              <a:buChar char="o"/>
            </a:pPr>
            <a:r>
              <a:rPr lang="en-GB" dirty="0" smtClean="0"/>
              <a:t>Style CSS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5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512</TotalTime>
  <Words>171</Words>
  <Application>Microsoft Macintosh PowerPoint</Application>
  <PresentationFormat>Widescreen</PresentationFormat>
  <Paragraphs>45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Corbel</vt:lpstr>
      <vt:lpstr>Courier New</vt:lpstr>
      <vt:lpstr>Mangal</vt:lpstr>
      <vt:lpstr>Arial</vt:lpstr>
      <vt:lpstr>Basis</vt:lpstr>
      <vt:lpstr>Group 3 – FCEPH</vt:lpstr>
      <vt:lpstr>FCEPH | Introduction</vt:lpstr>
      <vt:lpstr>FCEPH | Recap</vt:lpstr>
      <vt:lpstr>FCEPH | Recap</vt:lpstr>
      <vt:lpstr>FCEPH | Anis</vt:lpstr>
      <vt:lpstr>FCEPH | Anis – Project Plan</vt:lpstr>
      <vt:lpstr>FCEPH | Jennifer</vt:lpstr>
      <vt:lpstr>FCEPH | Jennifer – Project Plan</vt:lpstr>
      <vt:lpstr>FCEPH | Nazir</vt:lpstr>
      <vt:lpstr>FCEPH | Nazir – Project Plan</vt:lpstr>
      <vt:lpstr>FCEPH | Benjamin</vt:lpstr>
      <vt:lpstr>FCEPH | Benjamin – Project Plan</vt:lpstr>
      <vt:lpstr>Any Questions?</vt:lpstr>
    </vt:vector>
  </TitlesOfParts>
  <Company>University of West London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 Adebisi Adaeze  Oshodi</dc:creator>
  <cp:lastModifiedBy>Nazir Mohammad</cp:lastModifiedBy>
  <cp:revision>22</cp:revision>
  <dcterms:created xsi:type="dcterms:W3CDTF">2017-03-13T17:14:41Z</dcterms:created>
  <dcterms:modified xsi:type="dcterms:W3CDTF">2017-04-11T17:48:01Z</dcterms:modified>
</cp:coreProperties>
</file>