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61" r:id="rId7"/>
    <p:sldId id="265" r:id="rId8"/>
    <p:sldId id="272" r:id="rId9"/>
    <p:sldId id="273" r:id="rId10"/>
    <p:sldId id="263" r:id="rId11"/>
    <p:sldId id="267" r:id="rId12"/>
    <p:sldId id="274" r:id="rId13"/>
    <p:sldId id="27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26D4-858D-42B4-8A03-639BFCE1679A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B10-BA1F-4021-A7E8-52DEB9DD99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12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4118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2704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73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980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3454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966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57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73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855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0781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="" xmlns:p14="http://schemas.microsoft.com/office/powerpoint/2010/main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Quality Assurance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Checking the quality of work produced by the team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Risk Register</a:t>
            </a:r>
          </a:p>
          <a:p>
            <a:r>
              <a:rPr lang="en-GB" sz="2800" b="1" dirty="0" smtClean="0"/>
              <a:t>Marketing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view the types of items purchased by a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send recommendations/deals to customers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80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8" y="151708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8" y="1159626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GB" b="1" dirty="0" smtClean="0"/>
              <a:t>Risk Breakdown Structure</a:t>
            </a:r>
          </a:p>
          <a:p>
            <a:endParaRPr lang="en-GB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/>
          <a:srcRect l="21272" t="18916" r="22354" b="17516"/>
          <a:stretch/>
        </p:blipFill>
        <p:spPr bwMode="auto">
          <a:xfrm>
            <a:off x="1895994" y="1508068"/>
            <a:ext cx="8366878" cy="5117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42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2731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Component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r="13669" b="7779"/>
          <a:stretch>
            <a:fillRect/>
          </a:stretch>
        </p:blipFill>
        <p:spPr bwMode="auto">
          <a:xfrm>
            <a:off x="2717103" y="2057400"/>
            <a:ext cx="672445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5246" y="1245325"/>
            <a:ext cx="9875520" cy="82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 Form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FCEPH relationship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4720" t="21858" r="481" b="7431"/>
          <a:stretch>
            <a:fillRect/>
          </a:stretch>
        </p:blipFill>
        <p:spPr bwMode="auto">
          <a:xfrm>
            <a:off x="1772141" y="2057400"/>
            <a:ext cx="861438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="" xmlns:p14="http://schemas.microsoft.com/office/powerpoint/2010/main" val="912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96" y="2057400"/>
            <a:ext cx="5647768" cy="31623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FCEPH </a:t>
            </a:r>
            <a:r>
              <a:rPr lang="en-GB" sz="2800" dirty="0"/>
              <a:t>is a supermarket that sells Food, Clothes, Electronics, Health &amp; beauty and Household products. </a:t>
            </a:r>
            <a:endParaRPr lang="en-GB" sz="2800" dirty="0" smtClean="0"/>
          </a:p>
          <a:p>
            <a:r>
              <a:rPr lang="en-GB" sz="2800" dirty="0" smtClean="0"/>
              <a:t>We </a:t>
            </a:r>
            <a:r>
              <a:rPr lang="en-GB" sz="2800" dirty="0"/>
              <a:t>chose the name FCEPH because it stands for Food, Clothing, Electronics, Pharmacy and </a:t>
            </a:r>
            <a:r>
              <a:rPr lang="en-GB" sz="2800" dirty="0" smtClean="0"/>
              <a:t>Household. </a:t>
            </a:r>
            <a:endParaRPr lang="en-GB" sz="2800" dirty="0"/>
          </a:p>
          <a:p>
            <a:pPr marL="45720" indent="0">
              <a:buNone/>
            </a:pPr>
            <a:r>
              <a:rPr lang="en-GB" sz="2800" b="1" dirty="0" smtClean="0"/>
              <a:t>What did we do</a:t>
            </a:r>
            <a:endParaRPr lang="en-GB" sz="2800" b="1" dirty="0"/>
          </a:p>
          <a:p>
            <a:r>
              <a:rPr lang="en-GB" sz="2800" dirty="0" smtClean="0"/>
              <a:t>We created a website for our project. 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Project </a:t>
            </a:r>
            <a:r>
              <a:rPr lang="en-GB" sz="3200" b="1" dirty="0" smtClean="0"/>
              <a:t>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Meeting Minute Documentation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Project Planning with the team</a:t>
            </a:r>
          </a:p>
          <a:p>
            <a:r>
              <a:rPr lang="en-GB" sz="3200" b="1" dirty="0" smtClean="0"/>
              <a:t>Suppliers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User </a:t>
            </a:r>
            <a:r>
              <a:rPr lang="en-GB" sz="1800" dirty="0"/>
              <a:t>should be able to view stock amount. </a:t>
            </a:r>
            <a:r>
              <a:rPr lang="en-GB" sz="1800" b="1" dirty="0"/>
              <a:t>REMOVED</a:t>
            </a:r>
            <a:endParaRPr lang="en-GB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There should be a list of suppliers with their details.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a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type of product from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place order with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Stock should be updated.</a:t>
            </a:r>
            <a:r>
              <a:rPr lang="en-GB" sz="1800" b="1" dirty="0"/>
              <a:t> </a:t>
            </a:r>
            <a:r>
              <a:rPr lang="en-GB" sz="1800" b="1" dirty="0" smtClean="0"/>
              <a:t>REMOVED</a:t>
            </a: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13697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" y="11928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Anis</a:t>
            </a:r>
            <a:r>
              <a:rPr lang="en-GB" dirty="0" smtClean="0"/>
              <a:t> –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1" y="1331660"/>
            <a:ext cx="3545307" cy="8599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WBS: It tell you what divides my roles and duties in the whole project.  </a:t>
            </a:r>
          </a:p>
          <a:p>
            <a:endParaRPr lang="en-GB" dirty="0"/>
          </a:p>
        </p:txBody>
      </p:sp>
      <p:pic>
        <p:nvPicPr>
          <p:cNvPr id="4" name="Picture 3" descr="../../../../Desktop/Screen%20Shot%202017-04-09%20at%2018.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347" r="7158" b="11262"/>
          <a:stretch/>
        </p:blipFill>
        <p:spPr bwMode="auto">
          <a:xfrm>
            <a:off x="8142090" y="325931"/>
            <a:ext cx="3745112" cy="27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../../../Desktop/Screen%20Shot%202017-04-09%20at%2002.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979"/>
          <a:stretch/>
        </p:blipFill>
        <p:spPr bwMode="auto">
          <a:xfrm>
            <a:off x="274153" y="5762324"/>
            <a:ext cx="11613049" cy="8502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4153" y="5110734"/>
            <a:ext cx="5321968" cy="649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Risk Registry : Show you some of the Positive Risk and Negative Risk developed in the project. </a:t>
            </a:r>
          </a:p>
          <a:p>
            <a:endParaRPr lang="en-GB" dirty="0"/>
          </a:p>
        </p:txBody>
      </p:sp>
      <p:pic>
        <p:nvPicPr>
          <p:cNvPr id="8" name="Picture 7" descr="../../../../Desktop/Screen%20Shot%202017-04-09%20at%2018.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585"/>
          <a:stretch/>
        </p:blipFill>
        <p:spPr bwMode="auto">
          <a:xfrm>
            <a:off x="274153" y="1300818"/>
            <a:ext cx="4459705" cy="34685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30209" y="2830352"/>
            <a:ext cx="3545307" cy="92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Gantt Chart showing you how much time it took me to finish certain aspect </a:t>
            </a:r>
            <a:r>
              <a:rPr lang="en-GB" smtClean="0"/>
              <a:t>of the projects.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" name="Picture 9" descr="/Users/anis/Desktop/Screen Shot 2017-04-07 at 21.03.34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826"/>
          <a:stretch/>
        </p:blipFill>
        <p:spPr bwMode="auto">
          <a:xfrm>
            <a:off x="7748337" y="3787633"/>
            <a:ext cx="4138865" cy="19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65322" y="4197890"/>
            <a:ext cx="3083016" cy="60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This is </a:t>
            </a:r>
            <a:r>
              <a:rPr lang="en-GB" smtClean="0"/>
              <a:t>a preview of my Supplier Page.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887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28610"/>
            <a:ext cx="9872871" cy="4038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Documenting the 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Chart</a:t>
            </a:r>
          </a:p>
          <a:p>
            <a:r>
              <a:rPr lang="en-GB" sz="2800" b="1" dirty="0" smtClean="0"/>
              <a:t>Loyalty Scheme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A </a:t>
            </a:r>
            <a:r>
              <a:rPr lang="en-GB" sz="2800" dirty="0"/>
              <a:t>customer should be able to register to a loyalty 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A customer should be assigned a loyalty </a:t>
            </a:r>
            <a:r>
              <a:rPr lang="en-GB" sz="2800" dirty="0" smtClean="0"/>
              <a:t>card </a:t>
            </a:r>
            <a:r>
              <a:rPr lang="en-GB" sz="2800" b="1" dirty="0"/>
              <a:t>- 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added</a:t>
            </a:r>
            <a:r>
              <a:rPr lang="en-GB" sz="2800" dirty="0"/>
              <a:t> </a:t>
            </a:r>
            <a:r>
              <a:rPr lang="en-GB" sz="2800" b="1" dirty="0" smtClean="0"/>
              <a:t>- Implied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removed </a:t>
            </a:r>
            <a:r>
              <a:rPr lang="en-GB" sz="2800" b="1" dirty="0" smtClean="0"/>
              <a:t>- </a:t>
            </a:r>
            <a:r>
              <a:rPr lang="en-GB" sz="2800" b="1" dirty="0"/>
              <a:t>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Receive </a:t>
            </a:r>
            <a:r>
              <a:rPr lang="en-GB" sz="2800" dirty="0"/>
              <a:t>special deals for loyalty points and discounts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229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42" y="1447799"/>
            <a:ext cx="9872871" cy="4038600"/>
          </a:xfrm>
        </p:spPr>
        <p:txBody>
          <a:bodyPr/>
          <a:lstStyle/>
          <a:p>
            <a:r>
              <a:rPr lang="en-GB" sz="2400" b="1" dirty="0" smtClean="0"/>
              <a:t>Work breakdown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Breakdown workload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Project seem more manageable</a:t>
            </a:r>
            <a:endParaRPr lang="en-GB" sz="2400" dirty="0"/>
          </a:p>
          <a:p>
            <a:r>
              <a:rPr lang="en-GB" sz="2400" b="1" dirty="0"/>
              <a:t>Risk register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Negative Risks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Positive Risks</a:t>
            </a:r>
            <a:endParaRPr lang="en-GB" sz="2400" dirty="0"/>
          </a:p>
          <a:p>
            <a:pPr marL="274320" lvl="1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0" y="1447799"/>
            <a:ext cx="6342610" cy="26503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0471157"/>
              </p:ext>
            </p:extLst>
          </p:nvPr>
        </p:nvGraphicFramePr>
        <p:xfrm>
          <a:off x="573944" y="4587242"/>
          <a:ext cx="11005685" cy="1770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247">
                  <a:extLst>
                    <a:ext uri="{9D8B030D-6E8A-4147-A177-3AD203B41FA5}">
                      <a16:colId xmlns:a16="http://schemas.microsoft.com/office/drawing/2014/main" xmlns="" val="1186374384"/>
                    </a:ext>
                  </a:extLst>
                </a:gridCol>
                <a:gridCol w="624630">
                  <a:extLst>
                    <a:ext uri="{9D8B030D-6E8A-4147-A177-3AD203B41FA5}">
                      <a16:colId xmlns:a16="http://schemas.microsoft.com/office/drawing/2014/main" xmlns="" val="1662131398"/>
                    </a:ext>
                  </a:extLst>
                </a:gridCol>
                <a:gridCol w="1064942">
                  <a:extLst>
                    <a:ext uri="{9D8B030D-6E8A-4147-A177-3AD203B41FA5}">
                      <a16:colId xmlns:a16="http://schemas.microsoft.com/office/drawing/2014/main" xmlns="" val="3606078462"/>
                    </a:ext>
                  </a:extLst>
                </a:gridCol>
                <a:gridCol w="1517838">
                  <a:extLst>
                    <a:ext uri="{9D8B030D-6E8A-4147-A177-3AD203B41FA5}">
                      <a16:colId xmlns:a16="http://schemas.microsoft.com/office/drawing/2014/main" xmlns="" val="223130045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3035187046"/>
                    </a:ext>
                  </a:extLst>
                </a:gridCol>
                <a:gridCol w="1389098">
                  <a:extLst>
                    <a:ext uri="{9D8B030D-6E8A-4147-A177-3AD203B41FA5}">
                      <a16:colId xmlns:a16="http://schemas.microsoft.com/office/drawing/2014/main" xmlns="" val="2950164483"/>
                    </a:ext>
                  </a:extLst>
                </a:gridCol>
                <a:gridCol w="1884856">
                  <a:extLst>
                    <a:ext uri="{9D8B030D-6E8A-4147-A177-3AD203B41FA5}">
                      <a16:colId xmlns:a16="http://schemas.microsoft.com/office/drawing/2014/main" xmlns="" val="2904866764"/>
                    </a:ext>
                  </a:extLst>
                </a:gridCol>
                <a:gridCol w="1662740">
                  <a:extLst>
                    <a:ext uri="{9D8B030D-6E8A-4147-A177-3AD203B41FA5}">
                      <a16:colId xmlns:a16="http://schemas.microsoft.com/office/drawing/2014/main" xmlns="" val="1176429251"/>
                    </a:ext>
                  </a:extLst>
                </a:gridCol>
                <a:gridCol w="997958">
                  <a:extLst>
                    <a:ext uri="{9D8B030D-6E8A-4147-A177-3AD203B41FA5}">
                      <a16:colId xmlns:a16="http://schemas.microsoft.com/office/drawing/2014/main" xmlns="" val="457464082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xmlns="" val="3249251570"/>
                    </a:ext>
                  </a:extLst>
                </a:gridCol>
              </a:tblGrid>
              <a:tr h="37161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No.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Rank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Description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Category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Root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Triggers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Potential Responses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 Owner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Status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4525225"/>
                  </a:ext>
                </a:extLst>
              </a:tr>
              <a:tr h="79546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R1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Incompletion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Not finishing the sub component on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Negative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Started component late because core was unfinished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Passing deadlines set for tasks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 more time on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Jennifer, Ben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Risk avoided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02312421"/>
                  </a:ext>
                </a:extLst>
              </a:tr>
              <a:tr h="59659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effectLst/>
                        </a:rPr>
                        <a:t>R4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Extra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Finishing things on time/early 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Positive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Spending more time on the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Finishing the component early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Spend more time on component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Risk avoided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0609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4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Integration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I created an integration plan for everyone's component.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Joining components into the core.</a:t>
            </a:r>
          </a:p>
          <a:p>
            <a:r>
              <a:rPr lang="en-GB" sz="2800" b="1" dirty="0" smtClean="0"/>
              <a:t>Payment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 Used paper-input  and paper- button polymer components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Include customer account details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Confirm </a:t>
            </a:r>
            <a:r>
              <a:rPr lang="mr-IN" sz="2800" dirty="0" smtClean="0"/>
              <a:t>–</a:t>
            </a:r>
            <a:r>
              <a:rPr lang="en-GB" sz="2800" dirty="0" smtClean="0"/>
              <a:t>Cancel buttons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Style CSS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27385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123" y="1758043"/>
            <a:ext cx="11023015" cy="4038600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Risk Register </a:t>
            </a:r>
            <a:endParaRPr lang="en-GB" sz="2400" b="1" dirty="0"/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Positive </a:t>
            </a:r>
            <a:r>
              <a:rPr lang="mr-IN" sz="2400" dirty="0" smtClean="0"/>
              <a:t>–</a:t>
            </a:r>
            <a:r>
              <a:rPr lang="en-GB" sz="2400" dirty="0" smtClean="0"/>
              <a:t>Negative Risks within the project.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Payment Requirement</a:t>
            </a:r>
          </a:p>
          <a:p>
            <a:pPr lvl="1">
              <a:buFont typeface="Courier New" charset="0"/>
              <a:buChar char="o"/>
            </a:pPr>
            <a:r>
              <a:rPr lang="en-GB" sz="2400" dirty="0"/>
              <a:t>A customer should receive payment request when attempting to check out. </a:t>
            </a:r>
          </a:p>
          <a:p>
            <a:pPr lvl="1">
              <a:buFont typeface="Courier New" charset="0"/>
              <a:buChar char="o"/>
            </a:pPr>
            <a:r>
              <a:rPr lang="en-GB" sz="2400" dirty="0"/>
              <a:t>Customer should receive a confirmation or denial for their payment.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Software </a:t>
            </a:r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Note++, NetBeans and Bracket.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Component Integration</a:t>
            </a:r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Checkout       Payment       Client Info         Confirm Payment         Cancel Payment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4225" y="5460642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96972" y="5460642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68906" y="5459606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605692" y="5459606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747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358</TotalTime>
  <Words>528</Words>
  <Application>Microsoft Office PowerPoint</Application>
  <PresentationFormat>Custom</PresentationFormat>
  <Paragraphs>115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Basis</vt:lpstr>
      <vt:lpstr>Group 3 – FCEPH</vt:lpstr>
      <vt:lpstr>FCEPH | Introduction</vt:lpstr>
      <vt:lpstr>FCEPH | Recap</vt:lpstr>
      <vt:lpstr>FCEPH | Anis</vt:lpstr>
      <vt:lpstr>FCEPH | Anis – Project Plan</vt:lpstr>
      <vt:lpstr>FCEPH | Jennifer</vt:lpstr>
      <vt:lpstr>FCEPH | Jennifer – Project Plan</vt:lpstr>
      <vt:lpstr>FCEPH | Nazir</vt:lpstr>
      <vt:lpstr>FCEPH | Nazir – Project Plan</vt:lpstr>
      <vt:lpstr>FCEPH | Benjamin</vt:lpstr>
      <vt:lpstr>FCEPH | Benjamin – Project Plan</vt:lpstr>
      <vt:lpstr>Component  </vt:lpstr>
      <vt:lpstr>FCEPH relationship  </vt:lpstr>
      <vt:lpstr>Any Questions?</vt:lpstr>
    </vt:vector>
  </TitlesOfParts>
  <Company>University of West London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benjamin mapamboli</cp:lastModifiedBy>
  <cp:revision>29</cp:revision>
  <dcterms:created xsi:type="dcterms:W3CDTF">2017-03-13T17:14:41Z</dcterms:created>
  <dcterms:modified xsi:type="dcterms:W3CDTF">2017-04-12T11:58:25Z</dcterms:modified>
</cp:coreProperties>
</file>