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67" r:id="rId3"/>
    <p:sldId id="257" r:id="rId4"/>
    <p:sldId id="265" r:id="rId5"/>
    <p:sldId id="266" r:id="rId6"/>
    <p:sldId id="258" r:id="rId7"/>
    <p:sldId id="259" r:id="rId8"/>
    <p:sldId id="264" r:id="rId9"/>
    <p:sldId id="269" r:id="rId10"/>
    <p:sldId id="260" r:id="rId11"/>
    <p:sldId id="261" r:id="rId12"/>
    <p:sldId id="262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9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5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5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1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6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1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9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2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5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8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2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9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3 – The Beast Nation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707" y="3869634"/>
            <a:ext cx="9234152" cy="1388165"/>
          </a:xfrm>
        </p:spPr>
        <p:txBody>
          <a:bodyPr>
            <a:normAutofit/>
          </a:bodyPr>
          <a:lstStyle/>
          <a:p>
            <a:r>
              <a:rPr lang="en-GB" dirty="0" smtClean="0"/>
              <a:t>Team Project</a:t>
            </a:r>
            <a:endParaRPr lang="en-GB" dirty="0"/>
          </a:p>
          <a:p>
            <a:r>
              <a:rPr lang="en-GB" dirty="0" err="1" smtClean="0"/>
              <a:t>Anis</a:t>
            </a:r>
            <a:r>
              <a:rPr lang="en-GB" dirty="0" smtClean="0"/>
              <a:t> </a:t>
            </a:r>
            <a:r>
              <a:rPr lang="en-GB" dirty="0" err="1" smtClean="0"/>
              <a:t>Subba</a:t>
            </a:r>
            <a:r>
              <a:rPr lang="en-GB" dirty="0" smtClean="0"/>
              <a:t> - Jennifer Odongo - Benjamin </a:t>
            </a:r>
            <a:r>
              <a:rPr lang="en-GB" dirty="0" err="1" smtClean="0"/>
              <a:t>Mapamboli</a:t>
            </a:r>
            <a:r>
              <a:rPr lang="en-GB" dirty="0" smtClean="0"/>
              <a:t> - </a:t>
            </a:r>
            <a:r>
              <a:rPr lang="en-GB" dirty="0" err="1" smtClean="0"/>
              <a:t>Nazir</a:t>
            </a:r>
            <a:r>
              <a:rPr lang="en-GB" dirty="0" smtClean="0"/>
              <a:t> </a:t>
            </a:r>
            <a:r>
              <a:rPr lang="en-GB" dirty="0" err="1"/>
              <a:t>M</a:t>
            </a:r>
            <a:r>
              <a:rPr lang="en-GB" dirty="0" err="1" smtClean="0"/>
              <a:t>ohammmad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8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of Roles - </a:t>
            </a:r>
            <a:r>
              <a:rPr lang="en-GB" dirty="0" err="1" smtClean="0"/>
              <a:t>Anis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of </a:t>
            </a:r>
            <a:r>
              <a:rPr lang="en-GB" dirty="0" smtClean="0"/>
              <a:t>Roles - Jennifer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2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of </a:t>
            </a:r>
            <a:r>
              <a:rPr lang="en-GB" dirty="0" smtClean="0"/>
              <a:t>Roles </a:t>
            </a:r>
            <a:r>
              <a:rPr lang="en-GB" dirty="0"/>
              <a:t>- B</a:t>
            </a:r>
            <a:r>
              <a:rPr lang="en-GB" dirty="0" smtClean="0"/>
              <a:t>enjamin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60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of </a:t>
            </a:r>
            <a:r>
              <a:rPr lang="en-GB" dirty="0" smtClean="0"/>
              <a:t>Roles </a:t>
            </a:r>
            <a:r>
              <a:rPr lang="en-GB" dirty="0"/>
              <a:t>- </a:t>
            </a:r>
            <a:r>
              <a:rPr lang="en-GB" dirty="0" err="1"/>
              <a:t>N</a:t>
            </a:r>
            <a:r>
              <a:rPr lang="en-GB" dirty="0" err="1" smtClean="0"/>
              <a:t>azir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071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09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95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68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28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36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 - Week 1&amp;2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28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 – Week 3&amp;4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88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 – Week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0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9648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14</TotalTime>
  <Words>62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Corbel</vt:lpstr>
      <vt:lpstr>Basis</vt:lpstr>
      <vt:lpstr>Group 3 – The Beast Nation</vt:lpstr>
      <vt:lpstr>Introduction</vt:lpstr>
      <vt:lpstr>Project Plan</vt:lpstr>
      <vt:lpstr>Project Plan</vt:lpstr>
      <vt:lpstr>Project Plan</vt:lpstr>
      <vt:lpstr>Progress - Week 1&amp;2</vt:lpstr>
      <vt:lpstr>Progress – Week 3&amp;4</vt:lpstr>
      <vt:lpstr>Progress – Week 5</vt:lpstr>
      <vt:lpstr>Future Progress</vt:lpstr>
      <vt:lpstr>Review of Roles - Anis</vt:lpstr>
      <vt:lpstr>Review of Roles - Jennifer</vt:lpstr>
      <vt:lpstr>Review of Roles - Benjamin</vt:lpstr>
      <vt:lpstr>Review of Roles - Nazir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– The Beast Nation</dc:title>
  <dc:creator>Jennifer Odongo</dc:creator>
  <cp:lastModifiedBy>Jennifer Odongo</cp:lastModifiedBy>
  <cp:revision>5</cp:revision>
  <dcterms:created xsi:type="dcterms:W3CDTF">2017-01-27T16:25:17Z</dcterms:created>
  <dcterms:modified xsi:type="dcterms:W3CDTF">2017-01-27T17:01:59Z</dcterms:modified>
</cp:coreProperties>
</file>