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notesMasterIdLst>
    <p:notesMasterId r:id="rId12"/>
  </p:notesMasterIdLst>
  <p:handoutMasterIdLst>
    <p:handoutMasterId r:id="rId13"/>
  </p:handoutMasterIdLst>
  <p:sldIdLst>
    <p:sldId id="832" r:id="rId5"/>
    <p:sldId id="257" r:id="rId6"/>
    <p:sldId id="2147468792" r:id="rId7"/>
    <p:sldId id="2147468806" r:id="rId8"/>
    <p:sldId id="2147468802" r:id="rId9"/>
    <p:sldId id="2147468803" r:id="rId10"/>
    <p:sldId id="4199"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30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B566"/>
    <a:srgbClr val="ED7D31"/>
    <a:srgbClr val="E7E6E6"/>
    <a:srgbClr val="FF9900"/>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64" autoAdjust="0"/>
    <p:restoredTop sz="94660"/>
  </p:normalViewPr>
  <p:slideViewPr>
    <p:cSldViewPr snapToGrid="0">
      <p:cViewPr>
        <p:scale>
          <a:sx n="80" d="100"/>
          <a:sy n="80" d="100"/>
        </p:scale>
        <p:origin x="282" y="78"/>
      </p:cViewPr>
      <p:guideLst>
        <p:guide pos="1300"/>
        <p:guide orient="horz" pos="2160"/>
      </p:guideLst>
    </p:cSldViewPr>
  </p:slid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A42CE5F5-F56A-4037-8256-5184BCF335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I" dirty="0"/>
          </a:p>
        </p:txBody>
      </p:sp>
      <p:sp>
        <p:nvSpPr>
          <p:cNvPr id="3" name="Espace réservé de la date 2">
            <a:extLst>
              <a:ext uri="{FF2B5EF4-FFF2-40B4-BE49-F238E27FC236}">
                <a16:creationId xmlns:a16="http://schemas.microsoft.com/office/drawing/2014/main" id="{1E8BB47F-4FA4-EE9F-AE96-B0191103ACA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2ECFD7-EF88-4129-8300-906983680ABB}" type="datetimeFigureOut">
              <a:rPr lang="fr-CI" smtClean="0"/>
              <a:t>09/07/2025</a:t>
            </a:fld>
            <a:endParaRPr lang="fr-CI" dirty="0"/>
          </a:p>
        </p:txBody>
      </p:sp>
      <p:sp>
        <p:nvSpPr>
          <p:cNvPr id="4" name="Espace réservé du pied de page 3">
            <a:extLst>
              <a:ext uri="{FF2B5EF4-FFF2-40B4-BE49-F238E27FC236}">
                <a16:creationId xmlns:a16="http://schemas.microsoft.com/office/drawing/2014/main" id="{E53C2999-6A46-C9AA-FED9-B489C40E8D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CI" dirty="0"/>
          </a:p>
        </p:txBody>
      </p:sp>
      <p:sp>
        <p:nvSpPr>
          <p:cNvPr id="5" name="Espace réservé du numéro de diapositive 4">
            <a:extLst>
              <a:ext uri="{FF2B5EF4-FFF2-40B4-BE49-F238E27FC236}">
                <a16:creationId xmlns:a16="http://schemas.microsoft.com/office/drawing/2014/main" id="{936567E4-7007-B5C7-A377-FEF4777833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68CC2B-95E9-41D0-BD70-A4B4F4982950}" type="slidenum">
              <a:rPr lang="fr-CI" smtClean="0"/>
              <a:t>‹N°›</a:t>
            </a:fld>
            <a:endParaRPr lang="fr-CI" dirty="0"/>
          </a:p>
        </p:txBody>
      </p:sp>
    </p:spTree>
    <p:extLst>
      <p:ext uri="{BB962C8B-B14F-4D97-AF65-F5344CB8AC3E}">
        <p14:creationId xmlns:p14="http://schemas.microsoft.com/office/powerpoint/2010/main" val="2469370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EAE660-0D9A-48FF-9710-66934160469F}" type="datetimeFigureOut">
              <a:rPr lang="fr-FR" smtClean="0"/>
              <a:t>09/07/2025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69055-9833-4756-B869-14551054875F}" type="slidenum">
              <a:rPr lang="fr-FR" smtClean="0"/>
              <a:t>‹N°›</a:t>
            </a:fld>
            <a:endParaRPr lang="fr-FR" dirty="0"/>
          </a:p>
        </p:txBody>
      </p:sp>
    </p:spTree>
    <p:extLst>
      <p:ext uri="{BB962C8B-B14F-4D97-AF65-F5344CB8AC3E}">
        <p14:creationId xmlns:p14="http://schemas.microsoft.com/office/powerpoint/2010/main" val="1171095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fr-FR"/>
              <a:t>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77327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1461770" y="0"/>
            <a:ext cx="4279898" cy="3317174"/>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1467638" y="3540826"/>
            <a:ext cx="4279898" cy="3317174"/>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dirty="0"/>
          </a:p>
        </p:txBody>
      </p:sp>
    </p:spTree>
    <p:extLst>
      <p:ext uri="{BB962C8B-B14F-4D97-AF65-F5344CB8AC3E}">
        <p14:creationId xmlns:p14="http://schemas.microsoft.com/office/powerpoint/2010/main" val="633802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3566445" y="1"/>
            <a:ext cx="7581651" cy="6858001"/>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6271555" y="928270"/>
            <a:ext cx="5920447" cy="2414976"/>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8354341" y="3600506"/>
            <a:ext cx="3581274" cy="1586098"/>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dirty="0"/>
          </a:p>
        </p:txBody>
      </p:sp>
    </p:spTree>
    <p:extLst>
      <p:ext uri="{BB962C8B-B14F-4D97-AF65-F5344CB8AC3E}">
        <p14:creationId xmlns:p14="http://schemas.microsoft.com/office/powerpoint/2010/main" val="584597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2" y="2106999"/>
            <a:ext cx="12036709" cy="3700526"/>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4173961" y="-8680"/>
            <a:ext cx="6535678" cy="3414815"/>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8682252" y="-7938"/>
            <a:ext cx="3509748" cy="3414073"/>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dirty="0"/>
          </a:p>
        </p:txBody>
      </p:sp>
    </p:spTree>
    <p:extLst>
      <p:ext uri="{BB962C8B-B14F-4D97-AF65-F5344CB8AC3E}">
        <p14:creationId xmlns:p14="http://schemas.microsoft.com/office/powerpoint/2010/main" val="2544008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4034192" y="1353573"/>
            <a:ext cx="8157809" cy="4150854"/>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1544164"/>
            <a:ext cx="6698696" cy="4150854"/>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dirty="0"/>
          </a:p>
        </p:txBody>
      </p:sp>
    </p:spTree>
    <p:extLst>
      <p:ext uri="{BB962C8B-B14F-4D97-AF65-F5344CB8AC3E}">
        <p14:creationId xmlns:p14="http://schemas.microsoft.com/office/powerpoint/2010/main" val="3227951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8511407" y="-2652753"/>
            <a:ext cx="2722740" cy="7856964"/>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6734860" y="1550417"/>
            <a:ext cx="4024644" cy="4024644"/>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175108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2698714" y="1"/>
            <a:ext cx="9493286" cy="6857999"/>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000914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2" y="1063133"/>
            <a:ext cx="7725229" cy="4952773"/>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dirty="0"/>
          </a:p>
        </p:txBody>
      </p:sp>
    </p:spTree>
    <p:extLst>
      <p:ext uri="{BB962C8B-B14F-4D97-AF65-F5344CB8AC3E}">
        <p14:creationId xmlns:p14="http://schemas.microsoft.com/office/powerpoint/2010/main" val="31538487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1192109" y="3428999"/>
            <a:ext cx="9684249" cy="3442825"/>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dirty="0"/>
          </a:p>
        </p:txBody>
      </p:sp>
    </p:spTree>
    <p:extLst>
      <p:ext uri="{BB962C8B-B14F-4D97-AF65-F5344CB8AC3E}">
        <p14:creationId xmlns:p14="http://schemas.microsoft.com/office/powerpoint/2010/main" val="9423735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1549572"/>
            <a:ext cx="2985195" cy="3733629"/>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2067560" y="1549572"/>
            <a:ext cx="4028441" cy="3733629"/>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dirty="0"/>
          </a:p>
        </p:txBody>
      </p:sp>
    </p:spTree>
    <p:extLst>
      <p:ext uri="{BB962C8B-B14F-4D97-AF65-F5344CB8AC3E}">
        <p14:creationId xmlns:p14="http://schemas.microsoft.com/office/powerpoint/2010/main" val="1818608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999559" y="1425559"/>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4908489" y="1425558"/>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Tree>
    <p:extLst>
      <p:ext uri="{BB962C8B-B14F-4D97-AF65-F5344CB8AC3E}">
        <p14:creationId xmlns:p14="http://schemas.microsoft.com/office/powerpoint/2010/main" val="357815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3763806" y="0"/>
            <a:ext cx="6140667" cy="4699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8061012" y="3699642"/>
            <a:ext cx="4130989" cy="1582905"/>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6096000" y="1575453"/>
            <a:ext cx="3707092" cy="3707092"/>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6601137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4371484" y="0"/>
            <a:ext cx="7820516" cy="4604032"/>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dirty="0"/>
          </a:p>
        </p:txBody>
      </p:sp>
    </p:spTree>
    <p:extLst>
      <p:ext uri="{BB962C8B-B14F-4D97-AF65-F5344CB8AC3E}">
        <p14:creationId xmlns:p14="http://schemas.microsoft.com/office/powerpoint/2010/main" val="3314417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6096000" y="3453708"/>
            <a:ext cx="0" cy="340429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5321645" y="1905000"/>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5321645" y="4023203"/>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42692632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6096000" y="1"/>
            <a:ext cx="0" cy="4384761"/>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5321645" y="556814"/>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5321645" y="2429149"/>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5321645" y="4384761"/>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3869984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1676143" y="1016000"/>
            <a:ext cx="6357060" cy="4825998"/>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dirty="0"/>
          </a:p>
        </p:txBody>
      </p:sp>
    </p:spTree>
    <p:extLst>
      <p:ext uri="{BB962C8B-B14F-4D97-AF65-F5344CB8AC3E}">
        <p14:creationId xmlns:p14="http://schemas.microsoft.com/office/powerpoint/2010/main" val="22036831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4862272" y="1"/>
            <a:ext cx="7329728" cy="6823187"/>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dirty="0"/>
          </a:p>
        </p:txBody>
      </p:sp>
    </p:spTree>
    <p:extLst>
      <p:ext uri="{BB962C8B-B14F-4D97-AF65-F5344CB8AC3E}">
        <p14:creationId xmlns:p14="http://schemas.microsoft.com/office/powerpoint/2010/main" val="27205129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4289192" y="1023456"/>
            <a:ext cx="7902809" cy="2997198"/>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2921002"/>
            <a:ext cx="6558698" cy="2819399"/>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dirty="0"/>
          </a:p>
        </p:txBody>
      </p:sp>
    </p:spTree>
    <p:extLst>
      <p:ext uri="{BB962C8B-B14F-4D97-AF65-F5344CB8AC3E}">
        <p14:creationId xmlns:p14="http://schemas.microsoft.com/office/powerpoint/2010/main" val="3705248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5377699" y="1536701"/>
            <a:ext cx="6269154" cy="3746499"/>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4502357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470316"/>
            <a:ext cx="7024407" cy="6387685"/>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dirty="0"/>
          </a:p>
        </p:txBody>
      </p:sp>
    </p:spTree>
    <p:extLst>
      <p:ext uri="{BB962C8B-B14F-4D97-AF65-F5344CB8AC3E}">
        <p14:creationId xmlns:p14="http://schemas.microsoft.com/office/powerpoint/2010/main" val="13872765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1722209"/>
            <a:ext cx="12192000" cy="2480139"/>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dirty="0"/>
          </a:p>
        </p:txBody>
      </p:sp>
    </p:spTree>
    <p:extLst>
      <p:ext uri="{BB962C8B-B14F-4D97-AF65-F5344CB8AC3E}">
        <p14:creationId xmlns:p14="http://schemas.microsoft.com/office/powerpoint/2010/main" val="345582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6268413" cy="6858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942809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432924" y="1504982"/>
            <a:ext cx="4999207" cy="3436957"/>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5262625" y="4290817"/>
            <a:ext cx="5521507" cy="256392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dirty="0"/>
          </a:p>
        </p:txBody>
      </p:sp>
    </p:spTree>
    <p:extLst>
      <p:ext uri="{BB962C8B-B14F-4D97-AF65-F5344CB8AC3E}">
        <p14:creationId xmlns:p14="http://schemas.microsoft.com/office/powerpoint/2010/main" val="40848549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443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95A93B4-C8F1-69D3-ECFD-EE4696B19947}"/>
              </a:ext>
            </a:extLst>
          </p:cNvPr>
          <p:cNvSpPr>
            <a:spLocks noGrp="1"/>
          </p:cNvSpPr>
          <p:nvPr>
            <p:ph type="dt" sz="half" idx="10"/>
          </p:nvPr>
        </p:nvSpPr>
        <p:spPr/>
        <p:txBody>
          <a:bodyPr/>
          <a:lstStyle/>
          <a:p>
            <a:fld id="{5C3BEF08-2A9B-4135-A11F-1C97E49F1836}" type="datetimeFigureOut">
              <a:rPr lang="fr-FR" smtClean="0"/>
              <a:t>09/07/2025</a:t>
            </a:fld>
            <a:endParaRPr lang="fr-FR" dirty="0"/>
          </a:p>
        </p:txBody>
      </p:sp>
      <p:sp>
        <p:nvSpPr>
          <p:cNvPr id="3" name="Espace réservé du pied de page 2">
            <a:extLst>
              <a:ext uri="{FF2B5EF4-FFF2-40B4-BE49-F238E27FC236}">
                <a16:creationId xmlns:a16="http://schemas.microsoft.com/office/drawing/2014/main" id="{D89D94C2-97AE-F914-DDD4-CB931D29928D}"/>
              </a:ext>
            </a:extLst>
          </p:cNvPr>
          <p:cNvSpPr>
            <a:spLocks noGrp="1"/>
          </p:cNvSpPr>
          <p:nvPr>
            <p:ph type="ftr" sz="quarter" idx="1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9BEF858-CE7C-133A-C275-6521F7C4D788}"/>
              </a:ext>
            </a:extLst>
          </p:cNvPr>
          <p:cNvSpPr>
            <a:spLocks noGrp="1"/>
          </p:cNvSpPr>
          <p:nvPr>
            <p:ph type="sldNum" sz="quarter" idx="12"/>
          </p:nvPr>
        </p:nvSpPr>
        <p:spPr/>
        <p:txBody>
          <a:bodyPr/>
          <a:lstStyle/>
          <a:p>
            <a:fld id="{F36A0BB1-6CE3-4E9C-B473-A376E615D3D7}" type="slidenum">
              <a:rPr lang="fr-FR" smtClean="0"/>
              <a:t>‹N°›</a:t>
            </a:fld>
            <a:endParaRPr lang="fr-FR" dirty="0"/>
          </a:p>
        </p:txBody>
      </p:sp>
    </p:spTree>
    <p:extLst>
      <p:ext uri="{BB962C8B-B14F-4D97-AF65-F5344CB8AC3E}">
        <p14:creationId xmlns:p14="http://schemas.microsoft.com/office/powerpoint/2010/main" val="24265010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Showcas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0391B2-B581-40D3-B94B-F0E037EB0F91}"/>
              </a:ext>
            </a:extLst>
          </p:cNvPr>
          <p:cNvSpPr>
            <a:spLocks noGrp="1"/>
          </p:cNvSpPr>
          <p:nvPr>
            <p:ph type="pic" sz="quarter" idx="10"/>
          </p:nvPr>
        </p:nvSpPr>
        <p:spPr>
          <a:xfrm>
            <a:off x="3480643" y="662339"/>
            <a:ext cx="2641899" cy="5592316"/>
          </a:xfrm>
          <a:custGeom>
            <a:avLst/>
            <a:gdLst>
              <a:gd name="connsiteX0" fmla="*/ 747516 w 5282422"/>
              <a:gd name="connsiteY0" fmla="*/ 0 h 11184632"/>
              <a:gd name="connsiteX1" fmla="*/ 1289972 w 5282422"/>
              <a:gd name="connsiteY1" fmla="*/ 0 h 11184632"/>
              <a:gd name="connsiteX2" fmla="*/ 1289972 w 5282422"/>
              <a:gd name="connsiteY2" fmla="*/ 98673 h 11184632"/>
              <a:gd name="connsiteX3" fmla="*/ 1652948 w 5282422"/>
              <a:gd name="connsiteY3" fmla="*/ 461650 h 11184632"/>
              <a:gd name="connsiteX4" fmla="*/ 3629472 w 5282422"/>
              <a:gd name="connsiteY4" fmla="*/ 461650 h 11184632"/>
              <a:gd name="connsiteX5" fmla="*/ 3992450 w 5282422"/>
              <a:gd name="connsiteY5" fmla="*/ 98673 h 11184632"/>
              <a:gd name="connsiteX6" fmla="*/ 3992450 w 5282422"/>
              <a:gd name="connsiteY6" fmla="*/ 0 h 11184632"/>
              <a:gd name="connsiteX7" fmla="*/ 4534906 w 5282422"/>
              <a:gd name="connsiteY7" fmla="*/ 0 h 11184632"/>
              <a:gd name="connsiteX8" fmla="*/ 5282422 w 5282422"/>
              <a:gd name="connsiteY8" fmla="*/ 747515 h 11184632"/>
              <a:gd name="connsiteX9" fmla="*/ 5282422 w 5282422"/>
              <a:gd name="connsiteY9" fmla="*/ 10437115 h 11184632"/>
              <a:gd name="connsiteX10" fmla="*/ 4534906 w 5282422"/>
              <a:gd name="connsiteY10" fmla="*/ 11184632 h 11184632"/>
              <a:gd name="connsiteX11" fmla="*/ 747516 w 5282422"/>
              <a:gd name="connsiteY11" fmla="*/ 11184632 h 11184632"/>
              <a:gd name="connsiteX12" fmla="*/ 0 w 5282422"/>
              <a:gd name="connsiteY12" fmla="*/ 10437115 h 11184632"/>
              <a:gd name="connsiteX13" fmla="*/ 0 w 5282422"/>
              <a:gd name="connsiteY13" fmla="*/ 747515 h 11184632"/>
              <a:gd name="connsiteX14" fmla="*/ 747516 w 5282422"/>
              <a:gd name="connsiteY14" fmla="*/ 0 h 111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2422" h="11184632">
                <a:moveTo>
                  <a:pt x="747516" y="0"/>
                </a:moveTo>
                <a:lnTo>
                  <a:pt x="1289972" y="0"/>
                </a:lnTo>
                <a:lnTo>
                  <a:pt x="1289972" y="98673"/>
                </a:lnTo>
                <a:cubicBezTo>
                  <a:pt x="1289972" y="299139"/>
                  <a:pt x="1452482" y="461650"/>
                  <a:pt x="1652948" y="461650"/>
                </a:cubicBezTo>
                <a:lnTo>
                  <a:pt x="3629472" y="461650"/>
                </a:lnTo>
                <a:cubicBezTo>
                  <a:pt x="3829940" y="461650"/>
                  <a:pt x="3992450" y="299139"/>
                  <a:pt x="3992450" y="98673"/>
                </a:cubicBezTo>
                <a:lnTo>
                  <a:pt x="3992450" y="0"/>
                </a:lnTo>
                <a:lnTo>
                  <a:pt x="4534906" y="0"/>
                </a:lnTo>
                <a:cubicBezTo>
                  <a:pt x="4947748" y="0"/>
                  <a:pt x="5282422" y="334674"/>
                  <a:pt x="5282422" y="747515"/>
                </a:cubicBezTo>
                <a:lnTo>
                  <a:pt x="5282422" y="10437115"/>
                </a:lnTo>
                <a:cubicBezTo>
                  <a:pt x="5282422" y="10849957"/>
                  <a:pt x="4947748" y="11184632"/>
                  <a:pt x="4534906" y="11184632"/>
                </a:cubicBezTo>
                <a:lnTo>
                  <a:pt x="747516" y="11184632"/>
                </a:lnTo>
                <a:cubicBezTo>
                  <a:pt x="334674" y="11184632"/>
                  <a:pt x="0" y="10849957"/>
                  <a:pt x="0" y="10437115"/>
                </a:cubicBezTo>
                <a:lnTo>
                  <a:pt x="0" y="747515"/>
                </a:lnTo>
                <a:cubicBezTo>
                  <a:pt x="0" y="334674"/>
                  <a:pt x="334674" y="0"/>
                  <a:pt x="747516" y="0"/>
                </a:cubicBezTo>
                <a:close/>
              </a:path>
            </a:pathLst>
          </a:custGeom>
        </p:spPr>
        <p:txBody>
          <a:bodyPr wrap="square">
            <a:noAutofit/>
          </a:bodyPr>
          <a:lstStyle/>
          <a:p>
            <a:pPr lvl="0"/>
            <a:endParaRPr lang="ru-RU" noProof="0"/>
          </a:p>
        </p:txBody>
      </p:sp>
    </p:spTree>
    <p:extLst>
      <p:ext uri="{BB962C8B-B14F-4D97-AF65-F5344CB8AC3E}">
        <p14:creationId xmlns:p14="http://schemas.microsoft.com/office/powerpoint/2010/main" val="1510621598"/>
      </p:ext>
    </p:extLst>
  </p:cSld>
  <p:clrMapOvr>
    <a:masterClrMapping/>
  </p:clrMapOvr>
  <p:transition spd="slow" advClick="0" advTm="1000">
    <p:push/>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7265B-759F-407B-A075-5D067529DE4D}"/>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B6C662-B192-4674-BC7A-240A63A34F0A}"/>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638A773-8612-4DE8-B72D-EAA6BF467333}"/>
              </a:ext>
            </a:extLst>
          </p:cNvPr>
          <p:cNvSpPr>
            <a:spLocks noGrp="1"/>
          </p:cNvSpPr>
          <p:nvPr>
            <p:ph type="dt" sz="half" idx="10"/>
          </p:nvPr>
        </p:nvSpPr>
        <p:spPr/>
        <p:txBody>
          <a:bodyPr/>
          <a:lstStyle/>
          <a:p>
            <a:fld id="{529ADCFF-A167-4B1E-A26C-B8F0EB80C9B4}" type="datetimeFigureOut">
              <a:rPr lang="fr-FR" smtClean="0"/>
              <a:t>09/07/2025</a:t>
            </a:fld>
            <a:endParaRPr lang="fr-FR" dirty="0"/>
          </a:p>
        </p:txBody>
      </p:sp>
      <p:sp>
        <p:nvSpPr>
          <p:cNvPr id="5" name="Espace réservé du pied de page 4">
            <a:extLst>
              <a:ext uri="{FF2B5EF4-FFF2-40B4-BE49-F238E27FC236}">
                <a16:creationId xmlns:a16="http://schemas.microsoft.com/office/drawing/2014/main" id="{0A29300B-CF37-499F-A6E0-C24377CCF295}"/>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70FED4E5-6C8D-4DA4-8506-6D644FFA6AF4}"/>
              </a:ext>
            </a:extLst>
          </p:cNvPr>
          <p:cNvSpPr>
            <a:spLocks noGrp="1"/>
          </p:cNvSpPr>
          <p:nvPr>
            <p:ph type="sldNum" sz="quarter" idx="12"/>
          </p:nvPr>
        </p:nvSpPr>
        <p:spPr/>
        <p:txBody>
          <a:bodyPr/>
          <a:lstStyle/>
          <a:p>
            <a:fld id="{03FE5D2D-AE1D-42EC-9CE9-4CBA0DA42D32}" type="slidenum">
              <a:rPr lang="fr-FR" smtClean="0"/>
              <a:t>‹N°›</a:t>
            </a:fld>
            <a:endParaRPr lang="fr-FR" dirty="0"/>
          </a:p>
        </p:txBody>
      </p:sp>
    </p:spTree>
    <p:extLst>
      <p:ext uri="{BB962C8B-B14F-4D97-AF65-F5344CB8AC3E}">
        <p14:creationId xmlns:p14="http://schemas.microsoft.com/office/powerpoint/2010/main" val="23933528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7D0CD99-CF8E-4D89-9576-126F47ECA334}"/>
              </a:ext>
            </a:extLst>
          </p:cNvPr>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3133836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6" name="Parallelogram 5">
            <a:extLst>
              <a:ext uri="{FF2B5EF4-FFF2-40B4-BE49-F238E27FC236}">
                <a16:creationId xmlns:a16="http://schemas.microsoft.com/office/drawing/2014/main" id="{AEAC4980-FA0F-4265-BDC2-338BF849A5DE}"/>
              </a:ext>
            </a:extLst>
          </p:cNvPr>
          <p:cNvSpPr/>
          <p:nvPr userDrawn="1"/>
        </p:nvSpPr>
        <p:spPr>
          <a:xfrm flipH="1">
            <a:off x="3763806" y="0"/>
            <a:ext cx="6140667" cy="4699000"/>
          </a:xfrm>
          <a:prstGeom prst="parallelogram">
            <a:avLst>
              <a:gd name="adj" fmla="val 64146"/>
            </a:avLst>
          </a:prstGeom>
          <a:solidFill>
            <a:schemeClr val="accent5">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4" name="Freeform: Shape 13">
            <a:extLst>
              <a:ext uri="{FF2B5EF4-FFF2-40B4-BE49-F238E27FC236}">
                <a16:creationId xmlns:a16="http://schemas.microsoft.com/office/drawing/2014/main" id="{526692E6-6BC8-4758-8A7A-1AE4ED2381EB}"/>
              </a:ext>
            </a:extLst>
          </p:cNvPr>
          <p:cNvSpPr/>
          <p:nvPr userDrawn="1"/>
        </p:nvSpPr>
        <p:spPr>
          <a:xfrm>
            <a:off x="8061012" y="3699642"/>
            <a:ext cx="4130989" cy="1582905"/>
          </a:xfrm>
          <a:custGeom>
            <a:avLst/>
            <a:gdLst>
              <a:gd name="connsiteX0" fmla="*/ 871342 w 4130989"/>
              <a:gd name="connsiteY0" fmla="*/ 0 h 1582905"/>
              <a:gd name="connsiteX1" fmla="*/ 4130989 w 4130989"/>
              <a:gd name="connsiteY1" fmla="*/ 0 h 1582905"/>
              <a:gd name="connsiteX2" fmla="*/ 4130989 w 4130989"/>
              <a:gd name="connsiteY2" fmla="*/ 1582905 h 1582905"/>
              <a:gd name="connsiteX3" fmla="*/ 0 w 4130989"/>
              <a:gd name="connsiteY3" fmla="*/ 1582905 h 1582905"/>
            </a:gdLst>
            <a:ahLst/>
            <a:cxnLst>
              <a:cxn ang="0">
                <a:pos x="connsiteX0" y="connsiteY0"/>
              </a:cxn>
              <a:cxn ang="0">
                <a:pos x="connsiteX1" y="connsiteY1"/>
              </a:cxn>
              <a:cxn ang="0">
                <a:pos x="connsiteX2" y="connsiteY2"/>
              </a:cxn>
              <a:cxn ang="0">
                <a:pos x="connsiteX3" y="connsiteY3"/>
              </a:cxn>
            </a:cxnLst>
            <a:rect l="l" t="t" r="r" b="b"/>
            <a:pathLst>
              <a:path w="4130989" h="1582905">
                <a:moveTo>
                  <a:pt x="871342" y="0"/>
                </a:moveTo>
                <a:lnTo>
                  <a:pt x="4130989" y="0"/>
                </a:lnTo>
                <a:lnTo>
                  <a:pt x="4130989" y="1582905"/>
                </a:lnTo>
                <a:lnTo>
                  <a:pt x="0" y="15829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1" name="Picture Placeholder 10">
            <a:extLst>
              <a:ext uri="{FF2B5EF4-FFF2-40B4-BE49-F238E27FC236}">
                <a16:creationId xmlns:a16="http://schemas.microsoft.com/office/drawing/2014/main" id="{2EBEB8F5-20BC-48F8-B157-190F651A156D}"/>
              </a:ext>
            </a:extLst>
          </p:cNvPr>
          <p:cNvSpPr>
            <a:spLocks noGrp="1"/>
          </p:cNvSpPr>
          <p:nvPr>
            <p:ph type="pic" sz="quarter" idx="10"/>
          </p:nvPr>
        </p:nvSpPr>
        <p:spPr>
          <a:xfrm>
            <a:off x="6096000" y="1575453"/>
            <a:ext cx="3707092" cy="3707092"/>
          </a:xfrm>
          <a:custGeom>
            <a:avLst/>
            <a:gdLst>
              <a:gd name="connsiteX0" fmla="*/ 1853546 w 3707092"/>
              <a:gd name="connsiteY0" fmla="*/ 0 h 3707092"/>
              <a:gd name="connsiteX1" fmla="*/ 3707092 w 3707092"/>
              <a:gd name="connsiteY1" fmla="*/ 1853546 h 3707092"/>
              <a:gd name="connsiteX2" fmla="*/ 1853546 w 3707092"/>
              <a:gd name="connsiteY2" fmla="*/ 3707092 h 3707092"/>
              <a:gd name="connsiteX3" fmla="*/ 0 w 3707092"/>
              <a:gd name="connsiteY3" fmla="*/ 1853546 h 3707092"/>
              <a:gd name="connsiteX4" fmla="*/ 1853546 w 3707092"/>
              <a:gd name="connsiteY4" fmla="*/ 0 h 3707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7092" h="3707092">
                <a:moveTo>
                  <a:pt x="1853546" y="0"/>
                </a:moveTo>
                <a:cubicBezTo>
                  <a:pt x="2877231" y="0"/>
                  <a:pt x="3707092" y="829861"/>
                  <a:pt x="3707092" y="1853546"/>
                </a:cubicBezTo>
                <a:cubicBezTo>
                  <a:pt x="3707092" y="2877231"/>
                  <a:pt x="2877231" y="3707092"/>
                  <a:pt x="1853546" y="3707092"/>
                </a:cubicBezTo>
                <a:cubicBezTo>
                  <a:pt x="829861" y="3707092"/>
                  <a:pt x="0" y="2877231"/>
                  <a:pt x="0" y="1853546"/>
                </a:cubicBezTo>
                <a:cubicBezTo>
                  <a:pt x="0" y="829861"/>
                  <a:pt x="829861" y="0"/>
                  <a:pt x="1853546"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3131856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197704B-730D-4D09-9AAD-FB8732D74797}"/>
              </a:ext>
            </a:extLst>
          </p:cNvPr>
          <p:cNvSpPr>
            <a:spLocks noGrp="1"/>
          </p:cNvSpPr>
          <p:nvPr>
            <p:ph type="pic" sz="quarter" idx="10"/>
          </p:nvPr>
        </p:nvSpPr>
        <p:spPr>
          <a:xfrm>
            <a:off x="432924" y="1504982"/>
            <a:ext cx="4999207" cy="3436957"/>
          </a:xfrm>
          <a:custGeom>
            <a:avLst/>
            <a:gdLst>
              <a:gd name="connsiteX0" fmla="*/ 0 w 4999207"/>
              <a:gd name="connsiteY0" fmla="*/ 0 h 3436957"/>
              <a:gd name="connsiteX1" fmla="*/ 2794537 w 4999207"/>
              <a:gd name="connsiteY1" fmla="*/ 0 h 3436957"/>
              <a:gd name="connsiteX2" fmla="*/ 4999207 w 4999207"/>
              <a:gd name="connsiteY2" fmla="*/ 3436957 h 3436957"/>
              <a:gd name="connsiteX3" fmla="*/ 2204670 w 4999207"/>
              <a:gd name="connsiteY3" fmla="*/ 3436957 h 3436957"/>
            </a:gdLst>
            <a:ahLst/>
            <a:cxnLst>
              <a:cxn ang="0">
                <a:pos x="connsiteX0" y="connsiteY0"/>
              </a:cxn>
              <a:cxn ang="0">
                <a:pos x="connsiteX1" y="connsiteY1"/>
              </a:cxn>
              <a:cxn ang="0">
                <a:pos x="connsiteX2" y="connsiteY2"/>
              </a:cxn>
              <a:cxn ang="0">
                <a:pos x="connsiteX3" y="connsiteY3"/>
              </a:cxn>
            </a:cxnLst>
            <a:rect l="l" t="t" r="r" b="b"/>
            <a:pathLst>
              <a:path w="4999207" h="3436957">
                <a:moveTo>
                  <a:pt x="0" y="0"/>
                </a:moveTo>
                <a:lnTo>
                  <a:pt x="2794537" y="0"/>
                </a:lnTo>
                <a:lnTo>
                  <a:pt x="4999207" y="3436957"/>
                </a:lnTo>
                <a:lnTo>
                  <a:pt x="2204670" y="3436957"/>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C290B9A3-70F1-4146-81E9-8EA60EFA21B0}"/>
              </a:ext>
            </a:extLst>
          </p:cNvPr>
          <p:cNvSpPr>
            <a:spLocks noGrp="1"/>
          </p:cNvSpPr>
          <p:nvPr>
            <p:ph type="pic" sz="quarter" idx="11"/>
          </p:nvPr>
        </p:nvSpPr>
        <p:spPr>
          <a:xfrm>
            <a:off x="5262625" y="4290817"/>
            <a:ext cx="5521507" cy="2563920"/>
          </a:xfrm>
          <a:custGeom>
            <a:avLst/>
            <a:gdLst>
              <a:gd name="connsiteX0" fmla="*/ 0 w 5521507"/>
              <a:gd name="connsiteY0" fmla="*/ 0 h 2563920"/>
              <a:gd name="connsiteX1" fmla="*/ 3876855 w 5521507"/>
              <a:gd name="connsiteY1" fmla="*/ 0 h 2563920"/>
              <a:gd name="connsiteX2" fmla="*/ 5521507 w 5521507"/>
              <a:gd name="connsiteY2" fmla="*/ 2563920 h 2563920"/>
              <a:gd name="connsiteX3" fmla="*/ 1644652 w 5521507"/>
              <a:gd name="connsiteY3" fmla="*/ 2563920 h 2563920"/>
            </a:gdLst>
            <a:ahLst/>
            <a:cxnLst>
              <a:cxn ang="0">
                <a:pos x="connsiteX0" y="connsiteY0"/>
              </a:cxn>
              <a:cxn ang="0">
                <a:pos x="connsiteX1" y="connsiteY1"/>
              </a:cxn>
              <a:cxn ang="0">
                <a:pos x="connsiteX2" y="connsiteY2"/>
              </a:cxn>
              <a:cxn ang="0">
                <a:pos x="connsiteX3" y="connsiteY3"/>
              </a:cxn>
            </a:cxnLst>
            <a:rect l="l" t="t" r="r" b="b"/>
            <a:pathLst>
              <a:path w="5521507" h="2563920">
                <a:moveTo>
                  <a:pt x="0" y="0"/>
                </a:moveTo>
                <a:lnTo>
                  <a:pt x="3876855" y="0"/>
                </a:lnTo>
                <a:lnTo>
                  <a:pt x="5521507" y="2563920"/>
                </a:lnTo>
                <a:lnTo>
                  <a:pt x="1644652" y="2563920"/>
                </a:lnTo>
                <a:close/>
              </a:path>
            </a:pathLst>
          </a:custGeom>
        </p:spPr>
        <p:txBody>
          <a:bodyPr wrap="square">
            <a:noAutofit/>
          </a:bodyPr>
          <a:lstStyle/>
          <a:p>
            <a:endParaRPr lang="en-ID" dirty="0"/>
          </a:p>
        </p:txBody>
      </p:sp>
    </p:spTree>
    <p:extLst>
      <p:ext uri="{BB962C8B-B14F-4D97-AF65-F5344CB8AC3E}">
        <p14:creationId xmlns:p14="http://schemas.microsoft.com/office/powerpoint/2010/main" val="31998782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6096000" y="0"/>
            <a:ext cx="6096000" cy="5355688"/>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dirty="0"/>
          </a:p>
        </p:txBody>
      </p:sp>
    </p:spTree>
    <p:extLst>
      <p:ext uri="{BB962C8B-B14F-4D97-AF65-F5344CB8AC3E}">
        <p14:creationId xmlns:p14="http://schemas.microsoft.com/office/powerpoint/2010/main" val="33960121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1413202"/>
            <a:ext cx="5720868" cy="4031596"/>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dirty="0"/>
          </a:p>
        </p:txBody>
      </p:sp>
    </p:spTree>
    <p:extLst>
      <p:ext uri="{BB962C8B-B14F-4D97-AF65-F5344CB8AC3E}">
        <p14:creationId xmlns:p14="http://schemas.microsoft.com/office/powerpoint/2010/main" val="17929100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8746179" y="2"/>
            <a:ext cx="3445823" cy="1703405"/>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6934714" y="630751"/>
            <a:ext cx="4824362" cy="2760064"/>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5148203" y="3611325"/>
            <a:ext cx="5075989" cy="3246675"/>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dirty="0"/>
          </a:p>
        </p:txBody>
      </p:sp>
    </p:spTree>
    <p:extLst>
      <p:ext uri="{BB962C8B-B14F-4D97-AF65-F5344CB8AC3E}">
        <p14:creationId xmlns:p14="http://schemas.microsoft.com/office/powerpoint/2010/main" val="1882135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5D4E3AB-F384-4C86-942C-D4AC49C2B64A}"/>
              </a:ext>
            </a:extLst>
          </p:cNvPr>
          <p:cNvSpPr>
            <a:spLocks noGrp="1"/>
          </p:cNvSpPr>
          <p:nvPr>
            <p:ph type="pic" sz="quarter" idx="10"/>
          </p:nvPr>
        </p:nvSpPr>
        <p:spPr>
          <a:xfrm>
            <a:off x="6096000" y="0"/>
            <a:ext cx="6096000" cy="5355688"/>
          </a:xfrm>
          <a:custGeom>
            <a:avLst/>
            <a:gdLst>
              <a:gd name="connsiteX0" fmla="*/ 0 w 6096000"/>
              <a:gd name="connsiteY0" fmla="*/ 0 h 5355688"/>
              <a:gd name="connsiteX1" fmla="*/ 6096000 w 6096000"/>
              <a:gd name="connsiteY1" fmla="*/ 0 h 5355688"/>
              <a:gd name="connsiteX2" fmla="*/ 6096000 w 6096000"/>
              <a:gd name="connsiteY2" fmla="*/ 5355688 h 5355688"/>
              <a:gd name="connsiteX3" fmla="*/ 2227913 w 6096000"/>
              <a:gd name="connsiteY3" fmla="*/ 5355688 h 5355688"/>
            </a:gdLst>
            <a:ahLst/>
            <a:cxnLst>
              <a:cxn ang="0">
                <a:pos x="connsiteX0" y="connsiteY0"/>
              </a:cxn>
              <a:cxn ang="0">
                <a:pos x="connsiteX1" y="connsiteY1"/>
              </a:cxn>
              <a:cxn ang="0">
                <a:pos x="connsiteX2" y="connsiteY2"/>
              </a:cxn>
              <a:cxn ang="0">
                <a:pos x="connsiteX3" y="connsiteY3"/>
              </a:cxn>
            </a:cxnLst>
            <a:rect l="l" t="t" r="r" b="b"/>
            <a:pathLst>
              <a:path w="6096000" h="5355688">
                <a:moveTo>
                  <a:pt x="0" y="0"/>
                </a:moveTo>
                <a:lnTo>
                  <a:pt x="6096000" y="0"/>
                </a:lnTo>
                <a:lnTo>
                  <a:pt x="6096000" y="5355688"/>
                </a:lnTo>
                <a:lnTo>
                  <a:pt x="2227913" y="5355688"/>
                </a:lnTo>
                <a:close/>
              </a:path>
            </a:pathLst>
          </a:custGeom>
        </p:spPr>
        <p:txBody>
          <a:bodyPr wrap="square">
            <a:noAutofit/>
          </a:bodyPr>
          <a:lstStyle/>
          <a:p>
            <a:endParaRPr lang="en-ID" dirty="0"/>
          </a:p>
        </p:txBody>
      </p:sp>
    </p:spTree>
    <p:extLst>
      <p:ext uri="{BB962C8B-B14F-4D97-AF65-F5344CB8AC3E}">
        <p14:creationId xmlns:p14="http://schemas.microsoft.com/office/powerpoint/2010/main" val="39331724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109959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443053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7761472"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Tree>
    <p:extLst>
      <p:ext uri="{BB962C8B-B14F-4D97-AF65-F5344CB8AC3E}">
        <p14:creationId xmlns:p14="http://schemas.microsoft.com/office/powerpoint/2010/main" val="2050312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2016040" y="3429000"/>
            <a:ext cx="10175961" cy="3429001"/>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1061479" y="1406581"/>
            <a:ext cx="4044834" cy="4044834"/>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447148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4876800" y="3021360"/>
            <a:ext cx="7315200" cy="2786164"/>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3144043"/>
            <a:ext cx="3735866" cy="2351377"/>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2616831" y="3144042"/>
            <a:ext cx="5069366" cy="2351377"/>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dirty="0"/>
          </a:p>
        </p:txBody>
      </p:sp>
    </p:spTree>
    <p:extLst>
      <p:ext uri="{BB962C8B-B14F-4D97-AF65-F5344CB8AC3E}">
        <p14:creationId xmlns:p14="http://schemas.microsoft.com/office/powerpoint/2010/main" val="286142246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05544DE4-9263-4DD2-8007-8DDA22F08154}"/>
              </a:ext>
            </a:extLst>
          </p:cNvPr>
          <p:cNvSpPr>
            <a:spLocks noGrp="1"/>
          </p:cNvSpPr>
          <p:nvPr>
            <p:ph type="pic" sz="quarter" idx="10"/>
          </p:nvPr>
        </p:nvSpPr>
        <p:spPr>
          <a:xfrm>
            <a:off x="1461770" y="0"/>
            <a:ext cx="4279898" cy="3317174"/>
          </a:xfrm>
          <a:custGeom>
            <a:avLst/>
            <a:gdLst>
              <a:gd name="connsiteX0" fmla="*/ 905091 w 4279898"/>
              <a:gd name="connsiteY0" fmla="*/ 0 h 3317174"/>
              <a:gd name="connsiteX1" fmla="*/ 4279898 w 4279898"/>
              <a:gd name="connsiteY1" fmla="*/ 0 h 3317174"/>
              <a:gd name="connsiteX2" fmla="*/ 3374807 w 4279898"/>
              <a:gd name="connsiteY2" fmla="*/ 3317174 h 3317174"/>
              <a:gd name="connsiteX3" fmla="*/ 0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905091" y="0"/>
                </a:moveTo>
                <a:lnTo>
                  <a:pt x="4279898" y="0"/>
                </a:lnTo>
                <a:lnTo>
                  <a:pt x="3374807" y="3317174"/>
                </a:lnTo>
                <a:lnTo>
                  <a:pt x="0" y="331717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6CDEC5CA-EEFA-475F-8CC4-42931D908526}"/>
              </a:ext>
            </a:extLst>
          </p:cNvPr>
          <p:cNvSpPr>
            <a:spLocks noGrp="1"/>
          </p:cNvSpPr>
          <p:nvPr>
            <p:ph type="pic" sz="quarter" idx="11"/>
          </p:nvPr>
        </p:nvSpPr>
        <p:spPr>
          <a:xfrm>
            <a:off x="1467638" y="3540826"/>
            <a:ext cx="4279898" cy="3317174"/>
          </a:xfrm>
          <a:custGeom>
            <a:avLst/>
            <a:gdLst>
              <a:gd name="connsiteX0" fmla="*/ 0 w 4279898"/>
              <a:gd name="connsiteY0" fmla="*/ 0 h 3317174"/>
              <a:gd name="connsiteX1" fmla="*/ 3374807 w 4279898"/>
              <a:gd name="connsiteY1" fmla="*/ 0 h 3317174"/>
              <a:gd name="connsiteX2" fmla="*/ 4279898 w 4279898"/>
              <a:gd name="connsiteY2" fmla="*/ 3317174 h 3317174"/>
              <a:gd name="connsiteX3" fmla="*/ 905091 w 4279898"/>
              <a:gd name="connsiteY3" fmla="*/ 3317174 h 3317174"/>
            </a:gdLst>
            <a:ahLst/>
            <a:cxnLst>
              <a:cxn ang="0">
                <a:pos x="connsiteX0" y="connsiteY0"/>
              </a:cxn>
              <a:cxn ang="0">
                <a:pos x="connsiteX1" y="connsiteY1"/>
              </a:cxn>
              <a:cxn ang="0">
                <a:pos x="connsiteX2" y="connsiteY2"/>
              </a:cxn>
              <a:cxn ang="0">
                <a:pos x="connsiteX3" y="connsiteY3"/>
              </a:cxn>
            </a:cxnLst>
            <a:rect l="l" t="t" r="r" b="b"/>
            <a:pathLst>
              <a:path w="4279898" h="3317174">
                <a:moveTo>
                  <a:pt x="0" y="0"/>
                </a:moveTo>
                <a:lnTo>
                  <a:pt x="3374807" y="0"/>
                </a:lnTo>
                <a:lnTo>
                  <a:pt x="4279898" y="3317174"/>
                </a:lnTo>
                <a:lnTo>
                  <a:pt x="905091" y="3317174"/>
                </a:lnTo>
                <a:close/>
              </a:path>
            </a:pathLst>
          </a:custGeom>
        </p:spPr>
        <p:txBody>
          <a:bodyPr wrap="square">
            <a:noAutofit/>
          </a:bodyPr>
          <a:lstStyle/>
          <a:p>
            <a:endParaRPr lang="en-ID" dirty="0"/>
          </a:p>
        </p:txBody>
      </p:sp>
    </p:spTree>
    <p:extLst>
      <p:ext uri="{BB962C8B-B14F-4D97-AF65-F5344CB8AC3E}">
        <p14:creationId xmlns:p14="http://schemas.microsoft.com/office/powerpoint/2010/main" val="18464910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D59751F-FAC3-4C85-BDB6-0BC20C6855F8}"/>
              </a:ext>
            </a:extLst>
          </p:cNvPr>
          <p:cNvSpPr/>
          <p:nvPr userDrawn="1"/>
        </p:nvSpPr>
        <p:spPr>
          <a:xfrm flipH="1">
            <a:off x="3566445" y="1"/>
            <a:ext cx="7581651" cy="6858001"/>
          </a:xfrm>
          <a:prstGeom prst="parallelogram">
            <a:avLst>
              <a:gd name="adj" fmla="val 70917"/>
            </a:avLst>
          </a:pr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3600" dirty="0"/>
          </a:p>
        </p:txBody>
      </p:sp>
      <p:sp>
        <p:nvSpPr>
          <p:cNvPr id="13" name="Picture Placeholder 12">
            <a:extLst>
              <a:ext uri="{FF2B5EF4-FFF2-40B4-BE49-F238E27FC236}">
                <a16:creationId xmlns:a16="http://schemas.microsoft.com/office/drawing/2014/main" id="{1AF1F859-383D-4D1D-91E9-79C9066DE57E}"/>
              </a:ext>
            </a:extLst>
          </p:cNvPr>
          <p:cNvSpPr>
            <a:spLocks noGrp="1"/>
          </p:cNvSpPr>
          <p:nvPr>
            <p:ph type="pic" sz="quarter" idx="10"/>
          </p:nvPr>
        </p:nvSpPr>
        <p:spPr>
          <a:xfrm>
            <a:off x="6271555" y="928270"/>
            <a:ext cx="5920447" cy="2414976"/>
          </a:xfrm>
          <a:custGeom>
            <a:avLst/>
            <a:gdLst>
              <a:gd name="connsiteX0" fmla="*/ 658926 w 5920447"/>
              <a:gd name="connsiteY0" fmla="*/ 0 h 2414976"/>
              <a:gd name="connsiteX1" fmla="*/ 5920447 w 5920447"/>
              <a:gd name="connsiteY1" fmla="*/ 0 h 2414976"/>
              <a:gd name="connsiteX2" fmla="*/ 5920447 w 5920447"/>
              <a:gd name="connsiteY2" fmla="*/ 2414976 h 2414976"/>
              <a:gd name="connsiteX3" fmla="*/ 0 w 5920447"/>
              <a:gd name="connsiteY3" fmla="*/ 2414976 h 2414976"/>
            </a:gdLst>
            <a:ahLst/>
            <a:cxnLst>
              <a:cxn ang="0">
                <a:pos x="connsiteX0" y="connsiteY0"/>
              </a:cxn>
              <a:cxn ang="0">
                <a:pos x="connsiteX1" y="connsiteY1"/>
              </a:cxn>
              <a:cxn ang="0">
                <a:pos x="connsiteX2" y="connsiteY2"/>
              </a:cxn>
              <a:cxn ang="0">
                <a:pos x="connsiteX3" y="connsiteY3"/>
              </a:cxn>
            </a:cxnLst>
            <a:rect l="l" t="t" r="r" b="b"/>
            <a:pathLst>
              <a:path w="5920447" h="2414976">
                <a:moveTo>
                  <a:pt x="658926" y="0"/>
                </a:moveTo>
                <a:lnTo>
                  <a:pt x="5920447" y="0"/>
                </a:lnTo>
                <a:lnTo>
                  <a:pt x="5920447" y="2414976"/>
                </a:lnTo>
                <a:lnTo>
                  <a:pt x="0" y="2414976"/>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A4572299-8B17-4218-881E-E7032FF0CA72}"/>
              </a:ext>
            </a:extLst>
          </p:cNvPr>
          <p:cNvSpPr>
            <a:spLocks noGrp="1"/>
          </p:cNvSpPr>
          <p:nvPr>
            <p:ph type="pic" sz="quarter" idx="11"/>
          </p:nvPr>
        </p:nvSpPr>
        <p:spPr>
          <a:xfrm>
            <a:off x="8354341" y="3600506"/>
            <a:ext cx="3581274" cy="1586098"/>
          </a:xfrm>
          <a:custGeom>
            <a:avLst/>
            <a:gdLst>
              <a:gd name="connsiteX0" fmla="*/ 432767 w 3581274"/>
              <a:gd name="connsiteY0" fmla="*/ 0 h 1586098"/>
              <a:gd name="connsiteX1" fmla="*/ 3581274 w 3581274"/>
              <a:gd name="connsiteY1" fmla="*/ 0 h 1586098"/>
              <a:gd name="connsiteX2" fmla="*/ 3148507 w 3581274"/>
              <a:gd name="connsiteY2" fmla="*/ 1586098 h 1586098"/>
              <a:gd name="connsiteX3" fmla="*/ 0 w 3581274"/>
              <a:gd name="connsiteY3" fmla="*/ 1586098 h 1586098"/>
            </a:gdLst>
            <a:ahLst/>
            <a:cxnLst>
              <a:cxn ang="0">
                <a:pos x="connsiteX0" y="connsiteY0"/>
              </a:cxn>
              <a:cxn ang="0">
                <a:pos x="connsiteX1" y="connsiteY1"/>
              </a:cxn>
              <a:cxn ang="0">
                <a:pos x="connsiteX2" y="connsiteY2"/>
              </a:cxn>
              <a:cxn ang="0">
                <a:pos x="connsiteX3" y="connsiteY3"/>
              </a:cxn>
            </a:cxnLst>
            <a:rect l="l" t="t" r="r" b="b"/>
            <a:pathLst>
              <a:path w="3581274" h="1586098">
                <a:moveTo>
                  <a:pt x="432767" y="0"/>
                </a:moveTo>
                <a:lnTo>
                  <a:pt x="3581274" y="0"/>
                </a:lnTo>
                <a:lnTo>
                  <a:pt x="3148507" y="1586098"/>
                </a:lnTo>
                <a:lnTo>
                  <a:pt x="0" y="1586098"/>
                </a:lnTo>
                <a:close/>
              </a:path>
            </a:pathLst>
          </a:custGeom>
        </p:spPr>
        <p:txBody>
          <a:bodyPr wrap="square">
            <a:noAutofit/>
          </a:bodyPr>
          <a:lstStyle/>
          <a:p>
            <a:endParaRPr lang="en-ID" dirty="0"/>
          </a:p>
        </p:txBody>
      </p:sp>
    </p:spTree>
    <p:extLst>
      <p:ext uri="{BB962C8B-B14F-4D97-AF65-F5344CB8AC3E}">
        <p14:creationId xmlns:p14="http://schemas.microsoft.com/office/powerpoint/2010/main" val="347896992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BA43177C-7478-42CE-866C-E4BAFFC08622}"/>
              </a:ext>
            </a:extLst>
          </p:cNvPr>
          <p:cNvSpPr/>
          <p:nvPr userDrawn="1"/>
        </p:nvSpPr>
        <p:spPr>
          <a:xfrm>
            <a:off x="2" y="2106999"/>
            <a:ext cx="12036709" cy="3700526"/>
          </a:xfrm>
          <a:custGeom>
            <a:avLst/>
            <a:gdLst>
              <a:gd name="connsiteX0" fmla="*/ 0 w 12036709"/>
              <a:gd name="connsiteY0" fmla="*/ 0 h 3700526"/>
              <a:gd name="connsiteX1" fmla="*/ 12036709 w 12036709"/>
              <a:gd name="connsiteY1" fmla="*/ 0 h 3700526"/>
              <a:gd name="connsiteX2" fmla="*/ 9701825 w 12036709"/>
              <a:gd name="connsiteY2" fmla="*/ 3700526 h 3700526"/>
              <a:gd name="connsiteX3" fmla="*/ 0 w 12036709"/>
              <a:gd name="connsiteY3" fmla="*/ 3700526 h 3700526"/>
            </a:gdLst>
            <a:ahLst/>
            <a:cxnLst>
              <a:cxn ang="0">
                <a:pos x="connsiteX0" y="connsiteY0"/>
              </a:cxn>
              <a:cxn ang="0">
                <a:pos x="connsiteX1" y="connsiteY1"/>
              </a:cxn>
              <a:cxn ang="0">
                <a:pos x="connsiteX2" y="connsiteY2"/>
              </a:cxn>
              <a:cxn ang="0">
                <a:pos x="connsiteX3" y="connsiteY3"/>
              </a:cxn>
            </a:cxnLst>
            <a:rect l="l" t="t" r="r" b="b"/>
            <a:pathLst>
              <a:path w="12036709" h="3700526">
                <a:moveTo>
                  <a:pt x="0" y="0"/>
                </a:moveTo>
                <a:lnTo>
                  <a:pt x="12036709" y="0"/>
                </a:lnTo>
                <a:lnTo>
                  <a:pt x="9701825" y="3700526"/>
                </a:lnTo>
                <a:lnTo>
                  <a:pt x="0" y="3700526"/>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16DF3D1B-6846-4BFC-8284-4A061C921109}"/>
              </a:ext>
            </a:extLst>
          </p:cNvPr>
          <p:cNvSpPr>
            <a:spLocks noGrp="1"/>
          </p:cNvSpPr>
          <p:nvPr>
            <p:ph type="pic" sz="quarter" idx="10"/>
          </p:nvPr>
        </p:nvSpPr>
        <p:spPr>
          <a:xfrm>
            <a:off x="4173961" y="-8680"/>
            <a:ext cx="6535678" cy="3414815"/>
          </a:xfrm>
          <a:custGeom>
            <a:avLst/>
            <a:gdLst>
              <a:gd name="connsiteX0" fmla="*/ 0 w 6535678"/>
              <a:gd name="connsiteY0" fmla="*/ 0 h 3414815"/>
              <a:gd name="connsiteX1" fmla="*/ 4381066 w 6535678"/>
              <a:gd name="connsiteY1" fmla="*/ 0 h 3414815"/>
              <a:gd name="connsiteX2" fmla="*/ 6535678 w 6535678"/>
              <a:gd name="connsiteY2" fmla="*/ 3414815 h 3414815"/>
              <a:gd name="connsiteX3" fmla="*/ 2154612 w 6535678"/>
              <a:gd name="connsiteY3" fmla="*/ 3414815 h 3414815"/>
            </a:gdLst>
            <a:ahLst/>
            <a:cxnLst>
              <a:cxn ang="0">
                <a:pos x="connsiteX0" y="connsiteY0"/>
              </a:cxn>
              <a:cxn ang="0">
                <a:pos x="connsiteX1" y="connsiteY1"/>
              </a:cxn>
              <a:cxn ang="0">
                <a:pos x="connsiteX2" y="connsiteY2"/>
              </a:cxn>
              <a:cxn ang="0">
                <a:pos x="connsiteX3" y="connsiteY3"/>
              </a:cxn>
            </a:cxnLst>
            <a:rect l="l" t="t" r="r" b="b"/>
            <a:pathLst>
              <a:path w="6535678" h="3414815">
                <a:moveTo>
                  <a:pt x="0" y="0"/>
                </a:moveTo>
                <a:lnTo>
                  <a:pt x="4381066" y="0"/>
                </a:lnTo>
                <a:lnTo>
                  <a:pt x="6535678" y="3414815"/>
                </a:lnTo>
                <a:lnTo>
                  <a:pt x="2154612" y="3414815"/>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8E5842B7-A6A2-4BE6-830C-CDC3DD276579}"/>
              </a:ext>
            </a:extLst>
          </p:cNvPr>
          <p:cNvSpPr>
            <a:spLocks noGrp="1"/>
          </p:cNvSpPr>
          <p:nvPr>
            <p:ph type="pic" sz="quarter" idx="11"/>
          </p:nvPr>
        </p:nvSpPr>
        <p:spPr>
          <a:xfrm>
            <a:off x="8682252" y="-7938"/>
            <a:ext cx="3509748" cy="3414073"/>
          </a:xfrm>
          <a:custGeom>
            <a:avLst/>
            <a:gdLst>
              <a:gd name="connsiteX0" fmla="*/ 0 w 3509748"/>
              <a:gd name="connsiteY0" fmla="*/ 0 h 3414073"/>
              <a:gd name="connsiteX1" fmla="*/ 3509748 w 3509748"/>
              <a:gd name="connsiteY1" fmla="*/ 0 h 3414073"/>
              <a:gd name="connsiteX2" fmla="*/ 3509748 w 3509748"/>
              <a:gd name="connsiteY2" fmla="*/ 3414073 h 3414073"/>
              <a:gd name="connsiteX3" fmla="*/ 2154144 w 3509748"/>
              <a:gd name="connsiteY3" fmla="*/ 3414073 h 3414073"/>
            </a:gdLst>
            <a:ahLst/>
            <a:cxnLst>
              <a:cxn ang="0">
                <a:pos x="connsiteX0" y="connsiteY0"/>
              </a:cxn>
              <a:cxn ang="0">
                <a:pos x="connsiteX1" y="connsiteY1"/>
              </a:cxn>
              <a:cxn ang="0">
                <a:pos x="connsiteX2" y="connsiteY2"/>
              </a:cxn>
              <a:cxn ang="0">
                <a:pos x="connsiteX3" y="connsiteY3"/>
              </a:cxn>
            </a:cxnLst>
            <a:rect l="l" t="t" r="r" b="b"/>
            <a:pathLst>
              <a:path w="3509748" h="3414073">
                <a:moveTo>
                  <a:pt x="0" y="0"/>
                </a:moveTo>
                <a:lnTo>
                  <a:pt x="3509748" y="0"/>
                </a:lnTo>
                <a:lnTo>
                  <a:pt x="3509748" y="3414073"/>
                </a:lnTo>
                <a:lnTo>
                  <a:pt x="2154144" y="3414073"/>
                </a:lnTo>
                <a:close/>
              </a:path>
            </a:pathLst>
          </a:custGeom>
        </p:spPr>
        <p:txBody>
          <a:bodyPr wrap="square">
            <a:noAutofit/>
          </a:bodyPr>
          <a:lstStyle/>
          <a:p>
            <a:endParaRPr lang="en-ID" dirty="0"/>
          </a:p>
        </p:txBody>
      </p:sp>
    </p:spTree>
    <p:extLst>
      <p:ext uri="{BB962C8B-B14F-4D97-AF65-F5344CB8AC3E}">
        <p14:creationId xmlns:p14="http://schemas.microsoft.com/office/powerpoint/2010/main" val="32657037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19FD043-E1DB-4409-803A-1DF7D85A99FB}"/>
              </a:ext>
            </a:extLst>
          </p:cNvPr>
          <p:cNvSpPr/>
          <p:nvPr userDrawn="1"/>
        </p:nvSpPr>
        <p:spPr>
          <a:xfrm flipH="1">
            <a:off x="4034192" y="1353573"/>
            <a:ext cx="8157809" cy="4150854"/>
          </a:xfrm>
          <a:custGeom>
            <a:avLst/>
            <a:gdLst>
              <a:gd name="connsiteX0" fmla="*/ 8157809 w 8157809"/>
              <a:gd name="connsiteY0" fmla="*/ 0 h 4150854"/>
              <a:gd name="connsiteX1" fmla="*/ 0 w 8157809"/>
              <a:gd name="connsiteY1" fmla="*/ 0 h 4150854"/>
              <a:gd name="connsiteX2" fmla="*/ 0 w 8157809"/>
              <a:gd name="connsiteY2" fmla="*/ 4150854 h 4150854"/>
              <a:gd name="connsiteX3" fmla="*/ 6018874 w 8157809"/>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8157809" h="4150854">
                <a:moveTo>
                  <a:pt x="8157809" y="0"/>
                </a:moveTo>
                <a:lnTo>
                  <a:pt x="0" y="0"/>
                </a:lnTo>
                <a:lnTo>
                  <a:pt x="0" y="4150854"/>
                </a:lnTo>
                <a:lnTo>
                  <a:pt x="6018874" y="4150854"/>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A0AF0D8F-F4E1-4CC0-B6C0-E0FCB166C520}"/>
              </a:ext>
            </a:extLst>
          </p:cNvPr>
          <p:cNvSpPr>
            <a:spLocks noGrp="1"/>
          </p:cNvSpPr>
          <p:nvPr>
            <p:ph type="pic" sz="quarter" idx="10"/>
          </p:nvPr>
        </p:nvSpPr>
        <p:spPr>
          <a:xfrm>
            <a:off x="0" y="1544164"/>
            <a:ext cx="6698696" cy="4150854"/>
          </a:xfrm>
          <a:custGeom>
            <a:avLst/>
            <a:gdLst>
              <a:gd name="connsiteX0" fmla="*/ 0 w 6698696"/>
              <a:gd name="connsiteY0" fmla="*/ 0 h 4150854"/>
              <a:gd name="connsiteX1" fmla="*/ 4559761 w 6698696"/>
              <a:gd name="connsiteY1" fmla="*/ 0 h 4150854"/>
              <a:gd name="connsiteX2" fmla="*/ 6698696 w 6698696"/>
              <a:gd name="connsiteY2" fmla="*/ 4150854 h 4150854"/>
              <a:gd name="connsiteX3" fmla="*/ 0 w 6698696"/>
              <a:gd name="connsiteY3" fmla="*/ 4150854 h 4150854"/>
            </a:gdLst>
            <a:ahLst/>
            <a:cxnLst>
              <a:cxn ang="0">
                <a:pos x="connsiteX0" y="connsiteY0"/>
              </a:cxn>
              <a:cxn ang="0">
                <a:pos x="connsiteX1" y="connsiteY1"/>
              </a:cxn>
              <a:cxn ang="0">
                <a:pos x="connsiteX2" y="connsiteY2"/>
              </a:cxn>
              <a:cxn ang="0">
                <a:pos x="connsiteX3" y="connsiteY3"/>
              </a:cxn>
            </a:cxnLst>
            <a:rect l="l" t="t" r="r" b="b"/>
            <a:pathLst>
              <a:path w="6698696" h="4150854">
                <a:moveTo>
                  <a:pt x="0" y="0"/>
                </a:moveTo>
                <a:lnTo>
                  <a:pt x="4559761" y="0"/>
                </a:lnTo>
                <a:lnTo>
                  <a:pt x="6698696" y="4150854"/>
                </a:lnTo>
                <a:lnTo>
                  <a:pt x="0" y="4150854"/>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15839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F5D15777-D5BD-4FD4-AC71-625C1090744E}"/>
              </a:ext>
            </a:extLst>
          </p:cNvPr>
          <p:cNvSpPr/>
          <p:nvPr userDrawn="1"/>
        </p:nvSpPr>
        <p:spPr>
          <a:xfrm rot="18418912">
            <a:off x="8511407" y="-2652753"/>
            <a:ext cx="2722740" cy="7856964"/>
          </a:xfrm>
          <a:custGeom>
            <a:avLst/>
            <a:gdLst>
              <a:gd name="connsiteX0" fmla="*/ 0 w 2722740"/>
              <a:gd name="connsiteY0" fmla="*/ 0 h 7856964"/>
              <a:gd name="connsiteX1" fmla="*/ 2722740 w 2722740"/>
              <a:gd name="connsiteY1" fmla="*/ 3615578 h 7856964"/>
              <a:gd name="connsiteX2" fmla="*/ 2722740 w 2722740"/>
              <a:gd name="connsiteY2" fmla="*/ 5806582 h 7856964"/>
              <a:gd name="connsiteX3" fmla="*/ 0 w 2722740"/>
              <a:gd name="connsiteY3" fmla="*/ 7856964 h 7856964"/>
            </a:gdLst>
            <a:ahLst/>
            <a:cxnLst>
              <a:cxn ang="0">
                <a:pos x="connsiteX0" y="connsiteY0"/>
              </a:cxn>
              <a:cxn ang="0">
                <a:pos x="connsiteX1" y="connsiteY1"/>
              </a:cxn>
              <a:cxn ang="0">
                <a:pos x="connsiteX2" y="connsiteY2"/>
              </a:cxn>
              <a:cxn ang="0">
                <a:pos x="connsiteX3" y="connsiteY3"/>
              </a:cxn>
            </a:cxnLst>
            <a:rect l="l" t="t" r="r" b="b"/>
            <a:pathLst>
              <a:path w="2722740" h="7856964">
                <a:moveTo>
                  <a:pt x="0" y="0"/>
                </a:moveTo>
                <a:lnTo>
                  <a:pt x="2722740" y="3615578"/>
                </a:lnTo>
                <a:lnTo>
                  <a:pt x="2722740" y="5806582"/>
                </a:lnTo>
                <a:lnTo>
                  <a:pt x="0" y="785696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0F4CAA2-BA80-4EEE-A063-529AE786A15C}"/>
              </a:ext>
            </a:extLst>
          </p:cNvPr>
          <p:cNvSpPr>
            <a:spLocks noGrp="1"/>
          </p:cNvSpPr>
          <p:nvPr>
            <p:ph type="pic" sz="quarter" idx="10"/>
          </p:nvPr>
        </p:nvSpPr>
        <p:spPr>
          <a:xfrm>
            <a:off x="6734860" y="1550417"/>
            <a:ext cx="4024644" cy="4024644"/>
          </a:xfrm>
          <a:custGeom>
            <a:avLst/>
            <a:gdLst>
              <a:gd name="connsiteX0" fmla="*/ 2012322 w 4024644"/>
              <a:gd name="connsiteY0" fmla="*/ 0 h 4024644"/>
              <a:gd name="connsiteX1" fmla="*/ 4024644 w 4024644"/>
              <a:gd name="connsiteY1" fmla="*/ 2012322 h 4024644"/>
              <a:gd name="connsiteX2" fmla="*/ 2012322 w 4024644"/>
              <a:gd name="connsiteY2" fmla="*/ 4024644 h 4024644"/>
              <a:gd name="connsiteX3" fmla="*/ 0 w 4024644"/>
              <a:gd name="connsiteY3" fmla="*/ 2012322 h 4024644"/>
              <a:gd name="connsiteX4" fmla="*/ 2012322 w 4024644"/>
              <a:gd name="connsiteY4" fmla="*/ 0 h 40246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4644" h="4024644">
                <a:moveTo>
                  <a:pt x="2012322" y="0"/>
                </a:moveTo>
                <a:cubicBezTo>
                  <a:pt x="3123697" y="0"/>
                  <a:pt x="4024644" y="900947"/>
                  <a:pt x="4024644" y="2012322"/>
                </a:cubicBezTo>
                <a:cubicBezTo>
                  <a:pt x="4024644" y="3123697"/>
                  <a:pt x="3123697" y="4024644"/>
                  <a:pt x="2012322" y="4024644"/>
                </a:cubicBezTo>
                <a:cubicBezTo>
                  <a:pt x="900947" y="4024644"/>
                  <a:pt x="0" y="3123697"/>
                  <a:pt x="0" y="2012322"/>
                </a:cubicBezTo>
                <a:cubicBezTo>
                  <a:pt x="0" y="900947"/>
                  <a:pt x="900947" y="0"/>
                  <a:pt x="2012322"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3908108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41867ED-233D-45A0-91CE-E488E59F5F91}"/>
              </a:ext>
            </a:extLst>
          </p:cNvPr>
          <p:cNvSpPr>
            <a:spLocks noGrp="1"/>
          </p:cNvSpPr>
          <p:nvPr>
            <p:ph type="pic" sz="quarter" idx="10"/>
          </p:nvPr>
        </p:nvSpPr>
        <p:spPr>
          <a:xfrm>
            <a:off x="2698714" y="1"/>
            <a:ext cx="9493286" cy="6857999"/>
          </a:xfrm>
          <a:custGeom>
            <a:avLst/>
            <a:gdLst>
              <a:gd name="connsiteX0" fmla="*/ 3793846 w 9493286"/>
              <a:gd name="connsiteY0" fmla="*/ 0 h 6857999"/>
              <a:gd name="connsiteX1" fmla="*/ 9493286 w 9493286"/>
              <a:gd name="connsiteY1" fmla="*/ 0 h 6857999"/>
              <a:gd name="connsiteX2" fmla="*/ 9493286 w 9493286"/>
              <a:gd name="connsiteY2" fmla="*/ 2558213 h 6857999"/>
              <a:gd name="connsiteX3" fmla="*/ 7114644 w 9493286"/>
              <a:gd name="connsiteY3" fmla="*/ 6857999 h 6857999"/>
              <a:gd name="connsiteX4" fmla="*/ 0 w 9493286"/>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93286" h="6857999">
                <a:moveTo>
                  <a:pt x="3793846" y="0"/>
                </a:moveTo>
                <a:lnTo>
                  <a:pt x="9493286" y="0"/>
                </a:lnTo>
                <a:lnTo>
                  <a:pt x="9493286" y="2558213"/>
                </a:lnTo>
                <a:lnTo>
                  <a:pt x="7114644" y="6857999"/>
                </a:lnTo>
                <a:lnTo>
                  <a:pt x="0" y="6857999"/>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20060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4DC5E99-19E3-45F7-8D18-123611311441}"/>
              </a:ext>
            </a:extLst>
          </p:cNvPr>
          <p:cNvSpPr>
            <a:spLocks noGrp="1"/>
          </p:cNvSpPr>
          <p:nvPr>
            <p:ph type="pic" sz="quarter" idx="10"/>
          </p:nvPr>
        </p:nvSpPr>
        <p:spPr>
          <a:xfrm>
            <a:off x="2" y="1063133"/>
            <a:ext cx="7725229" cy="4952773"/>
          </a:xfrm>
          <a:custGeom>
            <a:avLst/>
            <a:gdLst>
              <a:gd name="connsiteX0" fmla="*/ 0 w 7725229"/>
              <a:gd name="connsiteY0" fmla="*/ 0 h 4952773"/>
              <a:gd name="connsiteX1" fmla="*/ 7725229 w 7725229"/>
              <a:gd name="connsiteY1" fmla="*/ 0 h 4952773"/>
              <a:gd name="connsiteX2" fmla="*/ 7725229 w 7725229"/>
              <a:gd name="connsiteY2" fmla="*/ 4952773 h 4952773"/>
              <a:gd name="connsiteX3" fmla="*/ 0 w 7725229"/>
              <a:gd name="connsiteY3" fmla="*/ 4952773 h 4952773"/>
            </a:gdLst>
            <a:ahLst/>
            <a:cxnLst>
              <a:cxn ang="0">
                <a:pos x="connsiteX0" y="connsiteY0"/>
              </a:cxn>
              <a:cxn ang="0">
                <a:pos x="connsiteX1" y="connsiteY1"/>
              </a:cxn>
              <a:cxn ang="0">
                <a:pos x="connsiteX2" y="connsiteY2"/>
              </a:cxn>
              <a:cxn ang="0">
                <a:pos x="connsiteX3" y="connsiteY3"/>
              </a:cxn>
            </a:cxnLst>
            <a:rect l="l" t="t" r="r" b="b"/>
            <a:pathLst>
              <a:path w="7725229" h="4952773">
                <a:moveTo>
                  <a:pt x="0" y="0"/>
                </a:moveTo>
                <a:lnTo>
                  <a:pt x="7725229" y="0"/>
                </a:lnTo>
                <a:lnTo>
                  <a:pt x="7725229" y="4952773"/>
                </a:lnTo>
                <a:lnTo>
                  <a:pt x="0" y="4952773"/>
                </a:lnTo>
                <a:close/>
              </a:path>
            </a:pathLst>
          </a:custGeom>
        </p:spPr>
        <p:txBody>
          <a:bodyPr wrap="square">
            <a:noAutofit/>
          </a:bodyPr>
          <a:lstStyle/>
          <a:p>
            <a:endParaRPr lang="en-ID" dirty="0"/>
          </a:p>
        </p:txBody>
      </p:sp>
    </p:spTree>
    <p:extLst>
      <p:ext uri="{BB962C8B-B14F-4D97-AF65-F5344CB8AC3E}">
        <p14:creationId xmlns:p14="http://schemas.microsoft.com/office/powerpoint/2010/main" val="235530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3532B29-4842-4D2C-9D27-244E0D52184B}"/>
              </a:ext>
            </a:extLst>
          </p:cNvPr>
          <p:cNvSpPr>
            <a:spLocks noGrp="1"/>
          </p:cNvSpPr>
          <p:nvPr>
            <p:ph type="pic" sz="quarter" idx="10"/>
          </p:nvPr>
        </p:nvSpPr>
        <p:spPr>
          <a:xfrm>
            <a:off x="0" y="1413202"/>
            <a:ext cx="5720868" cy="4031596"/>
          </a:xfrm>
          <a:custGeom>
            <a:avLst/>
            <a:gdLst>
              <a:gd name="connsiteX0" fmla="*/ 0 w 5720868"/>
              <a:gd name="connsiteY0" fmla="*/ 0 h 4031596"/>
              <a:gd name="connsiteX1" fmla="*/ 3420076 w 5720868"/>
              <a:gd name="connsiteY1" fmla="*/ 0 h 4031596"/>
              <a:gd name="connsiteX2" fmla="*/ 5720868 w 5720868"/>
              <a:gd name="connsiteY2" fmla="*/ 4031596 h 4031596"/>
              <a:gd name="connsiteX3" fmla="*/ 0 w 5720868"/>
              <a:gd name="connsiteY3" fmla="*/ 4031596 h 4031596"/>
            </a:gdLst>
            <a:ahLst/>
            <a:cxnLst>
              <a:cxn ang="0">
                <a:pos x="connsiteX0" y="connsiteY0"/>
              </a:cxn>
              <a:cxn ang="0">
                <a:pos x="connsiteX1" y="connsiteY1"/>
              </a:cxn>
              <a:cxn ang="0">
                <a:pos x="connsiteX2" y="connsiteY2"/>
              </a:cxn>
              <a:cxn ang="0">
                <a:pos x="connsiteX3" y="connsiteY3"/>
              </a:cxn>
            </a:cxnLst>
            <a:rect l="l" t="t" r="r" b="b"/>
            <a:pathLst>
              <a:path w="5720868" h="4031596">
                <a:moveTo>
                  <a:pt x="0" y="0"/>
                </a:moveTo>
                <a:lnTo>
                  <a:pt x="3420076" y="0"/>
                </a:lnTo>
                <a:lnTo>
                  <a:pt x="5720868" y="4031596"/>
                </a:lnTo>
                <a:lnTo>
                  <a:pt x="0" y="4031596"/>
                </a:lnTo>
                <a:close/>
              </a:path>
            </a:pathLst>
          </a:custGeom>
        </p:spPr>
        <p:txBody>
          <a:bodyPr wrap="square">
            <a:noAutofit/>
          </a:bodyPr>
          <a:lstStyle/>
          <a:p>
            <a:endParaRPr lang="en-ID" dirty="0"/>
          </a:p>
        </p:txBody>
      </p:sp>
    </p:spTree>
    <p:extLst>
      <p:ext uri="{BB962C8B-B14F-4D97-AF65-F5344CB8AC3E}">
        <p14:creationId xmlns:p14="http://schemas.microsoft.com/office/powerpoint/2010/main" val="358302953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A9C0F2F-1DA3-4DFB-A491-9C84E3603D3E}"/>
              </a:ext>
            </a:extLst>
          </p:cNvPr>
          <p:cNvSpPr>
            <a:spLocks noGrp="1"/>
          </p:cNvSpPr>
          <p:nvPr>
            <p:ph type="pic" sz="quarter" idx="10"/>
          </p:nvPr>
        </p:nvSpPr>
        <p:spPr>
          <a:xfrm>
            <a:off x="1192109" y="3428999"/>
            <a:ext cx="9684249" cy="3442825"/>
          </a:xfrm>
          <a:custGeom>
            <a:avLst/>
            <a:gdLst>
              <a:gd name="connsiteX0" fmla="*/ 0 w 9684249"/>
              <a:gd name="connsiteY0" fmla="*/ 0 h 3442825"/>
              <a:gd name="connsiteX1" fmla="*/ 8854976 w 9684249"/>
              <a:gd name="connsiteY1" fmla="*/ 0 h 3442825"/>
              <a:gd name="connsiteX2" fmla="*/ 9684249 w 9684249"/>
              <a:gd name="connsiteY2" fmla="*/ 3442825 h 3442825"/>
              <a:gd name="connsiteX3" fmla="*/ 829273 w 9684249"/>
              <a:gd name="connsiteY3" fmla="*/ 3442825 h 3442825"/>
            </a:gdLst>
            <a:ahLst/>
            <a:cxnLst>
              <a:cxn ang="0">
                <a:pos x="connsiteX0" y="connsiteY0"/>
              </a:cxn>
              <a:cxn ang="0">
                <a:pos x="connsiteX1" y="connsiteY1"/>
              </a:cxn>
              <a:cxn ang="0">
                <a:pos x="connsiteX2" y="connsiteY2"/>
              </a:cxn>
              <a:cxn ang="0">
                <a:pos x="connsiteX3" y="connsiteY3"/>
              </a:cxn>
            </a:cxnLst>
            <a:rect l="l" t="t" r="r" b="b"/>
            <a:pathLst>
              <a:path w="9684249" h="3442825">
                <a:moveTo>
                  <a:pt x="0" y="0"/>
                </a:moveTo>
                <a:lnTo>
                  <a:pt x="8854976" y="0"/>
                </a:lnTo>
                <a:lnTo>
                  <a:pt x="9684249" y="3442825"/>
                </a:lnTo>
                <a:lnTo>
                  <a:pt x="829273" y="3442825"/>
                </a:lnTo>
                <a:close/>
              </a:path>
            </a:pathLst>
          </a:custGeom>
        </p:spPr>
        <p:txBody>
          <a:bodyPr wrap="square">
            <a:noAutofit/>
          </a:bodyPr>
          <a:lstStyle/>
          <a:p>
            <a:endParaRPr lang="en-ID" dirty="0"/>
          </a:p>
        </p:txBody>
      </p:sp>
    </p:spTree>
    <p:extLst>
      <p:ext uri="{BB962C8B-B14F-4D97-AF65-F5344CB8AC3E}">
        <p14:creationId xmlns:p14="http://schemas.microsoft.com/office/powerpoint/2010/main" val="410437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4742E32C-7818-4A33-BECE-082D4C1A2033}"/>
              </a:ext>
            </a:extLst>
          </p:cNvPr>
          <p:cNvSpPr/>
          <p:nvPr userDrawn="1"/>
        </p:nvSpPr>
        <p:spPr>
          <a:xfrm>
            <a:off x="1" y="1549572"/>
            <a:ext cx="2985195" cy="3733629"/>
          </a:xfrm>
          <a:custGeom>
            <a:avLst/>
            <a:gdLst>
              <a:gd name="connsiteX0" fmla="*/ 0 w 2985195"/>
              <a:gd name="connsiteY0" fmla="*/ 0 h 3733629"/>
              <a:gd name="connsiteX1" fmla="*/ 2985195 w 2985195"/>
              <a:gd name="connsiteY1" fmla="*/ 0 h 3733629"/>
              <a:gd name="connsiteX2" fmla="*/ 1966474 w 2985195"/>
              <a:gd name="connsiteY2" fmla="*/ 3733629 h 3733629"/>
              <a:gd name="connsiteX3" fmla="*/ 0 w 2985195"/>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2985195" h="3733629">
                <a:moveTo>
                  <a:pt x="0" y="0"/>
                </a:moveTo>
                <a:lnTo>
                  <a:pt x="2985195" y="0"/>
                </a:lnTo>
                <a:lnTo>
                  <a:pt x="1966474" y="3733629"/>
                </a:lnTo>
                <a:lnTo>
                  <a:pt x="0" y="3733629"/>
                </a:lnTo>
                <a:close/>
              </a:path>
            </a:pathLst>
          </a:custGeom>
          <a:solidFill>
            <a:schemeClr val="accent1"/>
          </a:solidFill>
          <a:ln>
            <a:noFill/>
          </a:ln>
          <a:effectLst>
            <a:outerShdw blurRad="241300" sx="102000" sy="102000" algn="ctr"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255CBC19-1004-4EBD-9E28-AEDC97786AEA}"/>
              </a:ext>
            </a:extLst>
          </p:cNvPr>
          <p:cNvSpPr>
            <a:spLocks noGrp="1"/>
          </p:cNvSpPr>
          <p:nvPr>
            <p:ph type="pic" sz="quarter" idx="10"/>
          </p:nvPr>
        </p:nvSpPr>
        <p:spPr>
          <a:xfrm>
            <a:off x="2067560" y="1549572"/>
            <a:ext cx="4028441" cy="3733629"/>
          </a:xfrm>
          <a:custGeom>
            <a:avLst/>
            <a:gdLst>
              <a:gd name="connsiteX0" fmla="*/ 1018721 w 4028441"/>
              <a:gd name="connsiteY0" fmla="*/ 0 h 3733629"/>
              <a:gd name="connsiteX1" fmla="*/ 4028441 w 4028441"/>
              <a:gd name="connsiteY1" fmla="*/ 0 h 3733629"/>
              <a:gd name="connsiteX2" fmla="*/ 3009720 w 4028441"/>
              <a:gd name="connsiteY2" fmla="*/ 3733629 h 3733629"/>
              <a:gd name="connsiteX3" fmla="*/ 0 w 4028441"/>
              <a:gd name="connsiteY3" fmla="*/ 3733629 h 3733629"/>
            </a:gdLst>
            <a:ahLst/>
            <a:cxnLst>
              <a:cxn ang="0">
                <a:pos x="connsiteX0" y="connsiteY0"/>
              </a:cxn>
              <a:cxn ang="0">
                <a:pos x="connsiteX1" y="connsiteY1"/>
              </a:cxn>
              <a:cxn ang="0">
                <a:pos x="connsiteX2" y="connsiteY2"/>
              </a:cxn>
              <a:cxn ang="0">
                <a:pos x="connsiteX3" y="connsiteY3"/>
              </a:cxn>
            </a:cxnLst>
            <a:rect l="l" t="t" r="r" b="b"/>
            <a:pathLst>
              <a:path w="4028441" h="3733629">
                <a:moveTo>
                  <a:pt x="1018721" y="0"/>
                </a:moveTo>
                <a:lnTo>
                  <a:pt x="4028441" y="0"/>
                </a:lnTo>
                <a:lnTo>
                  <a:pt x="3009720" y="3733629"/>
                </a:lnTo>
                <a:lnTo>
                  <a:pt x="0" y="3733629"/>
                </a:lnTo>
                <a:close/>
              </a:path>
            </a:pathLst>
          </a:custGeom>
        </p:spPr>
        <p:txBody>
          <a:bodyPr wrap="square">
            <a:noAutofit/>
          </a:bodyPr>
          <a:lstStyle/>
          <a:p>
            <a:endParaRPr lang="en-ID" dirty="0"/>
          </a:p>
        </p:txBody>
      </p:sp>
    </p:spTree>
    <p:extLst>
      <p:ext uri="{BB962C8B-B14F-4D97-AF65-F5344CB8AC3E}">
        <p14:creationId xmlns:p14="http://schemas.microsoft.com/office/powerpoint/2010/main" val="355308107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712F5BD-9BD9-4465-820D-8DE90A5432EE}"/>
              </a:ext>
            </a:extLst>
          </p:cNvPr>
          <p:cNvSpPr>
            <a:spLocks noGrp="1"/>
          </p:cNvSpPr>
          <p:nvPr>
            <p:ph type="pic" sz="quarter" idx="10"/>
          </p:nvPr>
        </p:nvSpPr>
        <p:spPr>
          <a:xfrm>
            <a:off x="999559" y="1425559"/>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
        <p:nvSpPr>
          <p:cNvPr id="9" name="Picture Placeholder 8">
            <a:extLst>
              <a:ext uri="{FF2B5EF4-FFF2-40B4-BE49-F238E27FC236}">
                <a16:creationId xmlns:a16="http://schemas.microsoft.com/office/drawing/2014/main" id="{D6AE21CD-21BD-41F4-8116-60104B2788CE}"/>
              </a:ext>
            </a:extLst>
          </p:cNvPr>
          <p:cNvSpPr>
            <a:spLocks noGrp="1"/>
          </p:cNvSpPr>
          <p:nvPr>
            <p:ph type="pic" sz="quarter" idx="11"/>
          </p:nvPr>
        </p:nvSpPr>
        <p:spPr>
          <a:xfrm>
            <a:off x="4908489" y="1425558"/>
            <a:ext cx="4161284" cy="2186834"/>
          </a:xfrm>
          <a:custGeom>
            <a:avLst/>
            <a:gdLst>
              <a:gd name="connsiteX0" fmla="*/ 0 w 4161284"/>
              <a:gd name="connsiteY0" fmla="*/ 0 h 2186834"/>
              <a:gd name="connsiteX1" fmla="*/ 3505912 w 4161284"/>
              <a:gd name="connsiteY1" fmla="*/ 0 h 2186834"/>
              <a:gd name="connsiteX2" fmla="*/ 4161284 w 4161284"/>
              <a:gd name="connsiteY2" fmla="*/ 2186834 h 2186834"/>
              <a:gd name="connsiteX3" fmla="*/ 655372 w 4161284"/>
              <a:gd name="connsiteY3" fmla="*/ 2186834 h 2186834"/>
            </a:gdLst>
            <a:ahLst/>
            <a:cxnLst>
              <a:cxn ang="0">
                <a:pos x="connsiteX0" y="connsiteY0"/>
              </a:cxn>
              <a:cxn ang="0">
                <a:pos x="connsiteX1" y="connsiteY1"/>
              </a:cxn>
              <a:cxn ang="0">
                <a:pos x="connsiteX2" y="connsiteY2"/>
              </a:cxn>
              <a:cxn ang="0">
                <a:pos x="connsiteX3" y="connsiteY3"/>
              </a:cxn>
            </a:cxnLst>
            <a:rect l="l" t="t" r="r" b="b"/>
            <a:pathLst>
              <a:path w="4161284" h="2186834">
                <a:moveTo>
                  <a:pt x="0" y="0"/>
                </a:moveTo>
                <a:lnTo>
                  <a:pt x="3505912" y="0"/>
                </a:lnTo>
                <a:lnTo>
                  <a:pt x="4161284" y="2186834"/>
                </a:lnTo>
                <a:lnTo>
                  <a:pt x="655372" y="2186834"/>
                </a:lnTo>
                <a:close/>
              </a:path>
            </a:pathLst>
          </a:custGeom>
        </p:spPr>
        <p:txBody>
          <a:bodyPr wrap="square">
            <a:noAutofit/>
          </a:bodyPr>
          <a:lstStyle/>
          <a:p>
            <a:endParaRPr lang="en-ID" dirty="0"/>
          </a:p>
        </p:txBody>
      </p:sp>
    </p:spTree>
    <p:extLst>
      <p:ext uri="{BB962C8B-B14F-4D97-AF65-F5344CB8AC3E}">
        <p14:creationId xmlns:p14="http://schemas.microsoft.com/office/powerpoint/2010/main" val="23163944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7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62FA3234-198B-4CA8-8EE7-7F458511314D}"/>
              </a:ext>
            </a:extLst>
          </p:cNvPr>
          <p:cNvSpPr>
            <a:spLocks noGrp="1"/>
          </p:cNvSpPr>
          <p:nvPr>
            <p:ph type="pic" sz="quarter" idx="10"/>
          </p:nvPr>
        </p:nvSpPr>
        <p:spPr>
          <a:xfrm>
            <a:off x="4371484" y="0"/>
            <a:ext cx="7820516" cy="4604032"/>
          </a:xfrm>
          <a:custGeom>
            <a:avLst/>
            <a:gdLst>
              <a:gd name="connsiteX0" fmla="*/ 5637700 w 7820516"/>
              <a:gd name="connsiteY0" fmla="*/ 0 h 4604032"/>
              <a:gd name="connsiteX1" fmla="*/ 7820516 w 7820516"/>
              <a:gd name="connsiteY1" fmla="*/ 0 h 4604032"/>
              <a:gd name="connsiteX2" fmla="*/ 7820516 w 7820516"/>
              <a:gd name="connsiteY2" fmla="*/ 3428999 h 4604032"/>
              <a:gd name="connsiteX3" fmla="*/ 7802838 w 7820516"/>
              <a:gd name="connsiteY3" fmla="*/ 3428999 h 4604032"/>
              <a:gd name="connsiteX4" fmla="*/ 2810125 w 7820516"/>
              <a:gd name="connsiteY4" fmla="*/ 0 h 4604032"/>
              <a:gd name="connsiteX5" fmla="*/ 5463962 w 7820516"/>
              <a:gd name="connsiteY5" fmla="*/ 0 h 4604032"/>
              <a:gd name="connsiteX6" fmla="*/ 7820516 w 7820516"/>
              <a:gd name="connsiteY6" fmla="*/ 3732150 h 4604032"/>
              <a:gd name="connsiteX7" fmla="*/ 7820516 w 7820516"/>
              <a:gd name="connsiteY7" fmla="*/ 4604032 h 4604032"/>
              <a:gd name="connsiteX8" fmla="*/ 5717203 w 7820516"/>
              <a:gd name="connsiteY8" fmla="*/ 4604032 h 4604032"/>
              <a:gd name="connsiteX9" fmla="*/ 0 w 7820516"/>
              <a:gd name="connsiteY9" fmla="*/ 0 h 4604032"/>
              <a:gd name="connsiteX10" fmla="*/ 2632777 w 7820516"/>
              <a:gd name="connsiteY10" fmla="*/ 0 h 4604032"/>
              <a:gd name="connsiteX11" fmla="*/ 5034992 w 7820516"/>
              <a:gd name="connsiteY11" fmla="*/ 3804466 h 4604032"/>
              <a:gd name="connsiteX12" fmla="*/ 2402215 w 7820516"/>
              <a:gd name="connsiteY12" fmla="*/ 3804466 h 4604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820516" h="4604032">
                <a:moveTo>
                  <a:pt x="5637700" y="0"/>
                </a:moveTo>
                <a:lnTo>
                  <a:pt x="7820516" y="0"/>
                </a:lnTo>
                <a:lnTo>
                  <a:pt x="7820516" y="3428999"/>
                </a:lnTo>
                <a:lnTo>
                  <a:pt x="7802838" y="3428999"/>
                </a:lnTo>
                <a:close/>
                <a:moveTo>
                  <a:pt x="2810125" y="0"/>
                </a:moveTo>
                <a:lnTo>
                  <a:pt x="5463962" y="0"/>
                </a:lnTo>
                <a:lnTo>
                  <a:pt x="7820516" y="3732150"/>
                </a:lnTo>
                <a:lnTo>
                  <a:pt x="7820516" y="4604032"/>
                </a:lnTo>
                <a:lnTo>
                  <a:pt x="5717203" y="4604032"/>
                </a:lnTo>
                <a:close/>
                <a:moveTo>
                  <a:pt x="0" y="0"/>
                </a:moveTo>
                <a:lnTo>
                  <a:pt x="2632777" y="0"/>
                </a:lnTo>
                <a:lnTo>
                  <a:pt x="5034992" y="3804466"/>
                </a:lnTo>
                <a:lnTo>
                  <a:pt x="2402215" y="3804466"/>
                </a:lnTo>
                <a:close/>
              </a:path>
            </a:pathLst>
          </a:custGeom>
        </p:spPr>
        <p:txBody>
          <a:bodyPr wrap="square">
            <a:noAutofit/>
          </a:bodyPr>
          <a:lstStyle/>
          <a:p>
            <a:endParaRPr lang="en-ID" dirty="0"/>
          </a:p>
        </p:txBody>
      </p:sp>
    </p:spTree>
    <p:extLst>
      <p:ext uri="{BB962C8B-B14F-4D97-AF65-F5344CB8AC3E}">
        <p14:creationId xmlns:p14="http://schemas.microsoft.com/office/powerpoint/2010/main" val="15453113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48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78D72046-C62D-4674-8E96-1555136534BF}"/>
              </a:ext>
            </a:extLst>
          </p:cNvPr>
          <p:cNvCxnSpPr>
            <a:cxnSpLocks/>
          </p:cNvCxnSpPr>
          <p:nvPr userDrawn="1"/>
        </p:nvCxnSpPr>
        <p:spPr>
          <a:xfrm>
            <a:off x="6096000" y="3453708"/>
            <a:ext cx="0" cy="3404292"/>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66717CDB-1D8B-4313-9761-296EB6082F2D}"/>
              </a:ext>
            </a:extLst>
          </p:cNvPr>
          <p:cNvSpPr>
            <a:spLocks noGrp="1"/>
          </p:cNvSpPr>
          <p:nvPr>
            <p:ph type="pic" sz="quarter" idx="10"/>
          </p:nvPr>
        </p:nvSpPr>
        <p:spPr>
          <a:xfrm>
            <a:off x="5321645" y="1905000"/>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2148774-D91D-4975-9EB2-5AAC41DD0959}"/>
              </a:ext>
            </a:extLst>
          </p:cNvPr>
          <p:cNvSpPr>
            <a:spLocks noGrp="1"/>
          </p:cNvSpPr>
          <p:nvPr>
            <p:ph type="pic" sz="quarter" idx="11"/>
          </p:nvPr>
        </p:nvSpPr>
        <p:spPr>
          <a:xfrm>
            <a:off x="5321645" y="4023203"/>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8453135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9_Custom Layout">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8FD1BA5F-0832-4AA4-AEE2-D2BF2713C54F}"/>
              </a:ext>
            </a:extLst>
          </p:cNvPr>
          <p:cNvCxnSpPr>
            <a:cxnSpLocks/>
          </p:cNvCxnSpPr>
          <p:nvPr userDrawn="1"/>
        </p:nvCxnSpPr>
        <p:spPr>
          <a:xfrm>
            <a:off x="6096000" y="1"/>
            <a:ext cx="0" cy="4384761"/>
          </a:xfrm>
          <a:prstGeom prst="line">
            <a:avLst/>
          </a:prstGeom>
          <a:ln w="127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9E2D83E2-FD71-48D8-871D-1575228DFB8E}"/>
              </a:ext>
            </a:extLst>
          </p:cNvPr>
          <p:cNvSpPr>
            <a:spLocks noGrp="1"/>
          </p:cNvSpPr>
          <p:nvPr>
            <p:ph type="pic" sz="quarter" idx="10"/>
          </p:nvPr>
        </p:nvSpPr>
        <p:spPr>
          <a:xfrm>
            <a:off x="5321645" y="556814"/>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1" name="Picture Placeholder 10">
            <a:extLst>
              <a:ext uri="{FF2B5EF4-FFF2-40B4-BE49-F238E27FC236}">
                <a16:creationId xmlns:a16="http://schemas.microsoft.com/office/drawing/2014/main" id="{5D5AC210-4906-4910-97F2-B7107D937E84}"/>
              </a:ext>
            </a:extLst>
          </p:cNvPr>
          <p:cNvSpPr>
            <a:spLocks noGrp="1"/>
          </p:cNvSpPr>
          <p:nvPr>
            <p:ph type="pic" sz="quarter" idx="11"/>
          </p:nvPr>
        </p:nvSpPr>
        <p:spPr>
          <a:xfrm>
            <a:off x="5321645" y="2429149"/>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
        <p:nvSpPr>
          <p:cNvPr id="14" name="Picture Placeholder 13">
            <a:extLst>
              <a:ext uri="{FF2B5EF4-FFF2-40B4-BE49-F238E27FC236}">
                <a16:creationId xmlns:a16="http://schemas.microsoft.com/office/drawing/2014/main" id="{42902029-5660-4EDC-8B9C-4086B6B72C8E}"/>
              </a:ext>
            </a:extLst>
          </p:cNvPr>
          <p:cNvSpPr>
            <a:spLocks noGrp="1"/>
          </p:cNvSpPr>
          <p:nvPr>
            <p:ph type="pic" sz="quarter" idx="12"/>
          </p:nvPr>
        </p:nvSpPr>
        <p:spPr>
          <a:xfrm>
            <a:off x="5321645" y="4384761"/>
            <a:ext cx="1548710" cy="1548708"/>
          </a:xfrm>
          <a:custGeom>
            <a:avLst/>
            <a:gdLst>
              <a:gd name="connsiteX0" fmla="*/ 774355 w 1548710"/>
              <a:gd name="connsiteY0" fmla="*/ 0 h 1548708"/>
              <a:gd name="connsiteX1" fmla="*/ 1548710 w 1548710"/>
              <a:gd name="connsiteY1" fmla="*/ 774354 h 1548708"/>
              <a:gd name="connsiteX2" fmla="*/ 774355 w 1548710"/>
              <a:gd name="connsiteY2" fmla="*/ 1548708 h 1548708"/>
              <a:gd name="connsiteX3" fmla="*/ 0 w 1548710"/>
              <a:gd name="connsiteY3" fmla="*/ 774354 h 1548708"/>
              <a:gd name="connsiteX4" fmla="*/ 774355 w 1548710"/>
              <a:gd name="connsiteY4" fmla="*/ 0 h 1548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8710" h="1548708">
                <a:moveTo>
                  <a:pt x="774355" y="0"/>
                </a:moveTo>
                <a:cubicBezTo>
                  <a:pt x="1202019" y="0"/>
                  <a:pt x="1548710" y="346690"/>
                  <a:pt x="1548710" y="774354"/>
                </a:cubicBezTo>
                <a:cubicBezTo>
                  <a:pt x="1548710" y="1202018"/>
                  <a:pt x="1202019" y="1548708"/>
                  <a:pt x="774355" y="1548708"/>
                </a:cubicBezTo>
                <a:cubicBezTo>
                  <a:pt x="346691" y="1548708"/>
                  <a:pt x="0" y="1202018"/>
                  <a:pt x="0" y="774354"/>
                </a:cubicBezTo>
                <a:cubicBezTo>
                  <a:pt x="0" y="346690"/>
                  <a:pt x="346691" y="0"/>
                  <a:pt x="774355"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3817809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0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AB758B9F-4DC9-4F10-8F97-9E69C8842BBD}"/>
              </a:ext>
            </a:extLst>
          </p:cNvPr>
          <p:cNvSpPr>
            <a:spLocks noGrp="1"/>
          </p:cNvSpPr>
          <p:nvPr>
            <p:ph type="pic" sz="quarter" idx="10"/>
          </p:nvPr>
        </p:nvSpPr>
        <p:spPr>
          <a:xfrm>
            <a:off x="1676143" y="1016000"/>
            <a:ext cx="6357060" cy="4825998"/>
          </a:xfrm>
          <a:custGeom>
            <a:avLst/>
            <a:gdLst>
              <a:gd name="connsiteX0" fmla="*/ 0 w 6357060"/>
              <a:gd name="connsiteY0" fmla="*/ 0 h 4825998"/>
              <a:gd name="connsiteX1" fmla="*/ 3671103 w 6357060"/>
              <a:gd name="connsiteY1" fmla="*/ 0 h 4825998"/>
              <a:gd name="connsiteX2" fmla="*/ 6357060 w 6357060"/>
              <a:gd name="connsiteY2" fmla="*/ 4825998 h 4825998"/>
              <a:gd name="connsiteX3" fmla="*/ 2685957 w 6357060"/>
              <a:gd name="connsiteY3" fmla="*/ 4825998 h 4825998"/>
            </a:gdLst>
            <a:ahLst/>
            <a:cxnLst>
              <a:cxn ang="0">
                <a:pos x="connsiteX0" y="connsiteY0"/>
              </a:cxn>
              <a:cxn ang="0">
                <a:pos x="connsiteX1" y="connsiteY1"/>
              </a:cxn>
              <a:cxn ang="0">
                <a:pos x="connsiteX2" y="connsiteY2"/>
              </a:cxn>
              <a:cxn ang="0">
                <a:pos x="connsiteX3" y="connsiteY3"/>
              </a:cxn>
            </a:cxnLst>
            <a:rect l="l" t="t" r="r" b="b"/>
            <a:pathLst>
              <a:path w="6357060" h="4825998">
                <a:moveTo>
                  <a:pt x="0" y="0"/>
                </a:moveTo>
                <a:lnTo>
                  <a:pt x="3671103" y="0"/>
                </a:lnTo>
                <a:lnTo>
                  <a:pt x="6357060" y="4825998"/>
                </a:lnTo>
                <a:lnTo>
                  <a:pt x="2685957" y="4825998"/>
                </a:lnTo>
                <a:close/>
              </a:path>
            </a:pathLst>
          </a:custGeom>
        </p:spPr>
        <p:txBody>
          <a:bodyPr wrap="square">
            <a:noAutofit/>
          </a:bodyPr>
          <a:lstStyle/>
          <a:p>
            <a:endParaRPr lang="en-ID" dirty="0"/>
          </a:p>
        </p:txBody>
      </p:sp>
    </p:spTree>
    <p:extLst>
      <p:ext uri="{BB962C8B-B14F-4D97-AF65-F5344CB8AC3E}">
        <p14:creationId xmlns:p14="http://schemas.microsoft.com/office/powerpoint/2010/main" val="205026310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51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CC995EB-9C80-41F3-B1E7-3E6D6E264387}"/>
              </a:ext>
            </a:extLst>
          </p:cNvPr>
          <p:cNvSpPr>
            <a:spLocks noGrp="1"/>
          </p:cNvSpPr>
          <p:nvPr>
            <p:ph type="pic" sz="quarter" idx="10"/>
          </p:nvPr>
        </p:nvSpPr>
        <p:spPr>
          <a:xfrm>
            <a:off x="4862272" y="1"/>
            <a:ext cx="7329728" cy="6823187"/>
          </a:xfrm>
          <a:custGeom>
            <a:avLst/>
            <a:gdLst>
              <a:gd name="connsiteX0" fmla="*/ 0 w 7329728"/>
              <a:gd name="connsiteY0" fmla="*/ 0 h 6788261"/>
              <a:gd name="connsiteX1" fmla="*/ 7329728 w 7329728"/>
              <a:gd name="connsiteY1" fmla="*/ 0 h 6788261"/>
              <a:gd name="connsiteX2" fmla="*/ 7329728 w 7329728"/>
              <a:gd name="connsiteY2" fmla="*/ 6788261 h 6788261"/>
              <a:gd name="connsiteX3" fmla="*/ 3084789 w 7329728"/>
              <a:gd name="connsiteY3" fmla="*/ 6788261 h 6788261"/>
            </a:gdLst>
            <a:ahLst/>
            <a:cxnLst>
              <a:cxn ang="0">
                <a:pos x="connsiteX0" y="connsiteY0"/>
              </a:cxn>
              <a:cxn ang="0">
                <a:pos x="connsiteX1" y="connsiteY1"/>
              </a:cxn>
              <a:cxn ang="0">
                <a:pos x="connsiteX2" y="connsiteY2"/>
              </a:cxn>
              <a:cxn ang="0">
                <a:pos x="connsiteX3" y="connsiteY3"/>
              </a:cxn>
            </a:cxnLst>
            <a:rect l="l" t="t" r="r" b="b"/>
            <a:pathLst>
              <a:path w="7329728" h="6788261">
                <a:moveTo>
                  <a:pt x="0" y="0"/>
                </a:moveTo>
                <a:lnTo>
                  <a:pt x="7329728" y="0"/>
                </a:lnTo>
                <a:lnTo>
                  <a:pt x="7329728" y="6788261"/>
                </a:lnTo>
                <a:lnTo>
                  <a:pt x="3084789" y="6788261"/>
                </a:lnTo>
                <a:close/>
              </a:path>
            </a:pathLst>
          </a:custGeom>
        </p:spPr>
        <p:txBody>
          <a:bodyPr wrap="square">
            <a:noAutofit/>
          </a:bodyPr>
          <a:lstStyle/>
          <a:p>
            <a:endParaRPr lang="en-ID" dirty="0"/>
          </a:p>
        </p:txBody>
      </p:sp>
    </p:spTree>
    <p:extLst>
      <p:ext uri="{BB962C8B-B14F-4D97-AF65-F5344CB8AC3E}">
        <p14:creationId xmlns:p14="http://schemas.microsoft.com/office/powerpoint/2010/main" val="6453532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2_Custom Layout">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CA5D09D-93B0-4C34-933F-7B46AFABA570}"/>
              </a:ext>
            </a:extLst>
          </p:cNvPr>
          <p:cNvSpPr/>
          <p:nvPr userDrawn="1"/>
        </p:nvSpPr>
        <p:spPr>
          <a:xfrm flipV="1">
            <a:off x="4289192" y="1023456"/>
            <a:ext cx="7902809" cy="2997198"/>
          </a:xfrm>
          <a:custGeom>
            <a:avLst/>
            <a:gdLst>
              <a:gd name="connsiteX0" fmla="*/ 0 w 7902809"/>
              <a:gd name="connsiteY0" fmla="*/ 2997198 h 2997198"/>
              <a:gd name="connsiteX1" fmla="*/ 7902809 w 7902809"/>
              <a:gd name="connsiteY1" fmla="*/ 2997198 h 2997198"/>
              <a:gd name="connsiteX2" fmla="*/ 7902809 w 7902809"/>
              <a:gd name="connsiteY2" fmla="*/ 0 h 2997198"/>
              <a:gd name="connsiteX3" fmla="*/ 1617317 w 7902809"/>
              <a:gd name="connsiteY3" fmla="*/ 0 h 2997198"/>
            </a:gdLst>
            <a:ahLst/>
            <a:cxnLst>
              <a:cxn ang="0">
                <a:pos x="connsiteX0" y="connsiteY0"/>
              </a:cxn>
              <a:cxn ang="0">
                <a:pos x="connsiteX1" y="connsiteY1"/>
              </a:cxn>
              <a:cxn ang="0">
                <a:pos x="connsiteX2" y="connsiteY2"/>
              </a:cxn>
              <a:cxn ang="0">
                <a:pos x="connsiteX3" y="connsiteY3"/>
              </a:cxn>
            </a:cxnLst>
            <a:rect l="l" t="t" r="r" b="b"/>
            <a:pathLst>
              <a:path w="7902809" h="2997198">
                <a:moveTo>
                  <a:pt x="0" y="2997198"/>
                </a:moveTo>
                <a:lnTo>
                  <a:pt x="7902809" y="2997198"/>
                </a:lnTo>
                <a:lnTo>
                  <a:pt x="7902809" y="0"/>
                </a:lnTo>
                <a:lnTo>
                  <a:pt x="1617317" y="0"/>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9" name="Picture Placeholder 8">
            <a:extLst>
              <a:ext uri="{FF2B5EF4-FFF2-40B4-BE49-F238E27FC236}">
                <a16:creationId xmlns:a16="http://schemas.microsoft.com/office/drawing/2014/main" id="{87EAB447-4A77-4253-91D5-A0D634231C24}"/>
              </a:ext>
            </a:extLst>
          </p:cNvPr>
          <p:cNvSpPr>
            <a:spLocks noGrp="1"/>
          </p:cNvSpPr>
          <p:nvPr>
            <p:ph type="pic" sz="quarter" idx="10"/>
          </p:nvPr>
        </p:nvSpPr>
        <p:spPr>
          <a:xfrm>
            <a:off x="0" y="2921002"/>
            <a:ext cx="6558698" cy="2819399"/>
          </a:xfrm>
          <a:custGeom>
            <a:avLst/>
            <a:gdLst>
              <a:gd name="connsiteX0" fmla="*/ 0 w 6558698"/>
              <a:gd name="connsiteY0" fmla="*/ 0 h 2819399"/>
              <a:gd name="connsiteX1" fmla="*/ 4989533 w 6558698"/>
              <a:gd name="connsiteY1" fmla="*/ 0 h 2819399"/>
              <a:gd name="connsiteX2" fmla="*/ 6558698 w 6558698"/>
              <a:gd name="connsiteY2" fmla="*/ 2819399 h 2819399"/>
              <a:gd name="connsiteX3" fmla="*/ 0 w 6558698"/>
              <a:gd name="connsiteY3" fmla="*/ 2819399 h 2819399"/>
            </a:gdLst>
            <a:ahLst/>
            <a:cxnLst>
              <a:cxn ang="0">
                <a:pos x="connsiteX0" y="connsiteY0"/>
              </a:cxn>
              <a:cxn ang="0">
                <a:pos x="connsiteX1" y="connsiteY1"/>
              </a:cxn>
              <a:cxn ang="0">
                <a:pos x="connsiteX2" y="connsiteY2"/>
              </a:cxn>
              <a:cxn ang="0">
                <a:pos x="connsiteX3" y="connsiteY3"/>
              </a:cxn>
            </a:cxnLst>
            <a:rect l="l" t="t" r="r" b="b"/>
            <a:pathLst>
              <a:path w="6558698" h="2819399">
                <a:moveTo>
                  <a:pt x="0" y="0"/>
                </a:moveTo>
                <a:lnTo>
                  <a:pt x="4989533" y="0"/>
                </a:lnTo>
                <a:lnTo>
                  <a:pt x="6558698" y="2819399"/>
                </a:lnTo>
                <a:lnTo>
                  <a:pt x="0" y="2819399"/>
                </a:lnTo>
                <a:close/>
              </a:path>
            </a:pathLst>
          </a:custGeom>
        </p:spPr>
        <p:txBody>
          <a:bodyPr wrap="square">
            <a:noAutofit/>
          </a:bodyPr>
          <a:lstStyle/>
          <a:p>
            <a:endParaRPr lang="en-ID" dirty="0"/>
          </a:p>
        </p:txBody>
      </p:sp>
    </p:spTree>
    <p:extLst>
      <p:ext uri="{BB962C8B-B14F-4D97-AF65-F5344CB8AC3E}">
        <p14:creationId xmlns:p14="http://schemas.microsoft.com/office/powerpoint/2010/main" val="4669483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E8CBCDC-CA7F-4351-ADC9-D2EE4ED5FFCA}"/>
              </a:ext>
            </a:extLst>
          </p:cNvPr>
          <p:cNvSpPr>
            <a:spLocks noGrp="1"/>
          </p:cNvSpPr>
          <p:nvPr>
            <p:ph type="pic" sz="quarter" idx="10"/>
          </p:nvPr>
        </p:nvSpPr>
        <p:spPr>
          <a:xfrm>
            <a:off x="5377699" y="1536701"/>
            <a:ext cx="6269154" cy="3746499"/>
          </a:xfrm>
          <a:custGeom>
            <a:avLst/>
            <a:gdLst>
              <a:gd name="connsiteX0" fmla="*/ 3015338 w 6269154"/>
              <a:gd name="connsiteY0" fmla="*/ 579313 h 3746499"/>
              <a:gd name="connsiteX1" fmla="*/ 4807642 w 6269154"/>
              <a:gd name="connsiteY1" fmla="*/ 579313 h 3746499"/>
              <a:gd name="connsiteX2" fmla="*/ 6269154 w 6269154"/>
              <a:gd name="connsiteY2" fmla="*/ 3205287 h 3746499"/>
              <a:gd name="connsiteX3" fmla="*/ 4476850 w 6269154"/>
              <a:gd name="connsiteY3" fmla="*/ 3205287 h 3746499"/>
              <a:gd name="connsiteX4" fmla="*/ 0 w 6269154"/>
              <a:gd name="connsiteY4" fmla="*/ 0 h 3746499"/>
              <a:gd name="connsiteX5" fmla="*/ 2557095 w 6269154"/>
              <a:gd name="connsiteY5" fmla="*/ 0 h 3746499"/>
              <a:gd name="connsiteX6" fmla="*/ 4642246 w 6269154"/>
              <a:gd name="connsiteY6" fmla="*/ 3746499 h 3746499"/>
              <a:gd name="connsiteX7" fmla="*/ 2085151 w 6269154"/>
              <a:gd name="connsiteY7" fmla="*/ 3746499 h 3746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69154" h="3746499">
                <a:moveTo>
                  <a:pt x="3015338" y="579313"/>
                </a:moveTo>
                <a:lnTo>
                  <a:pt x="4807642" y="579313"/>
                </a:lnTo>
                <a:lnTo>
                  <a:pt x="6269154" y="3205287"/>
                </a:lnTo>
                <a:lnTo>
                  <a:pt x="4476850" y="3205287"/>
                </a:lnTo>
                <a:close/>
                <a:moveTo>
                  <a:pt x="0" y="0"/>
                </a:moveTo>
                <a:lnTo>
                  <a:pt x="2557095" y="0"/>
                </a:lnTo>
                <a:lnTo>
                  <a:pt x="4642246" y="3746499"/>
                </a:lnTo>
                <a:lnTo>
                  <a:pt x="2085151" y="3746499"/>
                </a:lnTo>
                <a:close/>
              </a:path>
            </a:pathLst>
          </a:custGeom>
        </p:spPr>
        <p:txBody>
          <a:bodyPr wrap="square">
            <a:noAutofit/>
          </a:bodyPr>
          <a:lstStyle/>
          <a:p>
            <a:endParaRPr lang="en-ID" dirty="0"/>
          </a:p>
        </p:txBody>
      </p:sp>
    </p:spTree>
    <p:extLst>
      <p:ext uri="{BB962C8B-B14F-4D97-AF65-F5344CB8AC3E}">
        <p14:creationId xmlns:p14="http://schemas.microsoft.com/office/powerpoint/2010/main" val="191462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F136E33-DE3A-4B55-96E9-830D15FBD02D}"/>
              </a:ext>
            </a:extLst>
          </p:cNvPr>
          <p:cNvSpPr/>
          <p:nvPr userDrawn="1"/>
        </p:nvSpPr>
        <p:spPr>
          <a:xfrm flipH="1">
            <a:off x="8746179" y="2"/>
            <a:ext cx="3445823" cy="1703405"/>
          </a:xfrm>
          <a:custGeom>
            <a:avLst/>
            <a:gdLst>
              <a:gd name="connsiteX0" fmla="*/ 3445823 w 3445823"/>
              <a:gd name="connsiteY0" fmla="*/ 0 h 1703405"/>
              <a:gd name="connsiteX1" fmla="*/ 0 w 3445823"/>
              <a:gd name="connsiteY1" fmla="*/ 0 h 1703405"/>
              <a:gd name="connsiteX2" fmla="*/ 0 w 3445823"/>
              <a:gd name="connsiteY2" fmla="*/ 1703405 h 1703405"/>
              <a:gd name="connsiteX3" fmla="*/ 2518490 w 3445823"/>
              <a:gd name="connsiteY3" fmla="*/ 1703405 h 1703405"/>
            </a:gdLst>
            <a:ahLst/>
            <a:cxnLst>
              <a:cxn ang="0">
                <a:pos x="connsiteX0" y="connsiteY0"/>
              </a:cxn>
              <a:cxn ang="0">
                <a:pos x="connsiteX1" y="connsiteY1"/>
              </a:cxn>
              <a:cxn ang="0">
                <a:pos x="connsiteX2" y="connsiteY2"/>
              </a:cxn>
              <a:cxn ang="0">
                <a:pos x="connsiteX3" y="connsiteY3"/>
              </a:cxn>
            </a:cxnLst>
            <a:rect l="l" t="t" r="r" b="b"/>
            <a:pathLst>
              <a:path w="3445823" h="1703405">
                <a:moveTo>
                  <a:pt x="3445823" y="0"/>
                </a:moveTo>
                <a:lnTo>
                  <a:pt x="0" y="0"/>
                </a:lnTo>
                <a:lnTo>
                  <a:pt x="0" y="1703405"/>
                </a:lnTo>
                <a:lnTo>
                  <a:pt x="2518490" y="17034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7" name="Picture Placeholder 6">
            <a:extLst>
              <a:ext uri="{FF2B5EF4-FFF2-40B4-BE49-F238E27FC236}">
                <a16:creationId xmlns:a16="http://schemas.microsoft.com/office/drawing/2014/main" id="{349F7CA8-21A6-4A89-8E50-9618DEBA084E}"/>
              </a:ext>
            </a:extLst>
          </p:cNvPr>
          <p:cNvSpPr>
            <a:spLocks noGrp="1"/>
          </p:cNvSpPr>
          <p:nvPr>
            <p:ph type="pic" sz="quarter" idx="10"/>
          </p:nvPr>
        </p:nvSpPr>
        <p:spPr>
          <a:xfrm>
            <a:off x="6934714" y="630751"/>
            <a:ext cx="4824362" cy="2760064"/>
          </a:xfrm>
          <a:custGeom>
            <a:avLst/>
            <a:gdLst>
              <a:gd name="connsiteX0" fmla="*/ 0 w 4824362"/>
              <a:gd name="connsiteY0" fmla="*/ 0 h 2760064"/>
              <a:gd name="connsiteX1" fmla="*/ 3312730 w 4824362"/>
              <a:gd name="connsiteY1" fmla="*/ 0 h 2760064"/>
              <a:gd name="connsiteX2" fmla="*/ 4824362 w 4824362"/>
              <a:gd name="connsiteY2" fmla="*/ 2760064 h 2760064"/>
              <a:gd name="connsiteX3" fmla="*/ 1511632 w 4824362"/>
              <a:gd name="connsiteY3" fmla="*/ 2760064 h 2760064"/>
            </a:gdLst>
            <a:ahLst/>
            <a:cxnLst>
              <a:cxn ang="0">
                <a:pos x="connsiteX0" y="connsiteY0"/>
              </a:cxn>
              <a:cxn ang="0">
                <a:pos x="connsiteX1" y="connsiteY1"/>
              </a:cxn>
              <a:cxn ang="0">
                <a:pos x="connsiteX2" y="connsiteY2"/>
              </a:cxn>
              <a:cxn ang="0">
                <a:pos x="connsiteX3" y="connsiteY3"/>
              </a:cxn>
            </a:cxnLst>
            <a:rect l="l" t="t" r="r" b="b"/>
            <a:pathLst>
              <a:path w="4824362" h="2760064">
                <a:moveTo>
                  <a:pt x="0" y="0"/>
                </a:moveTo>
                <a:lnTo>
                  <a:pt x="3312730" y="0"/>
                </a:lnTo>
                <a:lnTo>
                  <a:pt x="4824362" y="2760064"/>
                </a:lnTo>
                <a:lnTo>
                  <a:pt x="1511632" y="2760064"/>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C94F3D7E-DD39-4B47-91B4-3E44D6786A07}"/>
              </a:ext>
            </a:extLst>
          </p:cNvPr>
          <p:cNvSpPr>
            <a:spLocks noGrp="1"/>
          </p:cNvSpPr>
          <p:nvPr>
            <p:ph type="pic" sz="quarter" idx="11"/>
          </p:nvPr>
        </p:nvSpPr>
        <p:spPr>
          <a:xfrm>
            <a:off x="5148203" y="3611325"/>
            <a:ext cx="5075989" cy="3246675"/>
          </a:xfrm>
          <a:custGeom>
            <a:avLst/>
            <a:gdLst>
              <a:gd name="connsiteX0" fmla="*/ 0 w 5075989"/>
              <a:gd name="connsiteY0" fmla="*/ 0 h 3246675"/>
              <a:gd name="connsiteX1" fmla="*/ 3223144 w 5075989"/>
              <a:gd name="connsiteY1" fmla="*/ 0 h 3246675"/>
              <a:gd name="connsiteX2" fmla="*/ 5075989 w 5075989"/>
              <a:gd name="connsiteY2" fmla="*/ 3246675 h 3246675"/>
              <a:gd name="connsiteX3" fmla="*/ 1852845 w 5075989"/>
              <a:gd name="connsiteY3" fmla="*/ 3246675 h 3246675"/>
            </a:gdLst>
            <a:ahLst/>
            <a:cxnLst>
              <a:cxn ang="0">
                <a:pos x="connsiteX0" y="connsiteY0"/>
              </a:cxn>
              <a:cxn ang="0">
                <a:pos x="connsiteX1" y="connsiteY1"/>
              </a:cxn>
              <a:cxn ang="0">
                <a:pos x="connsiteX2" y="connsiteY2"/>
              </a:cxn>
              <a:cxn ang="0">
                <a:pos x="connsiteX3" y="connsiteY3"/>
              </a:cxn>
            </a:cxnLst>
            <a:rect l="l" t="t" r="r" b="b"/>
            <a:pathLst>
              <a:path w="5075989" h="3246675">
                <a:moveTo>
                  <a:pt x="0" y="0"/>
                </a:moveTo>
                <a:lnTo>
                  <a:pt x="3223144" y="0"/>
                </a:lnTo>
                <a:lnTo>
                  <a:pt x="5075989" y="3246675"/>
                </a:lnTo>
                <a:lnTo>
                  <a:pt x="1852845" y="3246675"/>
                </a:lnTo>
                <a:close/>
              </a:path>
            </a:pathLst>
          </a:custGeom>
        </p:spPr>
        <p:txBody>
          <a:bodyPr wrap="square">
            <a:noAutofit/>
          </a:bodyPr>
          <a:lstStyle/>
          <a:p>
            <a:endParaRPr lang="en-ID" dirty="0"/>
          </a:p>
        </p:txBody>
      </p:sp>
    </p:spTree>
    <p:extLst>
      <p:ext uri="{BB962C8B-B14F-4D97-AF65-F5344CB8AC3E}">
        <p14:creationId xmlns:p14="http://schemas.microsoft.com/office/powerpoint/2010/main" val="2488230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54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35E0B15D-C42E-4162-B393-65216202FA61}"/>
              </a:ext>
            </a:extLst>
          </p:cNvPr>
          <p:cNvSpPr>
            <a:spLocks noGrp="1"/>
          </p:cNvSpPr>
          <p:nvPr>
            <p:ph type="pic" sz="quarter" idx="10"/>
          </p:nvPr>
        </p:nvSpPr>
        <p:spPr>
          <a:xfrm>
            <a:off x="1" y="470316"/>
            <a:ext cx="7024407" cy="6387685"/>
          </a:xfrm>
          <a:custGeom>
            <a:avLst/>
            <a:gdLst>
              <a:gd name="connsiteX0" fmla="*/ 0 w 7024407"/>
              <a:gd name="connsiteY0" fmla="*/ 0 h 6387685"/>
              <a:gd name="connsiteX1" fmla="*/ 7024407 w 7024407"/>
              <a:gd name="connsiteY1" fmla="*/ 6387685 h 6387685"/>
              <a:gd name="connsiteX2" fmla="*/ 2446604 w 7024407"/>
              <a:gd name="connsiteY2" fmla="*/ 6387685 h 6387685"/>
              <a:gd name="connsiteX3" fmla="*/ 0 w 7024407"/>
              <a:gd name="connsiteY3" fmla="*/ 4162850 h 6387685"/>
            </a:gdLst>
            <a:ahLst/>
            <a:cxnLst>
              <a:cxn ang="0">
                <a:pos x="connsiteX0" y="connsiteY0"/>
              </a:cxn>
              <a:cxn ang="0">
                <a:pos x="connsiteX1" y="connsiteY1"/>
              </a:cxn>
              <a:cxn ang="0">
                <a:pos x="connsiteX2" y="connsiteY2"/>
              </a:cxn>
              <a:cxn ang="0">
                <a:pos x="connsiteX3" y="connsiteY3"/>
              </a:cxn>
            </a:cxnLst>
            <a:rect l="l" t="t" r="r" b="b"/>
            <a:pathLst>
              <a:path w="7024407" h="6387685">
                <a:moveTo>
                  <a:pt x="0" y="0"/>
                </a:moveTo>
                <a:lnTo>
                  <a:pt x="7024407" y="6387685"/>
                </a:lnTo>
                <a:lnTo>
                  <a:pt x="2446604" y="6387685"/>
                </a:lnTo>
                <a:lnTo>
                  <a:pt x="0" y="4162850"/>
                </a:lnTo>
                <a:close/>
              </a:path>
            </a:pathLst>
          </a:custGeom>
        </p:spPr>
        <p:txBody>
          <a:bodyPr wrap="square">
            <a:noAutofit/>
          </a:bodyPr>
          <a:lstStyle/>
          <a:p>
            <a:endParaRPr lang="en-ID" dirty="0"/>
          </a:p>
        </p:txBody>
      </p:sp>
    </p:spTree>
    <p:extLst>
      <p:ext uri="{BB962C8B-B14F-4D97-AF65-F5344CB8AC3E}">
        <p14:creationId xmlns:p14="http://schemas.microsoft.com/office/powerpoint/2010/main" val="288692582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55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435A189-5DB3-48E4-B78F-067201F8A9DE}"/>
              </a:ext>
            </a:extLst>
          </p:cNvPr>
          <p:cNvSpPr>
            <a:spLocks noGrp="1"/>
          </p:cNvSpPr>
          <p:nvPr>
            <p:ph type="pic" sz="quarter" idx="10"/>
          </p:nvPr>
        </p:nvSpPr>
        <p:spPr>
          <a:xfrm>
            <a:off x="0" y="1722209"/>
            <a:ext cx="12192000" cy="2480139"/>
          </a:xfrm>
          <a:custGeom>
            <a:avLst/>
            <a:gdLst>
              <a:gd name="connsiteX0" fmla="*/ 0 w 12192000"/>
              <a:gd name="connsiteY0" fmla="*/ 0 h 2045732"/>
              <a:gd name="connsiteX1" fmla="*/ 12192000 w 12192000"/>
              <a:gd name="connsiteY1" fmla="*/ 0 h 2045732"/>
              <a:gd name="connsiteX2" fmla="*/ 12192000 w 12192000"/>
              <a:gd name="connsiteY2" fmla="*/ 2045732 h 2045732"/>
              <a:gd name="connsiteX3" fmla="*/ 0 w 12192000"/>
              <a:gd name="connsiteY3" fmla="*/ 2045732 h 2045732"/>
            </a:gdLst>
            <a:ahLst/>
            <a:cxnLst>
              <a:cxn ang="0">
                <a:pos x="connsiteX0" y="connsiteY0"/>
              </a:cxn>
              <a:cxn ang="0">
                <a:pos x="connsiteX1" y="connsiteY1"/>
              </a:cxn>
              <a:cxn ang="0">
                <a:pos x="connsiteX2" y="connsiteY2"/>
              </a:cxn>
              <a:cxn ang="0">
                <a:pos x="connsiteX3" y="connsiteY3"/>
              </a:cxn>
            </a:cxnLst>
            <a:rect l="l" t="t" r="r" b="b"/>
            <a:pathLst>
              <a:path w="12192000" h="2045732">
                <a:moveTo>
                  <a:pt x="0" y="0"/>
                </a:moveTo>
                <a:lnTo>
                  <a:pt x="12192000" y="0"/>
                </a:lnTo>
                <a:lnTo>
                  <a:pt x="12192000" y="2045732"/>
                </a:lnTo>
                <a:lnTo>
                  <a:pt x="0" y="2045732"/>
                </a:lnTo>
                <a:close/>
              </a:path>
            </a:pathLst>
          </a:custGeom>
        </p:spPr>
        <p:txBody>
          <a:bodyPr wrap="square">
            <a:noAutofit/>
          </a:bodyPr>
          <a:lstStyle/>
          <a:p>
            <a:endParaRPr lang="en-ID" dirty="0"/>
          </a:p>
        </p:txBody>
      </p:sp>
    </p:spTree>
    <p:extLst>
      <p:ext uri="{BB962C8B-B14F-4D97-AF65-F5344CB8AC3E}">
        <p14:creationId xmlns:p14="http://schemas.microsoft.com/office/powerpoint/2010/main" val="19824095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5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A3815632-DEAA-478C-A4AC-199583471BFA}"/>
              </a:ext>
            </a:extLst>
          </p:cNvPr>
          <p:cNvSpPr>
            <a:spLocks noGrp="1"/>
          </p:cNvSpPr>
          <p:nvPr>
            <p:ph type="pic" sz="quarter" idx="10"/>
          </p:nvPr>
        </p:nvSpPr>
        <p:spPr>
          <a:xfrm>
            <a:off x="1" y="0"/>
            <a:ext cx="6268413" cy="6858000"/>
          </a:xfrm>
          <a:custGeom>
            <a:avLst/>
            <a:gdLst>
              <a:gd name="connsiteX0" fmla="*/ 0 w 6268413"/>
              <a:gd name="connsiteY0" fmla="*/ 0 h 6858000"/>
              <a:gd name="connsiteX1" fmla="*/ 6268413 w 6268413"/>
              <a:gd name="connsiteY1" fmla="*/ 0 h 6858000"/>
              <a:gd name="connsiteX2" fmla="*/ 6268413 w 6268413"/>
              <a:gd name="connsiteY2" fmla="*/ 6858000 h 6858000"/>
              <a:gd name="connsiteX3" fmla="*/ 0 w 626841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268413" h="6858000">
                <a:moveTo>
                  <a:pt x="0" y="0"/>
                </a:moveTo>
                <a:lnTo>
                  <a:pt x="6268413" y="0"/>
                </a:lnTo>
                <a:lnTo>
                  <a:pt x="6268413" y="6858000"/>
                </a:lnTo>
                <a:lnTo>
                  <a:pt x="0" y="6858000"/>
                </a:lnTo>
                <a:close/>
              </a:path>
            </a:pathLst>
          </a:custGeom>
        </p:spPr>
        <p:txBody>
          <a:bodyPr wrap="square">
            <a:noAutofit/>
          </a:bodyPr>
          <a:lstStyle/>
          <a:p>
            <a:endParaRPr lang="en-ID" dirty="0"/>
          </a:p>
        </p:txBody>
      </p:sp>
    </p:spTree>
    <p:extLst>
      <p:ext uri="{BB962C8B-B14F-4D97-AF65-F5344CB8AC3E}">
        <p14:creationId xmlns:p14="http://schemas.microsoft.com/office/powerpoint/2010/main" val="60080878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6567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57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B0C32B0-4F67-4973-8E21-5ADC03DD46AB}"/>
              </a:ext>
            </a:extLst>
          </p:cNvPr>
          <p:cNvSpPr>
            <a:spLocks noGrp="1"/>
          </p:cNvSpPr>
          <p:nvPr>
            <p:ph type="pic" sz="quarter" idx="10"/>
          </p:nvPr>
        </p:nvSpPr>
        <p:spPr>
          <a:xfrm>
            <a:off x="1" y="1"/>
            <a:ext cx="12191999" cy="6857999"/>
          </a:xfrm>
          <a:solidFill>
            <a:schemeClr val="bg2">
              <a:lumMod val="95000"/>
            </a:schemeClr>
          </a:solidFill>
        </p:spPr>
        <p:txBody>
          <a:bodyPr>
            <a:normAutofit/>
          </a:bodyPr>
          <a:lstStyle>
            <a:lvl1pPr>
              <a:defRPr sz="800"/>
            </a:lvl1pPr>
          </a:lstStyle>
          <a:p>
            <a:endParaRPr lang="en-ID" dirty="0"/>
          </a:p>
        </p:txBody>
      </p:sp>
    </p:spTree>
    <p:extLst>
      <p:ext uri="{BB962C8B-B14F-4D97-AF65-F5344CB8AC3E}">
        <p14:creationId xmlns:p14="http://schemas.microsoft.com/office/powerpoint/2010/main" val="215697466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userDrawn="1">
  <p:cSld name="3_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0"/>
            <a:ext cx="12192000" cy="6858000"/>
          </a:xfrm>
        </p:spPr>
        <p:txBody>
          <a:bodyPr/>
          <a:lstStyle>
            <a:lvl1pPr marL="0" indent="0">
              <a:buNone/>
              <a:defRPr>
                <a:solidFill>
                  <a:schemeClr val="bg1">
                    <a:lumMod val="65000"/>
                  </a:schemeClr>
                </a:solidFill>
              </a:defRPr>
            </a:lvl1pPr>
          </a:lstStyle>
          <a:p>
            <a:endParaRPr lang="en-US" dirty="0"/>
          </a:p>
        </p:txBody>
      </p:sp>
      <p:sp>
        <p:nvSpPr>
          <p:cNvPr id="2" name="Date Placeholder 1"/>
          <p:cNvSpPr>
            <a:spLocks noGrp="1"/>
          </p:cNvSpPr>
          <p:nvPr>
            <p:ph type="dt" sz="half" idx="10"/>
          </p:nvPr>
        </p:nvSpPr>
        <p:spPr/>
        <p:txBody>
          <a:bodyPr/>
          <a:lstStyle/>
          <a:p>
            <a:fld id="{5A63F5F9-BDBE-42F3-B7F6-9CBD4FBBD9B4}" type="datetime1">
              <a:rPr lang="en-US" smtClean="0"/>
              <a:t>7/9/2025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11277600" y="6356351"/>
            <a:ext cx="444201" cy="365125"/>
          </a:xfrm>
        </p:spPr>
        <p:txBody>
          <a:bodyPr/>
          <a:lstStyle>
            <a:lvl1pPr algn="ctr">
              <a:defRPr/>
            </a:lvl1pPr>
          </a:lstStyle>
          <a:p>
            <a:fld id="{F4F0000C-B077-494E-B718-CD70329FDBC3}" type="slidenum">
              <a:rPr lang="en-US" smtClean="0"/>
              <a:pPr/>
              <a:t>‹N°›</a:t>
            </a:fld>
            <a:endParaRPr lang="en-US" dirty="0"/>
          </a:p>
        </p:txBody>
      </p:sp>
    </p:spTree>
    <p:extLst>
      <p:ext uri="{BB962C8B-B14F-4D97-AF65-F5344CB8AC3E}">
        <p14:creationId xmlns:p14="http://schemas.microsoft.com/office/powerpoint/2010/main" val="11586186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33128726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2_Blank">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06072" y="4599710"/>
            <a:ext cx="1030716" cy="1030714"/>
          </a:xfrm>
          <a:prstGeom prst="ellipse">
            <a:avLst/>
          </a:prstGeom>
        </p:spPr>
        <p:txBody>
          <a:bodyPr>
            <a:normAutofit/>
          </a:bodyPr>
          <a:lstStyle>
            <a:lvl1pPr marL="0" indent="0">
              <a:buNone/>
              <a:defRPr sz="1200"/>
            </a:lvl1pPr>
          </a:lstStyle>
          <a:p>
            <a:endParaRPr lang="en-US" dirty="0"/>
          </a:p>
        </p:txBody>
      </p:sp>
      <p:sp>
        <p:nvSpPr>
          <p:cNvPr id="7" name="Picture Placeholder 3"/>
          <p:cNvSpPr>
            <a:spLocks noGrp="1"/>
          </p:cNvSpPr>
          <p:nvPr>
            <p:ph type="pic" sz="quarter" idx="11"/>
          </p:nvPr>
        </p:nvSpPr>
        <p:spPr>
          <a:xfrm>
            <a:off x="2092424" y="4599710"/>
            <a:ext cx="1030716" cy="1030714"/>
          </a:xfrm>
          <a:prstGeom prst="ellipse">
            <a:avLst/>
          </a:prstGeom>
        </p:spPr>
        <p:txBody>
          <a:bodyPr>
            <a:normAutofit/>
          </a:bodyPr>
          <a:lstStyle>
            <a:lvl1pPr marL="0" indent="0">
              <a:buNone/>
              <a:defRPr sz="1200"/>
            </a:lvl1pPr>
          </a:lstStyle>
          <a:p>
            <a:endParaRPr lang="en-US" dirty="0"/>
          </a:p>
        </p:txBody>
      </p:sp>
      <p:sp>
        <p:nvSpPr>
          <p:cNvPr id="8" name="Picture Placeholder 3"/>
          <p:cNvSpPr>
            <a:spLocks noGrp="1"/>
          </p:cNvSpPr>
          <p:nvPr>
            <p:ph type="pic" sz="quarter" idx="15"/>
          </p:nvPr>
        </p:nvSpPr>
        <p:spPr>
          <a:xfrm>
            <a:off x="3478776" y="4599710"/>
            <a:ext cx="1030716" cy="1030714"/>
          </a:xfrm>
          <a:prstGeom prst="ellipse">
            <a:avLst/>
          </a:prstGeom>
        </p:spPr>
        <p:txBody>
          <a:bodyPr>
            <a:normAutofit/>
          </a:bodyPr>
          <a:lstStyle>
            <a:lvl1pPr marL="0" indent="0">
              <a:buNone/>
              <a:defRPr sz="1200"/>
            </a:lvl1pPr>
          </a:lstStyle>
          <a:p>
            <a:endParaRPr lang="en-US" dirty="0"/>
          </a:p>
        </p:txBody>
      </p:sp>
      <p:sp>
        <p:nvSpPr>
          <p:cNvPr id="9" name="Picture Placeholder 3"/>
          <p:cNvSpPr>
            <a:spLocks noGrp="1"/>
          </p:cNvSpPr>
          <p:nvPr>
            <p:ph type="pic" sz="quarter" idx="16"/>
          </p:nvPr>
        </p:nvSpPr>
        <p:spPr>
          <a:xfrm>
            <a:off x="4865128" y="4599710"/>
            <a:ext cx="1030716" cy="1030714"/>
          </a:xfrm>
          <a:prstGeom prst="ellipse">
            <a:avLst/>
          </a:prstGeom>
        </p:spPr>
        <p:txBody>
          <a:bodyPr>
            <a:normAutofit/>
          </a:bodyPr>
          <a:lstStyle>
            <a:lvl1pPr marL="0" indent="0">
              <a:buNone/>
              <a:defRPr sz="1200"/>
            </a:lvl1pPr>
          </a:lstStyle>
          <a:p>
            <a:endParaRPr lang="en-US" dirty="0"/>
          </a:p>
        </p:txBody>
      </p:sp>
      <p:sp>
        <p:nvSpPr>
          <p:cNvPr id="11" name="Picture Placeholder 3"/>
          <p:cNvSpPr>
            <a:spLocks noGrp="1"/>
          </p:cNvSpPr>
          <p:nvPr>
            <p:ph type="pic" sz="quarter" idx="17"/>
          </p:nvPr>
        </p:nvSpPr>
        <p:spPr>
          <a:xfrm>
            <a:off x="6251480" y="4599710"/>
            <a:ext cx="1030716" cy="1030714"/>
          </a:xfrm>
          <a:prstGeom prst="ellipse">
            <a:avLst/>
          </a:prstGeom>
        </p:spPr>
        <p:txBody>
          <a:bodyPr>
            <a:normAutofit/>
          </a:bodyPr>
          <a:lstStyle>
            <a:lvl1pPr marL="0" indent="0">
              <a:buNone/>
              <a:defRPr sz="1200"/>
            </a:lvl1pPr>
          </a:lstStyle>
          <a:p>
            <a:endParaRPr lang="en-US" dirty="0"/>
          </a:p>
        </p:txBody>
      </p:sp>
      <p:sp>
        <p:nvSpPr>
          <p:cNvPr id="12" name="Picture Placeholder 3"/>
          <p:cNvSpPr>
            <a:spLocks noGrp="1"/>
          </p:cNvSpPr>
          <p:nvPr>
            <p:ph type="pic" sz="quarter" idx="18"/>
          </p:nvPr>
        </p:nvSpPr>
        <p:spPr>
          <a:xfrm>
            <a:off x="7637832" y="4599710"/>
            <a:ext cx="1030716" cy="1030714"/>
          </a:xfrm>
          <a:prstGeom prst="ellipse">
            <a:avLst/>
          </a:prstGeom>
        </p:spPr>
        <p:txBody>
          <a:bodyPr>
            <a:normAutofit/>
          </a:bodyPr>
          <a:lstStyle>
            <a:lvl1pPr marL="0" indent="0">
              <a:buNone/>
              <a:defRPr sz="1200"/>
            </a:lvl1pPr>
          </a:lstStyle>
          <a:p>
            <a:endParaRPr lang="en-US" dirty="0"/>
          </a:p>
        </p:txBody>
      </p:sp>
      <p:sp>
        <p:nvSpPr>
          <p:cNvPr id="10" name="Picture Placeholder 3"/>
          <p:cNvSpPr>
            <a:spLocks noGrp="1"/>
          </p:cNvSpPr>
          <p:nvPr>
            <p:ph type="pic" sz="quarter" idx="19"/>
          </p:nvPr>
        </p:nvSpPr>
        <p:spPr>
          <a:xfrm>
            <a:off x="9024184" y="4599710"/>
            <a:ext cx="1030716" cy="1030714"/>
          </a:xfrm>
          <a:prstGeom prst="ellipse">
            <a:avLst/>
          </a:prstGeom>
        </p:spPr>
        <p:txBody>
          <a:bodyPr>
            <a:normAutofit/>
          </a:bodyPr>
          <a:lstStyle>
            <a:lvl1pPr marL="0" indent="0">
              <a:buNone/>
              <a:defRPr sz="1200"/>
            </a:lvl1pPr>
          </a:lstStyle>
          <a:p>
            <a:endParaRPr lang="en-US" dirty="0"/>
          </a:p>
        </p:txBody>
      </p:sp>
      <p:sp>
        <p:nvSpPr>
          <p:cNvPr id="13" name="Picture Placeholder 3"/>
          <p:cNvSpPr>
            <a:spLocks noGrp="1"/>
          </p:cNvSpPr>
          <p:nvPr>
            <p:ph type="pic" sz="quarter" idx="20"/>
          </p:nvPr>
        </p:nvSpPr>
        <p:spPr>
          <a:xfrm>
            <a:off x="10410534" y="4599710"/>
            <a:ext cx="1030716" cy="1030714"/>
          </a:xfrm>
          <a:prstGeom prst="ellipse">
            <a:avLst/>
          </a:prstGeom>
        </p:spPr>
        <p:txBody>
          <a:bodyPr>
            <a:normAutofit/>
          </a:bodyPr>
          <a:lstStyle>
            <a:lvl1pPr marL="0" indent="0">
              <a:buNone/>
              <a:defRPr sz="1200"/>
            </a:lvl1pPr>
          </a:lstStyle>
          <a:p>
            <a:endParaRPr lang="en-US" dirty="0"/>
          </a:p>
        </p:txBody>
      </p:sp>
    </p:spTree>
    <p:extLst>
      <p:ext uri="{BB962C8B-B14F-4D97-AF65-F5344CB8AC3E}">
        <p14:creationId xmlns:p14="http://schemas.microsoft.com/office/powerpoint/2010/main" val="898875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nodePh="1">
                                  <p:stCondLst>
                                    <p:cond delay="0"/>
                                  </p:stCondLst>
                                  <p:endCondLst>
                                    <p:cond evt="begin" delay="0">
                                      <p:tn val="10"/>
                                    </p:cond>
                                  </p:end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par>
                                <p:cTn id="15" presetID="53" presetClass="entr" presetSubtype="16" fill="hold" grpId="0" nodeType="withEffect" nodePh="1">
                                  <p:stCondLst>
                                    <p:cond delay="0"/>
                                  </p:stCondLst>
                                  <p:endCondLst>
                                    <p:cond evt="begin" delay="0">
                                      <p:tn val="15"/>
                                    </p:cond>
                                  </p:end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grpId="0" nodeType="withEffect" nodePh="1">
                                  <p:stCondLst>
                                    <p:cond delay="0"/>
                                  </p:stCondLst>
                                  <p:endCondLst>
                                    <p:cond evt="begin" delay="0">
                                      <p:tn val="20"/>
                                    </p:cond>
                                  </p:end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par>
                                <p:cTn id="25" presetID="53" presetClass="entr" presetSubtype="16" fill="hold" grpId="0" nodeType="withEffect" nodePh="1">
                                  <p:stCondLst>
                                    <p:cond delay="0"/>
                                  </p:stCondLst>
                                  <p:endCondLst>
                                    <p:cond evt="begin" delay="0">
                                      <p:tn val="25"/>
                                    </p:cond>
                                  </p:end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nodePh="1">
                                  <p:stCondLst>
                                    <p:cond delay="0"/>
                                  </p:stCondLst>
                                  <p:endCondLst>
                                    <p:cond evt="begin" delay="0">
                                      <p:tn val="30"/>
                                    </p:cond>
                                  </p:end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nodePh="1">
                                  <p:stCondLst>
                                    <p:cond delay="0"/>
                                  </p:stCondLst>
                                  <p:endCondLst>
                                    <p:cond evt="begin" delay="0">
                                      <p:tn val="35"/>
                                    </p:cond>
                                  </p:end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grpId="0" nodeType="withEffect" nodePh="1">
                                  <p:stCondLst>
                                    <p:cond delay="0"/>
                                  </p:stCondLst>
                                  <p:endCondLst>
                                    <p:cond evt="begin" delay="0">
                                      <p:tn val="40"/>
                                    </p:cond>
                                  </p:end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1" grpId="0"/>
      <p:bldP spid="12" grpId="0"/>
      <p:bldP spid="10" grpId="0"/>
      <p:bldP spid="13" grpId="0"/>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1_Showcas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560391B2-B581-40D3-B94B-F0E037EB0F91}"/>
              </a:ext>
            </a:extLst>
          </p:cNvPr>
          <p:cNvSpPr>
            <a:spLocks noGrp="1"/>
          </p:cNvSpPr>
          <p:nvPr>
            <p:ph type="pic" sz="quarter" idx="10"/>
          </p:nvPr>
        </p:nvSpPr>
        <p:spPr>
          <a:xfrm>
            <a:off x="3480643" y="662339"/>
            <a:ext cx="2641899" cy="5592316"/>
          </a:xfrm>
          <a:custGeom>
            <a:avLst/>
            <a:gdLst>
              <a:gd name="connsiteX0" fmla="*/ 747516 w 5282422"/>
              <a:gd name="connsiteY0" fmla="*/ 0 h 11184632"/>
              <a:gd name="connsiteX1" fmla="*/ 1289972 w 5282422"/>
              <a:gd name="connsiteY1" fmla="*/ 0 h 11184632"/>
              <a:gd name="connsiteX2" fmla="*/ 1289972 w 5282422"/>
              <a:gd name="connsiteY2" fmla="*/ 98673 h 11184632"/>
              <a:gd name="connsiteX3" fmla="*/ 1652948 w 5282422"/>
              <a:gd name="connsiteY3" fmla="*/ 461650 h 11184632"/>
              <a:gd name="connsiteX4" fmla="*/ 3629472 w 5282422"/>
              <a:gd name="connsiteY4" fmla="*/ 461650 h 11184632"/>
              <a:gd name="connsiteX5" fmla="*/ 3992450 w 5282422"/>
              <a:gd name="connsiteY5" fmla="*/ 98673 h 11184632"/>
              <a:gd name="connsiteX6" fmla="*/ 3992450 w 5282422"/>
              <a:gd name="connsiteY6" fmla="*/ 0 h 11184632"/>
              <a:gd name="connsiteX7" fmla="*/ 4534906 w 5282422"/>
              <a:gd name="connsiteY7" fmla="*/ 0 h 11184632"/>
              <a:gd name="connsiteX8" fmla="*/ 5282422 w 5282422"/>
              <a:gd name="connsiteY8" fmla="*/ 747515 h 11184632"/>
              <a:gd name="connsiteX9" fmla="*/ 5282422 w 5282422"/>
              <a:gd name="connsiteY9" fmla="*/ 10437115 h 11184632"/>
              <a:gd name="connsiteX10" fmla="*/ 4534906 w 5282422"/>
              <a:gd name="connsiteY10" fmla="*/ 11184632 h 11184632"/>
              <a:gd name="connsiteX11" fmla="*/ 747516 w 5282422"/>
              <a:gd name="connsiteY11" fmla="*/ 11184632 h 11184632"/>
              <a:gd name="connsiteX12" fmla="*/ 0 w 5282422"/>
              <a:gd name="connsiteY12" fmla="*/ 10437115 h 11184632"/>
              <a:gd name="connsiteX13" fmla="*/ 0 w 5282422"/>
              <a:gd name="connsiteY13" fmla="*/ 747515 h 11184632"/>
              <a:gd name="connsiteX14" fmla="*/ 747516 w 5282422"/>
              <a:gd name="connsiteY14" fmla="*/ 0 h 111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282422" h="11184632">
                <a:moveTo>
                  <a:pt x="747516" y="0"/>
                </a:moveTo>
                <a:lnTo>
                  <a:pt x="1289972" y="0"/>
                </a:lnTo>
                <a:lnTo>
                  <a:pt x="1289972" y="98673"/>
                </a:lnTo>
                <a:cubicBezTo>
                  <a:pt x="1289972" y="299139"/>
                  <a:pt x="1452482" y="461650"/>
                  <a:pt x="1652948" y="461650"/>
                </a:cubicBezTo>
                <a:lnTo>
                  <a:pt x="3629472" y="461650"/>
                </a:lnTo>
                <a:cubicBezTo>
                  <a:pt x="3829940" y="461650"/>
                  <a:pt x="3992450" y="299139"/>
                  <a:pt x="3992450" y="98673"/>
                </a:cubicBezTo>
                <a:lnTo>
                  <a:pt x="3992450" y="0"/>
                </a:lnTo>
                <a:lnTo>
                  <a:pt x="4534906" y="0"/>
                </a:lnTo>
                <a:cubicBezTo>
                  <a:pt x="4947748" y="0"/>
                  <a:pt x="5282422" y="334674"/>
                  <a:pt x="5282422" y="747515"/>
                </a:cubicBezTo>
                <a:lnTo>
                  <a:pt x="5282422" y="10437115"/>
                </a:lnTo>
                <a:cubicBezTo>
                  <a:pt x="5282422" y="10849957"/>
                  <a:pt x="4947748" y="11184632"/>
                  <a:pt x="4534906" y="11184632"/>
                </a:cubicBezTo>
                <a:lnTo>
                  <a:pt x="747516" y="11184632"/>
                </a:lnTo>
                <a:cubicBezTo>
                  <a:pt x="334674" y="11184632"/>
                  <a:pt x="0" y="10849957"/>
                  <a:pt x="0" y="10437115"/>
                </a:cubicBezTo>
                <a:lnTo>
                  <a:pt x="0" y="747515"/>
                </a:lnTo>
                <a:cubicBezTo>
                  <a:pt x="0" y="334674"/>
                  <a:pt x="334674" y="0"/>
                  <a:pt x="747516" y="0"/>
                </a:cubicBezTo>
                <a:close/>
              </a:path>
            </a:pathLst>
          </a:custGeom>
        </p:spPr>
        <p:txBody>
          <a:bodyPr wrap="square">
            <a:noAutofit/>
          </a:bodyPr>
          <a:lstStyle/>
          <a:p>
            <a:pPr lvl="0"/>
            <a:endParaRPr lang="ru-RU" noProof="0"/>
          </a:p>
        </p:txBody>
      </p:sp>
    </p:spTree>
    <p:extLst>
      <p:ext uri="{BB962C8B-B14F-4D97-AF65-F5344CB8AC3E}">
        <p14:creationId xmlns:p14="http://schemas.microsoft.com/office/powerpoint/2010/main" val="50223524"/>
      </p:ext>
    </p:extLst>
  </p:cSld>
  <p:clrMapOvr>
    <a:masterClrMapping/>
  </p:clrMapOvr>
  <p:transition spd="slow" advClick="0" advTm="1000">
    <p:push/>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6880403"/>
      </p:ext>
    </p:extLst>
  </p:cSld>
  <p:clrMapOvr>
    <a:masterClrMapping/>
  </p:clrMapOvr>
  <p:transition spd="med" advClick="0" advTm="100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9F2E94F-2FFC-4263-BDCB-871B9E83D171}"/>
              </a:ext>
            </a:extLst>
          </p:cNvPr>
          <p:cNvSpPr>
            <a:spLocks noGrp="1"/>
          </p:cNvSpPr>
          <p:nvPr>
            <p:ph type="pic" sz="quarter" idx="10"/>
          </p:nvPr>
        </p:nvSpPr>
        <p:spPr>
          <a:xfrm>
            <a:off x="109959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F2FE95D3-A919-47CC-8E83-8A19A59A9CAC}"/>
              </a:ext>
            </a:extLst>
          </p:cNvPr>
          <p:cNvSpPr>
            <a:spLocks noGrp="1"/>
          </p:cNvSpPr>
          <p:nvPr>
            <p:ph type="pic" sz="quarter" idx="11"/>
          </p:nvPr>
        </p:nvSpPr>
        <p:spPr>
          <a:xfrm>
            <a:off x="4430530"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
        <p:nvSpPr>
          <p:cNvPr id="13" name="Picture Placeholder 12">
            <a:extLst>
              <a:ext uri="{FF2B5EF4-FFF2-40B4-BE49-F238E27FC236}">
                <a16:creationId xmlns:a16="http://schemas.microsoft.com/office/drawing/2014/main" id="{35AAF4AA-9F32-4963-813C-5DB4C3678A19}"/>
              </a:ext>
            </a:extLst>
          </p:cNvPr>
          <p:cNvSpPr>
            <a:spLocks noGrp="1"/>
          </p:cNvSpPr>
          <p:nvPr>
            <p:ph type="pic" sz="quarter" idx="12"/>
          </p:nvPr>
        </p:nvSpPr>
        <p:spPr>
          <a:xfrm>
            <a:off x="7761472" y="2154030"/>
            <a:ext cx="3330941" cy="1845959"/>
          </a:xfrm>
          <a:custGeom>
            <a:avLst/>
            <a:gdLst>
              <a:gd name="connsiteX0" fmla="*/ 0 w 3330941"/>
              <a:gd name="connsiteY0" fmla="*/ 0 h 1845959"/>
              <a:gd name="connsiteX1" fmla="*/ 2844014 w 3330941"/>
              <a:gd name="connsiteY1" fmla="*/ 0 h 1845959"/>
              <a:gd name="connsiteX2" fmla="*/ 3330941 w 3330941"/>
              <a:gd name="connsiteY2" fmla="*/ 1845959 h 1845959"/>
              <a:gd name="connsiteX3" fmla="*/ 486927 w 3330941"/>
              <a:gd name="connsiteY3" fmla="*/ 1845959 h 1845959"/>
            </a:gdLst>
            <a:ahLst/>
            <a:cxnLst>
              <a:cxn ang="0">
                <a:pos x="connsiteX0" y="connsiteY0"/>
              </a:cxn>
              <a:cxn ang="0">
                <a:pos x="connsiteX1" y="connsiteY1"/>
              </a:cxn>
              <a:cxn ang="0">
                <a:pos x="connsiteX2" y="connsiteY2"/>
              </a:cxn>
              <a:cxn ang="0">
                <a:pos x="connsiteX3" y="connsiteY3"/>
              </a:cxn>
            </a:cxnLst>
            <a:rect l="l" t="t" r="r" b="b"/>
            <a:pathLst>
              <a:path w="3330941" h="1845959">
                <a:moveTo>
                  <a:pt x="0" y="0"/>
                </a:moveTo>
                <a:lnTo>
                  <a:pt x="2844014" y="0"/>
                </a:lnTo>
                <a:lnTo>
                  <a:pt x="3330941" y="1845959"/>
                </a:lnTo>
                <a:lnTo>
                  <a:pt x="486927" y="1845959"/>
                </a:lnTo>
                <a:close/>
              </a:path>
            </a:pathLst>
          </a:custGeom>
        </p:spPr>
        <p:txBody>
          <a:bodyPr wrap="square">
            <a:noAutofit/>
          </a:bodyPr>
          <a:lstStyle/>
          <a:p>
            <a:endParaRPr lang="en-ID" dirty="0"/>
          </a:p>
        </p:txBody>
      </p:sp>
    </p:spTree>
    <p:extLst>
      <p:ext uri="{BB962C8B-B14F-4D97-AF65-F5344CB8AC3E}">
        <p14:creationId xmlns:p14="http://schemas.microsoft.com/office/powerpoint/2010/main" val="157739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22B536A-710B-4DA8-A94D-85E2B7AA72B0}"/>
              </a:ext>
            </a:extLst>
          </p:cNvPr>
          <p:cNvSpPr/>
          <p:nvPr userDrawn="1"/>
        </p:nvSpPr>
        <p:spPr>
          <a:xfrm>
            <a:off x="2016040" y="3429000"/>
            <a:ext cx="10175961" cy="3429001"/>
          </a:xfrm>
          <a:custGeom>
            <a:avLst/>
            <a:gdLst>
              <a:gd name="connsiteX0" fmla="*/ 1887562 w 10175961"/>
              <a:gd name="connsiteY0" fmla="*/ 0 h 3429001"/>
              <a:gd name="connsiteX1" fmla="*/ 10175961 w 10175961"/>
              <a:gd name="connsiteY1" fmla="*/ 0 h 3429001"/>
              <a:gd name="connsiteX2" fmla="*/ 10175961 w 10175961"/>
              <a:gd name="connsiteY2" fmla="*/ 3391466 h 3429001"/>
              <a:gd name="connsiteX3" fmla="*/ 10155299 w 10175961"/>
              <a:gd name="connsiteY3" fmla="*/ 3429001 h 3429001"/>
              <a:gd name="connsiteX4" fmla="*/ 0 w 10175961"/>
              <a:gd name="connsiteY4" fmla="*/ 3429001 h 3429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75961" h="3429001">
                <a:moveTo>
                  <a:pt x="1887562" y="0"/>
                </a:moveTo>
                <a:lnTo>
                  <a:pt x="10175961" y="0"/>
                </a:lnTo>
                <a:lnTo>
                  <a:pt x="10175961" y="3391466"/>
                </a:lnTo>
                <a:lnTo>
                  <a:pt x="10155299" y="3429001"/>
                </a:lnTo>
                <a:lnTo>
                  <a:pt x="0" y="3429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6" name="Picture Placeholder 5">
            <a:extLst>
              <a:ext uri="{FF2B5EF4-FFF2-40B4-BE49-F238E27FC236}">
                <a16:creationId xmlns:a16="http://schemas.microsoft.com/office/drawing/2014/main" id="{46454F24-0D01-444F-8E17-6686BDF825FD}"/>
              </a:ext>
            </a:extLst>
          </p:cNvPr>
          <p:cNvSpPr>
            <a:spLocks noGrp="1"/>
          </p:cNvSpPr>
          <p:nvPr>
            <p:ph type="pic" sz="quarter" idx="10"/>
          </p:nvPr>
        </p:nvSpPr>
        <p:spPr>
          <a:xfrm>
            <a:off x="1061479" y="1406581"/>
            <a:ext cx="4044834" cy="4044834"/>
          </a:xfrm>
          <a:custGeom>
            <a:avLst/>
            <a:gdLst>
              <a:gd name="connsiteX0" fmla="*/ 2022417 w 4044834"/>
              <a:gd name="connsiteY0" fmla="*/ 0 h 4044834"/>
              <a:gd name="connsiteX1" fmla="*/ 4044834 w 4044834"/>
              <a:gd name="connsiteY1" fmla="*/ 2022417 h 4044834"/>
              <a:gd name="connsiteX2" fmla="*/ 2022417 w 4044834"/>
              <a:gd name="connsiteY2" fmla="*/ 4044834 h 4044834"/>
              <a:gd name="connsiteX3" fmla="*/ 0 w 4044834"/>
              <a:gd name="connsiteY3" fmla="*/ 2022417 h 4044834"/>
              <a:gd name="connsiteX4" fmla="*/ 2022417 w 4044834"/>
              <a:gd name="connsiteY4" fmla="*/ 0 h 4044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44834" h="4044834">
                <a:moveTo>
                  <a:pt x="2022417" y="0"/>
                </a:moveTo>
                <a:cubicBezTo>
                  <a:pt x="3139367" y="0"/>
                  <a:pt x="4044834" y="905467"/>
                  <a:pt x="4044834" y="2022417"/>
                </a:cubicBezTo>
                <a:cubicBezTo>
                  <a:pt x="4044834" y="3139367"/>
                  <a:pt x="3139367" y="4044834"/>
                  <a:pt x="2022417" y="4044834"/>
                </a:cubicBezTo>
                <a:cubicBezTo>
                  <a:pt x="905467" y="4044834"/>
                  <a:pt x="0" y="3139367"/>
                  <a:pt x="0" y="2022417"/>
                </a:cubicBezTo>
                <a:cubicBezTo>
                  <a:pt x="0" y="905467"/>
                  <a:pt x="905467" y="0"/>
                  <a:pt x="2022417" y="0"/>
                </a:cubicBezTo>
                <a:close/>
              </a:path>
            </a:pathLst>
          </a:custGeom>
        </p:spPr>
        <p:txBody>
          <a:bodyPr wrap="square">
            <a:noAutofit/>
          </a:bodyPr>
          <a:lstStyle/>
          <a:p>
            <a:endParaRPr lang="en-ID" dirty="0"/>
          </a:p>
        </p:txBody>
      </p:sp>
    </p:spTree>
    <p:extLst>
      <p:ext uri="{BB962C8B-B14F-4D97-AF65-F5344CB8AC3E}">
        <p14:creationId xmlns:p14="http://schemas.microsoft.com/office/powerpoint/2010/main" val="2504824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AAFBD1EE-51C9-451D-8883-E436B415AD68}"/>
              </a:ext>
            </a:extLst>
          </p:cNvPr>
          <p:cNvSpPr/>
          <p:nvPr userDrawn="1"/>
        </p:nvSpPr>
        <p:spPr>
          <a:xfrm>
            <a:off x="4876800" y="3021360"/>
            <a:ext cx="7315200" cy="2786164"/>
          </a:xfrm>
          <a:custGeom>
            <a:avLst/>
            <a:gdLst>
              <a:gd name="connsiteX0" fmla="*/ 1533701 w 7315200"/>
              <a:gd name="connsiteY0" fmla="*/ 0 h 2786164"/>
              <a:gd name="connsiteX1" fmla="*/ 7315200 w 7315200"/>
              <a:gd name="connsiteY1" fmla="*/ 0 h 2786164"/>
              <a:gd name="connsiteX2" fmla="*/ 7315200 w 7315200"/>
              <a:gd name="connsiteY2" fmla="*/ 2786164 h 2786164"/>
              <a:gd name="connsiteX3" fmla="*/ 0 w 7315200"/>
              <a:gd name="connsiteY3" fmla="*/ 2786164 h 2786164"/>
            </a:gdLst>
            <a:ahLst/>
            <a:cxnLst>
              <a:cxn ang="0">
                <a:pos x="connsiteX0" y="connsiteY0"/>
              </a:cxn>
              <a:cxn ang="0">
                <a:pos x="connsiteX1" y="connsiteY1"/>
              </a:cxn>
              <a:cxn ang="0">
                <a:pos x="connsiteX2" y="connsiteY2"/>
              </a:cxn>
              <a:cxn ang="0">
                <a:pos x="connsiteX3" y="connsiteY3"/>
              </a:cxn>
            </a:cxnLst>
            <a:rect l="l" t="t" r="r" b="b"/>
            <a:pathLst>
              <a:path w="7315200" h="2786164">
                <a:moveTo>
                  <a:pt x="1533701" y="0"/>
                </a:moveTo>
                <a:lnTo>
                  <a:pt x="7315200" y="0"/>
                </a:lnTo>
                <a:lnTo>
                  <a:pt x="7315200" y="2786164"/>
                </a:lnTo>
                <a:lnTo>
                  <a:pt x="0" y="278616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3600" dirty="0"/>
          </a:p>
        </p:txBody>
      </p:sp>
      <p:sp>
        <p:nvSpPr>
          <p:cNvPr id="13" name="Picture Placeholder 12">
            <a:extLst>
              <a:ext uri="{FF2B5EF4-FFF2-40B4-BE49-F238E27FC236}">
                <a16:creationId xmlns:a16="http://schemas.microsoft.com/office/drawing/2014/main" id="{E44BAE08-4070-4594-9B6D-A6F260A70C79}"/>
              </a:ext>
            </a:extLst>
          </p:cNvPr>
          <p:cNvSpPr>
            <a:spLocks noGrp="1"/>
          </p:cNvSpPr>
          <p:nvPr>
            <p:ph type="pic" sz="quarter" idx="10"/>
          </p:nvPr>
        </p:nvSpPr>
        <p:spPr>
          <a:xfrm>
            <a:off x="0" y="3144043"/>
            <a:ext cx="3735866" cy="2351377"/>
          </a:xfrm>
          <a:custGeom>
            <a:avLst/>
            <a:gdLst>
              <a:gd name="connsiteX0" fmla="*/ 0 w 3735866"/>
              <a:gd name="connsiteY0" fmla="*/ 0 h 2351377"/>
              <a:gd name="connsiteX1" fmla="*/ 2441504 w 3735866"/>
              <a:gd name="connsiteY1" fmla="*/ 0 h 2351377"/>
              <a:gd name="connsiteX2" fmla="*/ 3735866 w 3735866"/>
              <a:gd name="connsiteY2" fmla="*/ 2351377 h 2351377"/>
              <a:gd name="connsiteX3" fmla="*/ 0 w 37358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3735866" h="2351377">
                <a:moveTo>
                  <a:pt x="0" y="0"/>
                </a:moveTo>
                <a:lnTo>
                  <a:pt x="2441504" y="0"/>
                </a:lnTo>
                <a:lnTo>
                  <a:pt x="3735866" y="2351377"/>
                </a:lnTo>
                <a:lnTo>
                  <a:pt x="0" y="2351377"/>
                </a:lnTo>
                <a:close/>
              </a:path>
            </a:pathLst>
          </a:custGeom>
        </p:spPr>
        <p:txBody>
          <a:bodyPr wrap="square">
            <a:noAutofit/>
          </a:bodyPr>
          <a:lstStyle/>
          <a:p>
            <a:endParaRPr lang="en-ID" dirty="0"/>
          </a:p>
        </p:txBody>
      </p:sp>
      <p:sp>
        <p:nvSpPr>
          <p:cNvPr id="10" name="Picture Placeholder 9">
            <a:extLst>
              <a:ext uri="{FF2B5EF4-FFF2-40B4-BE49-F238E27FC236}">
                <a16:creationId xmlns:a16="http://schemas.microsoft.com/office/drawing/2014/main" id="{1DB35847-8C0E-4477-B82A-31427A5E8B6F}"/>
              </a:ext>
            </a:extLst>
          </p:cNvPr>
          <p:cNvSpPr>
            <a:spLocks noGrp="1"/>
          </p:cNvSpPr>
          <p:nvPr>
            <p:ph type="pic" sz="quarter" idx="11"/>
          </p:nvPr>
        </p:nvSpPr>
        <p:spPr>
          <a:xfrm>
            <a:off x="2616831" y="3144042"/>
            <a:ext cx="5069366" cy="2351377"/>
          </a:xfrm>
          <a:custGeom>
            <a:avLst/>
            <a:gdLst>
              <a:gd name="connsiteX0" fmla="*/ 0 w 5069366"/>
              <a:gd name="connsiteY0" fmla="*/ 0 h 2351377"/>
              <a:gd name="connsiteX1" fmla="*/ 3775004 w 5069366"/>
              <a:gd name="connsiteY1" fmla="*/ 0 h 2351377"/>
              <a:gd name="connsiteX2" fmla="*/ 5069366 w 5069366"/>
              <a:gd name="connsiteY2" fmla="*/ 2351377 h 2351377"/>
              <a:gd name="connsiteX3" fmla="*/ 1294362 w 5069366"/>
              <a:gd name="connsiteY3" fmla="*/ 2351377 h 2351377"/>
            </a:gdLst>
            <a:ahLst/>
            <a:cxnLst>
              <a:cxn ang="0">
                <a:pos x="connsiteX0" y="connsiteY0"/>
              </a:cxn>
              <a:cxn ang="0">
                <a:pos x="connsiteX1" y="connsiteY1"/>
              </a:cxn>
              <a:cxn ang="0">
                <a:pos x="connsiteX2" y="connsiteY2"/>
              </a:cxn>
              <a:cxn ang="0">
                <a:pos x="connsiteX3" y="connsiteY3"/>
              </a:cxn>
            </a:cxnLst>
            <a:rect l="l" t="t" r="r" b="b"/>
            <a:pathLst>
              <a:path w="5069366" h="2351377">
                <a:moveTo>
                  <a:pt x="0" y="0"/>
                </a:moveTo>
                <a:lnTo>
                  <a:pt x="3775004" y="0"/>
                </a:lnTo>
                <a:lnTo>
                  <a:pt x="5069366" y="2351377"/>
                </a:lnTo>
                <a:lnTo>
                  <a:pt x="1294362" y="2351377"/>
                </a:lnTo>
                <a:close/>
              </a:path>
            </a:pathLst>
          </a:custGeom>
        </p:spPr>
        <p:txBody>
          <a:bodyPr wrap="square">
            <a:noAutofit/>
          </a:bodyPr>
          <a:lstStyle/>
          <a:p>
            <a:endParaRPr lang="en-ID" dirty="0"/>
          </a:p>
        </p:txBody>
      </p:sp>
    </p:spTree>
    <p:extLst>
      <p:ext uri="{BB962C8B-B14F-4D97-AF65-F5344CB8AC3E}">
        <p14:creationId xmlns:p14="http://schemas.microsoft.com/office/powerpoint/2010/main" val="369427353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A5B979-89F8-46E3-A2FF-0099E6D63CA6}"/>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E1E936F-972A-4CCF-9ACF-C91BF2C64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A4563D2-B874-4127-8019-341C67191AAB}"/>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F08A23-DE09-41C2-8DF8-7E26E01387DB}" type="datetimeFigureOut">
              <a:rPr lang="en-ID" smtClean="0"/>
              <a:t>09/07/2025</a:t>
            </a:fld>
            <a:endParaRPr lang="en-ID" dirty="0"/>
          </a:p>
        </p:txBody>
      </p:sp>
      <p:sp>
        <p:nvSpPr>
          <p:cNvPr id="5" name="Footer Placeholder 4">
            <a:extLst>
              <a:ext uri="{FF2B5EF4-FFF2-40B4-BE49-F238E27FC236}">
                <a16:creationId xmlns:a16="http://schemas.microsoft.com/office/drawing/2014/main" id="{C5D2DE4F-8487-4E68-A5E9-D106B3DC8034}"/>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dirty="0"/>
          </a:p>
        </p:txBody>
      </p:sp>
      <p:sp>
        <p:nvSpPr>
          <p:cNvPr id="6" name="Slide Number Placeholder 5">
            <a:extLst>
              <a:ext uri="{FF2B5EF4-FFF2-40B4-BE49-F238E27FC236}">
                <a16:creationId xmlns:a16="http://schemas.microsoft.com/office/drawing/2014/main" id="{4EC4BEF3-AB47-4F5A-8A52-DCB9F21330EE}"/>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8817EF-748B-42FC-8F28-0EBFAFDD35F4}" type="slidenum">
              <a:rPr lang="en-ID" smtClean="0"/>
              <a:t>‹N°›</a:t>
            </a:fld>
            <a:endParaRPr lang="en-ID" dirty="0"/>
          </a:p>
        </p:txBody>
      </p:sp>
      <p:cxnSp>
        <p:nvCxnSpPr>
          <p:cNvPr id="7" name="Connecteur droit 6">
            <a:extLst>
              <a:ext uri="{FF2B5EF4-FFF2-40B4-BE49-F238E27FC236}">
                <a16:creationId xmlns:a16="http://schemas.microsoft.com/office/drawing/2014/main" id="{183CFA30-A926-AEB8-C81A-65DF74AC6CED}"/>
              </a:ext>
            </a:extLst>
          </p:cNvPr>
          <p:cNvCxnSpPr>
            <a:cxnSpLocks/>
          </p:cNvCxnSpPr>
          <p:nvPr userDrawn="1"/>
        </p:nvCxnSpPr>
        <p:spPr>
          <a:xfrm flipH="1">
            <a:off x="-12700" y="6841227"/>
            <a:ext cx="10962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8" name="Rectangle 9">
            <a:extLst>
              <a:ext uri="{FF2B5EF4-FFF2-40B4-BE49-F238E27FC236}">
                <a16:creationId xmlns:a16="http://schemas.microsoft.com/office/drawing/2014/main" id="{D9675505-9370-EF28-F5BD-CCFB26CC5D99}"/>
              </a:ext>
            </a:extLst>
          </p:cNvPr>
          <p:cNvSpPr/>
          <p:nvPr userDrawn="1"/>
        </p:nvSpPr>
        <p:spPr>
          <a:xfrm rot="10800000">
            <a:off x="10932000" y="6310049"/>
            <a:ext cx="1260000" cy="553723"/>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prstClr val="white"/>
              </a:solidFill>
            </a:endParaRPr>
          </a:p>
        </p:txBody>
      </p:sp>
      <p:sp>
        <p:nvSpPr>
          <p:cNvPr id="9" name="ZoneTexte 8">
            <a:extLst>
              <a:ext uri="{FF2B5EF4-FFF2-40B4-BE49-F238E27FC236}">
                <a16:creationId xmlns:a16="http://schemas.microsoft.com/office/drawing/2014/main" id="{F954A609-8F32-FF93-A92B-44A73C685122}"/>
              </a:ext>
            </a:extLst>
          </p:cNvPr>
          <p:cNvSpPr txBox="1"/>
          <p:nvPr userDrawn="1"/>
        </p:nvSpPr>
        <p:spPr>
          <a:xfrm>
            <a:off x="10163166" y="6450527"/>
            <a:ext cx="1817221" cy="307777"/>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Page </a:t>
            </a:r>
            <a:fld id="{34E0B5DC-EFBE-485A-89FB-4CC9A5902232}" type="slidenum">
              <a:rPr kumimoji="0" lang="en-US" sz="1400" b="1" i="0" u="none" strike="noStrike" kern="1200" cap="none" spc="0" normalizeH="0" baseline="0" noProof="0" smtClean="0">
                <a:ln>
                  <a:noFill/>
                </a:ln>
                <a:solidFill>
                  <a:schemeClr val="bg1"/>
                </a:solidFill>
                <a:effectLst/>
                <a:uLnTx/>
                <a:uFillTx/>
                <a:latin typeface="Montserrat" panose="00000500000000000000" pitchFamily="50" charset="0"/>
                <a:ea typeface="Open Sans" panose="020B0606030504020204" pitchFamily="34" charset="0"/>
                <a:cs typeface="Open Sans" panose="020B06060305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‹N°›</a:t>
            </a:fld>
            <a:r>
              <a:rPr lang="en-US" sz="1400" b="1" dirty="0">
                <a:solidFill>
                  <a:schemeClr val="bg1"/>
                </a:solidFill>
                <a:latin typeface="Montserrat" panose="00000500000000000000" pitchFamily="2" charset="0"/>
                <a:ea typeface="Open Sans" panose="020B0606030504020204" pitchFamily="34" charset="0"/>
                <a:cs typeface="Poppins SemiBold" panose="00000700000000000000" pitchFamily="2" charset="0"/>
              </a:rPr>
              <a:t> </a:t>
            </a:r>
          </a:p>
        </p:txBody>
      </p:sp>
      <p:grpSp>
        <p:nvGrpSpPr>
          <p:cNvPr id="10" name="Group 15">
            <a:extLst>
              <a:ext uri="{FF2B5EF4-FFF2-40B4-BE49-F238E27FC236}">
                <a16:creationId xmlns:a16="http://schemas.microsoft.com/office/drawing/2014/main" id="{C133AC55-CE1B-D544-01F9-97AE043A81EF}"/>
              </a:ext>
            </a:extLst>
          </p:cNvPr>
          <p:cNvGrpSpPr/>
          <p:nvPr userDrawn="1"/>
        </p:nvGrpSpPr>
        <p:grpSpPr>
          <a:xfrm>
            <a:off x="11458101" y="267404"/>
            <a:ext cx="357186" cy="173223"/>
            <a:chOff x="10991850" y="470330"/>
            <a:chExt cx="728661" cy="173223"/>
          </a:xfrm>
          <a:solidFill>
            <a:srgbClr val="FD8E16"/>
          </a:solidFill>
        </p:grpSpPr>
        <p:sp>
          <p:nvSpPr>
            <p:cNvPr id="11" name="Rectangle 10">
              <a:extLst>
                <a:ext uri="{FF2B5EF4-FFF2-40B4-BE49-F238E27FC236}">
                  <a16:creationId xmlns:a16="http://schemas.microsoft.com/office/drawing/2014/main" id="{25AD602D-6182-E915-CF65-BFB33EF9DDA3}"/>
                </a:ext>
              </a:extLst>
            </p:cNvPr>
            <p:cNvSpPr/>
            <p:nvPr/>
          </p:nvSpPr>
          <p:spPr>
            <a:xfrm>
              <a:off x="10991850" y="470330"/>
              <a:ext cx="728661"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Open Sans"/>
              </a:endParaRPr>
            </a:p>
          </p:txBody>
        </p:sp>
        <p:sp>
          <p:nvSpPr>
            <p:cNvPr id="12" name="Rectangle 11">
              <a:extLst>
                <a:ext uri="{FF2B5EF4-FFF2-40B4-BE49-F238E27FC236}">
                  <a16:creationId xmlns:a16="http://schemas.microsoft.com/office/drawing/2014/main" id="{C057CB1A-663B-66DC-F5DC-F4EFF8CE22CD}"/>
                </a:ext>
              </a:extLst>
            </p:cNvPr>
            <p:cNvSpPr/>
            <p:nvPr/>
          </p:nvSpPr>
          <p:spPr>
            <a:xfrm>
              <a:off x="11282361" y="597834"/>
              <a:ext cx="438150"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prstClr val="white"/>
                </a:solidFill>
                <a:latin typeface="Open Sans"/>
              </a:endParaRPr>
            </a:p>
          </p:txBody>
        </p:sp>
      </p:grpSp>
      <p:cxnSp>
        <p:nvCxnSpPr>
          <p:cNvPr id="13" name="Connecteur droit 12">
            <a:extLst>
              <a:ext uri="{FF2B5EF4-FFF2-40B4-BE49-F238E27FC236}">
                <a16:creationId xmlns:a16="http://schemas.microsoft.com/office/drawing/2014/main" id="{300AA374-EB45-F0F3-52D0-0ABAD4AD73FB}"/>
              </a:ext>
            </a:extLst>
          </p:cNvPr>
          <p:cNvCxnSpPr>
            <a:cxnSpLocks/>
          </p:cNvCxnSpPr>
          <p:nvPr userDrawn="1"/>
        </p:nvCxnSpPr>
        <p:spPr>
          <a:xfrm rot="10800000" flipH="1">
            <a:off x="1232045" y="3499"/>
            <a:ext cx="10962000" cy="0"/>
          </a:xfrm>
          <a:prstGeom prst="line">
            <a:avLst/>
          </a:prstGeom>
          <a:ln w="76200">
            <a:gradFill>
              <a:gsLst>
                <a:gs pos="0">
                  <a:srgbClr val="11AF50"/>
                </a:gs>
                <a:gs pos="100000">
                  <a:srgbClr val="FD8E16"/>
                </a:gs>
              </a:gsLst>
              <a:lin ang="0" scaled="0"/>
            </a:gradFill>
          </a:ln>
        </p:spPr>
        <p:style>
          <a:lnRef idx="1">
            <a:schemeClr val="accent1"/>
          </a:lnRef>
          <a:fillRef idx="0">
            <a:schemeClr val="accent1"/>
          </a:fillRef>
          <a:effectRef idx="0">
            <a:schemeClr val="accent1"/>
          </a:effectRef>
          <a:fontRef idx="minor">
            <a:schemeClr val="tx1"/>
          </a:fontRef>
        </p:style>
      </p:cxnSp>
      <p:sp>
        <p:nvSpPr>
          <p:cNvPr id="14" name="Rectangle 9">
            <a:extLst>
              <a:ext uri="{FF2B5EF4-FFF2-40B4-BE49-F238E27FC236}">
                <a16:creationId xmlns:a16="http://schemas.microsoft.com/office/drawing/2014/main" id="{41152D60-8DF2-A0E4-64B7-330667F0ECED}"/>
              </a:ext>
            </a:extLst>
          </p:cNvPr>
          <p:cNvSpPr/>
          <p:nvPr userDrawn="1"/>
        </p:nvSpPr>
        <p:spPr>
          <a:xfrm>
            <a:off x="-12700" y="3690"/>
            <a:ext cx="1258778" cy="553723"/>
          </a:xfrm>
          <a:custGeom>
            <a:avLst/>
            <a:gdLst>
              <a:gd name="connsiteX0" fmla="*/ 0 w 6836229"/>
              <a:gd name="connsiteY0" fmla="*/ 0 h 1015655"/>
              <a:gd name="connsiteX1" fmla="*/ 6836229 w 6836229"/>
              <a:gd name="connsiteY1" fmla="*/ 0 h 1015655"/>
              <a:gd name="connsiteX2" fmla="*/ 6836229 w 6836229"/>
              <a:gd name="connsiteY2" fmla="*/ 1015655 h 1015655"/>
              <a:gd name="connsiteX3" fmla="*/ 0 w 6836229"/>
              <a:gd name="connsiteY3" fmla="*/ 1015655 h 1015655"/>
              <a:gd name="connsiteX4" fmla="*/ 0 w 6836229"/>
              <a:gd name="connsiteY4" fmla="*/ 0 h 1015655"/>
              <a:gd name="connsiteX0" fmla="*/ 0 w 8251372"/>
              <a:gd name="connsiteY0" fmla="*/ 0 h 1015655"/>
              <a:gd name="connsiteX1" fmla="*/ 8251372 w 8251372"/>
              <a:gd name="connsiteY1" fmla="*/ 0 h 1015655"/>
              <a:gd name="connsiteX2" fmla="*/ 6836229 w 8251372"/>
              <a:gd name="connsiteY2" fmla="*/ 1015655 h 1015655"/>
              <a:gd name="connsiteX3" fmla="*/ 0 w 8251372"/>
              <a:gd name="connsiteY3" fmla="*/ 1015655 h 1015655"/>
              <a:gd name="connsiteX4" fmla="*/ 0 w 8251372"/>
              <a:gd name="connsiteY4" fmla="*/ 0 h 1015655"/>
              <a:gd name="connsiteX0" fmla="*/ 0 w 7547678"/>
              <a:gd name="connsiteY0" fmla="*/ 0 h 1015655"/>
              <a:gd name="connsiteX1" fmla="*/ 7547678 w 7547678"/>
              <a:gd name="connsiteY1" fmla="*/ 21771 h 1015655"/>
              <a:gd name="connsiteX2" fmla="*/ 6836229 w 7547678"/>
              <a:gd name="connsiteY2" fmla="*/ 1015655 h 1015655"/>
              <a:gd name="connsiteX3" fmla="*/ 0 w 7547678"/>
              <a:gd name="connsiteY3" fmla="*/ 1015655 h 1015655"/>
              <a:gd name="connsiteX4" fmla="*/ 0 w 7547678"/>
              <a:gd name="connsiteY4" fmla="*/ 0 h 1015655"/>
              <a:gd name="connsiteX0" fmla="*/ 0 w 7332031"/>
              <a:gd name="connsiteY0" fmla="*/ 45719 h 1061374"/>
              <a:gd name="connsiteX1" fmla="*/ 7332031 w 7332031"/>
              <a:gd name="connsiteY1" fmla="*/ 0 h 1061374"/>
              <a:gd name="connsiteX2" fmla="*/ 6836229 w 7332031"/>
              <a:gd name="connsiteY2" fmla="*/ 1061374 h 1061374"/>
              <a:gd name="connsiteX3" fmla="*/ 0 w 7332031"/>
              <a:gd name="connsiteY3" fmla="*/ 1061374 h 1061374"/>
              <a:gd name="connsiteX4" fmla="*/ 0 w 7332031"/>
              <a:gd name="connsiteY4" fmla="*/ 45719 h 1061374"/>
              <a:gd name="connsiteX0" fmla="*/ 0 w 7313697"/>
              <a:gd name="connsiteY0" fmla="*/ 0 h 1015655"/>
              <a:gd name="connsiteX1" fmla="*/ 7313697 w 7313697"/>
              <a:gd name="connsiteY1" fmla="*/ 12896 h 1015655"/>
              <a:gd name="connsiteX2" fmla="*/ 6836229 w 7313697"/>
              <a:gd name="connsiteY2" fmla="*/ 1015655 h 1015655"/>
              <a:gd name="connsiteX3" fmla="*/ 0 w 7313697"/>
              <a:gd name="connsiteY3" fmla="*/ 1015655 h 1015655"/>
              <a:gd name="connsiteX4" fmla="*/ 0 w 7313697"/>
              <a:gd name="connsiteY4" fmla="*/ 0 h 1015655"/>
              <a:gd name="connsiteX0" fmla="*/ 0 w 7313697"/>
              <a:gd name="connsiteY0" fmla="*/ 4689 h 1020344"/>
              <a:gd name="connsiteX1" fmla="*/ 7313697 w 7313697"/>
              <a:gd name="connsiteY1" fmla="*/ 0 h 1020344"/>
              <a:gd name="connsiteX2" fmla="*/ 6836229 w 7313697"/>
              <a:gd name="connsiteY2" fmla="*/ 1020344 h 1020344"/>
              <a:gd name="connsiteX3" fmla="*/ 0 w 7313697"/>
              <a:gd name="connsiteY3" fmla="*/ 1020344 h 1020344"/>
              <a:gd name="connsiteX4" fmla="*/ 0 w 7313697"/>
              <a:gd name="connsiteY4" fmla="*/ 4689 h 102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3697" h="1020344">
                <a:moveTo>
                  <a:pt x="0" y="4689"/>
                </a:moveTo>
                <a:lnTo>
                  <a:pt x="7313697" y="0"/>
                </a:lnTo>
                <a:lnTo>
                  <a:pt x="6836229" y="1020344"/>
                </a:lnTo>
                <a:lnTo>
                  <a:pt x="0" y="1020344"/>
                </a:lnTo>
                <a:lnTo>
                  <a:pt x="0" y="4689"/>
                </a:lnTo>
                <a:close/>
              </a:path>
            </a:pathLst>
          </a:custGeom>
          <a:solidFill>
            <a:srgbClr val="11AF50"/>
          </a:solidFill>
          <a:ln>
            <a:noFill/>
          </a:ln>
          <a:effectLst>
            <a:outerShdw blurRad="5080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00" dirty="0">
              <a:solidFill>
                <a:prstClr val="white"/>
              </a:solidFill>
            </a:endParaRPr>
          </a:p>
        </p:txBody>
      </p:sp>
      <p:grpSp>
        <p:nvGrpSpPr>
          <p:cNvPr id="15" name="Groupe 14">
            <a:extLst>
              <a:ext uri="{FF2B5EF4-FFF2-40B4-BE49-F238E27FC236}">
                <a16:creationId xmlns:a16="http://schemas.microsoft.com/office/drawing/2014/main" id="{5B122F0F-A56E-B6A7-1CA7-0334AB36D528}"/>
              </a:ext>
            </a:extLst>
          </p:cNvPr>
          <p:cNvGrpSpPr>
            <a:grpSpLocks noChangeAspect="1"/>
          </p:cNvGrpSpPr>
          <p:nvPr userDrawn="1"/>
        </p:nvGrpSpPr>
        <p:grpSpPr>
          <a:xfrm>
            <a:off x="283617" y="51381"/>
            <a:ext cx="666144" cy="432045"/>
            <a:chOff x="1882276" y="1318465"/>
            <a:chExt cx="6621052" cy="4294256"/>
          </a:xfrm>
          <a:solidFill>
            <a:schemeClr val="bg1"/>
          </a:solidFill>
        </p:grpSpPr>
        <p:sp>
          <p:nvSpPr>
            <p:cNvPr id="16" name="Forme libre : forme 15">
              <a:extLst>
                <a:ext uri="{FF2B5EF4-FFF2-40B4-BE49-F238E27FC236}">
                  <a16:creationId xmlns:a16="http://schemas.microsoft.com/office/drawing/2014/main" id="{DEB0B9EE-C797-FDD2-6C58-7D153582D5F2}"/>
                </a:ext>
              </a:extLst>
            </p:cNvPr>
            <p:cNvSpPr/>
            <p:nvPr/>
          </p:nvSpPr>
          <p:spPr>
            <a:xfrm>
              <a:off x="2718915" y="2794300"/>
              <a:ext cx="1283607" cy="1342585"/>
            </a:xfrm>
            <a:custGeom>
              <a:avLst/>
              <a:gdLst>
                <a:gd name="connsiteX0" fmla="*/ 931338 w 1283607"/>
                <a:gd name="connsiteY0" fmla="*/ 643617 h 1342585"/>
                <a:gd name="connsiteX1" fmla="*/ 1254075 w 1283607"/>
                <a:gd name="connsiteY1" fmla="*/ 643617 h 1342585"/>
                <a:gd name="connsiteX2" fmla="*/ 1254075 w 1283607"/>
                <a:gd name="connsiteY2" fmla="*/ 1178476 h 1342585"/>
                <a:gd name="connsiteX3" fmla="*/ 711877 w 1283607"/>
                <a:gd name="connsiteY3" fmla="*/ 1342585 h 1342585"/>
                <a:gd name="connsiteX4" fmla="*/ 0 w 1283607"/>
                <a:gd name="connsiteY4" fmla="*/ 671293 h 1342585"/>
                <a:gd name="connsiteX5" fmla="*/ 719305 w 1283607"/>
                <a:gd name="connsiteY5" fmla="*/ 0 h 1342585"/>
                <a:gd name="connsiteX6" fmla="*/ 1283608 w 1283607"/>
                <a:gd name="connsiteY6" fmla="*/ 236084 h 1342585"/>
                <a:gd name="connsiteX7" fmla="*/ 1051237 w 1283607"/>
                <a:gd name="connsiteY7" fmla="*/ 446349 h 1342585"/>
                <a:gd name="connsiteX8" fmla="*/ 737696 w 1283607"/>
                <a:gd name="connsiteY8" fmla="*/ 302488 h 1342585"/>
                <a:gd name="connsiteX9" fmla="*/ 368892 w 1283607"/>
                <a:gd name="connsiteY9" fmla="*/ 671293 h 1342585"/>
                <a:gd name="connsiteX10" fmla="*/ 734071 w 1283607"/>
                <a:gd name="connsiteY10" fmla="*/ 1040185 h 1342585"/>
                <a:gd name="connsiteX11" fmla="*/ 931338 w 1283607"/>
                <a:gd name="connsiteY11" fmla="*/ 997743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83607" h="1342585">
                  <a:moveTo>
                    <a:pt x="931338" y="643617"/>
                  </a:moveTo>
                  <a:lnTo>
                    <a:pt x="1254075" y="643617"/>
                  </a:lnTo>
                  <a:lnTo>
                    <a:pt x="1254075" y="1178476"/>
                  </a:lnTo>
                  <a:cubicBezTo>
                    <a:pt x="1104732" y="1285465"/>
                    <a:pt x="900391" y="1342585"/>
                    <a:pt x="711877" y="1342585"/>
                  </a:cubicBezTo>
                  <a:cubicBezTo>
                    <a:pt x="300631" y="1342585"/>
                    <a:pt x="0" y="1064147"/>
                    <a:pt x="0" y="671293"/>
                  </a:cubicBezTo>
                  <a:cubicBezTo>
                    <a:pt x="0" y="278438"/>
                    <a:pt x="300631" y="0"/>
                    <a:pt x="719305" y="0"/>
                  </a:cubicBezTo>
                  <a:cubicBezTo>
                    <a:pt x="960871" y="0"/>
                    <a:pt x="1156370" y="83027"/>
                    <a:pt x="1283608" y="236084"/>
                  </a:cubicBezTo>
                  <a:lnTo>
                    <a:pt x="1051237" y="446349"/>
                  </a:lnTo>
                  <a:cubicBezTo>
                    <a:pt x="962816" y="348556"/>
                    <a:pt x="861309" y="302488"/>
                    <a:pt x="737696" y="302488"/>
                  </a:cubicBezTo>
                  <a:cubicBezTo>
                    <a:pt x="516644" y="302488"/>
                    <a:pt x="368892" y="448118"/>
                    <a:pt x="368892" y="671293"/>
                  </a:cubicBezTo>
                  <a:cubicBezTo>
                    <a:pt x="368892" y="888897"/>
                    <a:pt x="516379" y="1040185"/>
                    <a:pt x="734071" y="1040185"/>
                  </a:cubicBezTo>
                  <a:cubicBezTo>
                    <a:pt x="802146" y="1040698"/>
                    <a:pt x="869497" y="1026206"/>
                    <a:pt x="931338" y="997743"/>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17" name="Forme libre : forme 16">
              <a:extLst>
                <a:ext uri="{FF2B5EF4-FFF2-40B4-BE49-F238E27FC236}">
                  <a16:creationId xmlns:a16="http://schemas.microsoft.com/office/drawing/2014/main" id="{2F4341BC-F8DC-BBDC-6A9C-D7FAE1259C3D}"/>
                </a:ext>
              </a:extLst>
            </p:cNvPr>
            <p:cNvSpPr/>
            <p:nvPr/>
          </p:nvSpPr>
          <p:spPr>
            <a:xfrm>
              <a:off x="4114906" y="2794300"/>
              <a:ext cx="1116138" cy="1342585"/>
            </a:xfrm>
            <a:custGeom>
              <a:avLst/>
              <a:gdLst>
                <a:gd name="connsiteX0" fmla="*/ 0 w 1116138"/>
                <a:gd name="connsiteY0" fmla="*/ 1200581 h 1342585"/>
                <a:gd name="connsiteX1" fmla="*/ 119899 w 1116138"/>
                <a:gd name="connsiteY1" fmla="*/ 931339 h 1342585"/>
                <a:gd name="connsiteX2" fmla="*/ 545911 w 1116138"/>
                <a:gd name="connsiteY2" fmla="*/ 1058577 h 1342585"/>
                <a:gd name="connsiteX3" fmla="*/ 756176 w 1116138"/>
                <a:gd name="connsiteY3" fmla="*/ 953444 h 1342585"/>
                <a:gd name="connsiteX4" fmla="*/ 22282 w 1116138"/>
                <a:gd name="connsiteY4" fmla="*/ 418674 h 1342585"/>
                <a:gd name="connsiteX5" fmla="*/ 594012 w 1116138"/>
                <a:gd name="connsiteY5" fmla="*/ 0 h 1342585"/>
                <a:gd name="connsiteX6" fmla="*/ 1062643 w 1116138"/>
                <a:gd name="connsiteY6" fmla="*/ 112472 h 1342585"/>
                <a:gd name="connsiteX7" fmla="*/ 950084 w 1116138"/>
                <a:gd name="connsiteY7" fmla="*/ 383570 h 1342585"/>
                <a:gd name="connsiteX8" fmla="*/ 592332 w 1116138"/>
                <a:gd name="connsiteY8" fmla="*/ 284008 h 1342585"/>
                <a:gd name="connsiteX9" fmla="*/ 383924 w 1116138"/>
                <a:gd name="connsiteY9" fmla="*/ 400194 h 1342585"/>
                <a:gd name="connsiteX10" fmla="*/ 1116138 w 1116138"/>
                <a:gd name="connsiteY10" fmla="*/ 925768 h 1342585"/>
                <a:gd name="connsiteX11" fmla="*/ 544408 w 1116138"/>
                <a:gd name="connsiteY11" fmla="*/ 1342585 h 1342585"/>
                <a:gd name="connsiteX12" fmla="*/ 0 w 1116138"/>
                <a:gd name="connsiteY12" fmla="*/ 1200581 h 1342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16138" h="1342585">
                  <a:moveTo>
                    <a:pt x="0" y="1200581"/>
                  </a:moveTo>
                  <a:lnTo>
                    <a:pt x="119899" y="931339"/>
                  </a:lnTo>
                  <a:cubicBezTo>
                    <a:pt x="247340" y="1012465"/>
                    <a:pt x="394853" y="1056517"/>
                    <a:pt x="545911" y="1058577"/>
                  </a:cubicBezTo>
                  <a:cubicBezTo>
                    <a:pt x="697111" y="1058577"/>
                    <a:pt x="756176" y="1016135"/>
                    <a:pt x="756176" y="953444"/>
                  </a:cubicBezTo>
                  <a:cubicBezTo>
                    <a:pt x="756176" y="748749"/>
                    <a:pt x="22282" y="898181"/>
                    <a:pt x="22282" y="418674"/>
                  </a:cubicBezTo>
                  <a:cubicBezTo>
                    <a:pt x="22282" y="188160"/>
                    <a:pt x="210442" y="0"/>
                    <a:pt x="594012" y="0"/>
                  </a:cubicBezTo>
                  <a:cubicBezTo>
                    <a:pt x="762012" y="0"/>
                    <a:pt x="935229" y="38728"/>
                    <a:pt x="1062643" y="112472"/>
                  </a:cubicBezTo>
                  <a:lnTo>
                    <a:pt x="950084" y="383570"/>
                  </a:lnTo>
                  <a:cubicBezTo>
                    <a:pt x="826294" y="317255"/>
                    <a:pt x="704892" y="284008"/>
                    <a:pt x="592332" y="284008"/>
                  </a:cubicBezTo>
                  <a:cubicBezTo>
                    <a:pt x="439275" y="284008"/>
                    <a:pt x="383924" y="335646"/>
                    <a:pt x="383924" y="400194"/>
                  </a:cubicBezTo>
                  <a:cubicBezTo>
                    <a:pt x="383924" y="597550"/>
                    <a:pt x="1116138" y="449975"/>
                    <a:pt x="1116138" y="925768"/>
                  </a:cubicBezTo>
                  <a:cubicBezTo>
                    <a:pt x="1116138" y="1150800"/>
                    <a:pt x="927978" y="1342585"/>
                    <a:pt x="544408" y="1342585"/>
                  </a:cubicBezTo>
                  <a:cubicBezTo>
                    <a:pt x="331933" y="1342585"/>
                    <a:pt x="121756" y="1285465"/>
                    <a:pt x="0" y="1200581"/>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prstClr val="white"/>
                </a:solidFill>
                <a:effectLst/>
                <a:uLnTx/>
                <a:uFillTx/>
              </a:endParaRPr>
            </a:p>
          </p:txBody>
        </p:sp>
        <p:sp>
          <p:nvSpPr>
            <p:cNvPr id="18" name="Forme libre : forme 17">
              <a:extLst>
                <a:ext uri="{FF2B5EF4-FFF2-40B4-BE49-F238E27FC236}">
                  <a16:creationId xmlns:a16="http://schemas.microsoft.com/office/drawing/2014/main" id="{CA792153-52E0-5EBF-2287-A1D1FF61E67A}"/>
                </a:ext>
              </a:extLst>
            </p:cNvPr>
            <p:cNvSpPr/>
            <p:nvPr/>
          </p:nvSpPr>
          <p:spPr>
            <a:xfrm>
              <a:off x="5258278" y="2794742"/>
              <a:ext cx="1071485" cy="1316324"/>
            </a:xfrm>
            <a:custGeom>
              <a:avLst/>
              <a:gdLst>
                <a:gd name="connsiteX0" fmla="*/ 1071486 w 1071485"/>
                <a:gd name="connsiteY0" fmla="*/ 1026834 h 1316324"/>
                <a:gd name="connsiteX1" fmla="*/ 1071486 w 1071485"/>
                <a:gd name="connsiteY1" fmla="*/ 1316324 h 1316324"/>
                <a:gd name="connsiteX2" fmla="*/ 66316 w 1071485"/>
                <a:gd name="connsiteY2" fmla="*/ 1316324 h 1316324"/>
                <a:gd name="connsiteX3" fmla="*/ 66316 w 1071485"/>
                <a:gd name="connsiteY3" fmla="*/ 1087933 h 1316324"/>
                <a:gd name="connsiteX4" fmla="*/ 549536 w 1071485"/>
                <a:gd name="connsiteY4" fmla="*/ 636101 h 1316324"/>
                <a:gd name="connsiteX5" fmla="*/ 667579 w 1071485"/>
                <a:gd name="connsiteY5" fmla="*/ 427693 h 1316324"/>
                <a:gd name="connsiteX6" fmla="*/ 501612 w 1071485"/>
                <a:gd name="connsiteY6" fmla="*/ 295061 h 1316324"/>
                <a:gd name="connsiteX7" fmla="*/ 271099 w 1071485"/>
                <a:gd name="connsiteY7" fmla="*/ 420531 h 1316324"/>
                <a:gd name="connsiteX8" fmla="*/ 0 w 1071485"/>
                <a:gd name="connsiteY8" fmla="*/ 269242 h 1316324"/>
                <a:gd name="connsiteX9" fmla="*/ 534770 w 1071485"/>
                <a:gd name="connsiteY9" fmla="*/ 0 h 1316324"/>
                <a:gd name="connsiteX10" fmla="*/ 1036382 w 1071485"/>
                <a:gd name="connsiteY10" fmla="*/ 392855 h 1316324"/>
                <a:gd name="connsiteX11" fmla="*/ 816922 w 1071485"/>
                <a:gd name="connsiteY11" fmla="*/ 802244 h 1316324"/>
                <a:gd name="connsiteX12" fmla="*/ 573499 w 1071485"/>
                <a:gd name="connsiteY12" fmla="*/ 1027276 h 1316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71485" h="1316324">
                  <a:moveTo>
                    <a:pt x="1071486" y="1026834"/>
                  </a:moveTo>
                  <a:lnTo>
                    <a:pt x="1071486" y="1316324"/>
                  </a:lnTo>
                  <a:lnTo>
                    <a:pt x="66316" y="1316324"/>
                  </a:lnTo>
                  <a:lnTo>
                    <a:pt x="66316" y="1087933"/>
                  </a:lnTo>
                  <a:lnTo>
                    <a:pt x="549536" y="636101"/>
                  </a:lnTo>
                  <a:cubicBezTo>
                    <a:pt x="652812" y="540164"/>
                    <a:pt x="667579" y="481187"/>
                    <a:pt x="667579" y="427693"/>
                  </a:cubicBezTo>
                  <a:cubicBezTo>
                    <a:pt x="667579" y="344665"/>
                    <a:pt x="612227" y="295061"/>
                    <a:pt x="501612" y="295061"/>
                  </a:cubicBezTo>
                  <a:cubicBezTo>
                    <a:pt x="407532" y="295061"/>
                    <a:pt x="322737" y="337503"/>
                    <a:pt x="271099" y="420531"/>
                  </a:cubicBezTo>
                  <a:lnTo>
                    <a:pt x="0" y="269242"/>
                  </a:lnTo>
                  <a:cubicBezTo>
                    <a:pt x="97705" y="106989"/>
                    <a:pt x="280295" y="0"/>
                    <a:pt x="534770" y="0"/>
                  </a:cubicBezTo>
                  <a:cubicBezTo>
                    <a:pt x="831688" y="0"/>
                    <a:pt x="1036382" y="153057"/>
                    <a:pt x="1036382" y="392855"/>
                  </a:cubicBezTo>
                  <a:cubicBezTo>
                    <a:pt x="1036382" y="518236"/>
                    <a:pt x="1001014" y="632564"/>
                    <a:pt x="816922" y="802244"/>
                  </a:cubicBezTo>
                  <a:lnTo>
                    <a:pt x="573499" y="1027276"/>
                  </a:ln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19" name="Forme libre : forme 18">
              <a:extLst>
                <a:ext uri="{FF2B5EF4-FFF2-40B4-BE49-F238E27FC236}">
                  <a16:creationId xmlns:a16="http://schemas.microsoft.com/office/drawing/2014/main" id="{1EE91A75-2DEF-7B1B-4C61-F87CB406A102}"/>
                </a:ext>
              </a:extLst>
            </p:cNvPr>
            <p:cNvSpPr/>
            <p:nvPr/>
          </p:nvSpPr>
          <p:spPr>
            <a:xfrm>
              <a:off x="6502980" y="2820119"/>
              <a:ext cx="1036470" cy="1290947"/>
            </a:xfrm>
            <a:custGeom>
              <a:avLst/>
              <a:gdLst>
                <a:gd name="connsiteX0" fmla="*/ 1036471 w 1036470"/>
                <a:gd name="connsiteY0" fmla="*/ 1008796 h 1290947"/>
                <a:gd name="connsiteX1" fmla="*/ 1036471 w 1036470"/>
                <a:gd name="connsiteY1" fmla="*/ 1290947 h 1290947"/>
                <a:gd name="connsiteX2" fmla="*/ 0 w 1036470"/>
                <a:gd name="connsiteY2" fmla="*/ 1290947 h 1290947"/>
                <a:gd name="connsiteX3" fmla="*/ 0 w 1036470"/>
                <a:gd name="connsiteY3" fmla="*/ 0 h 1290947"/>
                <a:gd name="connsiteX4" fmla="*/ 1012509 w 1036470"/>
                <a:gd name="connsiteY4" fmla="*/ 0 h 1290947"/>
                <a:gd name="connsiteX5" fmla="*/ 1012509 w 1036470"/>
                <a:gd name="connsiteY5" fmla="*/ 282152 h 1290947"/>
                <a:gd name="connsiteX6" fmla="*/ 361465 w 1036470"/>
                <a:gd name="connsiteY6" fmla="*/ 282152 h 1290947"/>
                <a:gd name="connsiteX7" fmla="*/ 361465 w 1036470"/>
                <a:gd name="connsiteY7" fmla="*/ 499756 h 1290947"/>
                <a:gd name="connsiteX8" fmla="*/ 935052 w 1036470"/>
                <a:gd name="connsiteY8" fmla="*/ 499756 h 1290947"/>
                <a:gd name="connsiteX9" fmla="*/ 935052 w 1036470"/>
                <a:gd name="connsiteY9" fmla="*/ 772712 h 1290947"/>
                <a:gd name="connsiteX10" fmla="*/ 361465 w 1036470"/>
                <a:gd name="connsiteY10" fmla="*/ 772712 h 1290947"/>
                <a:gd name="connsiteX11" fmla="*/ 361465 w 1036470"/>
                <a:gd name="connsiteY11" fmla="*/ 1008796 h 1290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470" h="1290947">
                  <a:moveTo>
                    <a:pt x="1036471" y="1008796"/>
                  </a:moveTo>
                  <a:lnTo>
                    <a:pt x="1036471" y="1290947"/>
                  </a:lnTo>
                  <a:lnTo>
                    <a:pt x="0" y="1290947"/>
                  </a:lnTo>
                  <a:lnTo>
                    <a:pt x="0" y="0"/>
                  </a:lnTo>
                  <a:lnTo>
                    <a:pt x="1012509" y="0"/>
                  </a:lnTo>
                  <a:lnTo>
                    <a:pt x="1012509" y="282152"/>
                  </a:lnTo>
                  <a:lnTo>
                    <a:pt x="361465" y="282152"/>
                  </a:lnTo>
                  <a:lnTo>
                    <a:pt x="361465" y="499756"/>
                  </a:lnTo>
                  <a:lnTo>
                    <a:pt x="935052" y="499756"/>
                  </a:lnTo>
                  <a:lnTo>
                    <a:pt x="935052" y="772712"/>
                  </a:lnTo>
                  <a:lnTo>
                    <a:pt x="361465" y="772712"/>
                  </a:lnTo>
                  <a:lnTo>
                    <a:pt x="361465" y="1008796"/>
                  </a:ln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20" name="Forme libre : forme 19">
              <a:extLst>
                <a:ext uri="{FF2B5EF4-FFF2-40B4-BE49-F238E27FC236}">
                  <a16:creationId xmlns:a16="http://schemas.microsoft.com/office/drawing/2014/main" id="{20B63801-EFE5-0488-3678-017CB362A1CA}"/>
                </a:ext>
              </a:extLst>
            </p:cNvPr>
            <p:cNvSpPr/>
            <p:nvPr/>
          </p:nvSpPr>
          <p:spPr>
            <a:xfrm>
              <a:off x="1882276" y="1916279"/>
              <a:ext cx="6621052" cy="3696442"/>
            </a:xfrm>
            <a:custGeom>
              <a:avLst/>
              <a:gdLst>
                <a:gd name="connsiteX0" fmla="*/ 6621053 w 6621052"/>
                <a:gd name="connsiteY0" fmla="*/ 1558686 h 3696442"/>
                <a:gd name="connsiteX1" fmla="*/ 3310394 w 6621052"/>
                <a:gd name="connsiteY1" fmla="*/ 3696442 h 3696442"/>
                <a:gd name="connsiteX2" fmla="*/ 0 w 6621052"/>
                <a:gd name="connsiteY2" fmla="*/ 1558686 h 3696442"/>
                <a:gd name="connsiteX3" fmla="*/ 1044429 w 6621052"/>
                <a:gd name="connsiteY3" fmla="*/ 265 h 3696442"/>
                <a:gd name="connsiteX4" fmla="*/ 297360 w 6621052"/>
                <a:gd name="connsiteY4" fmla="*/ 1376008 h 3696442"/>
                <a:gd name="connsiteX5" fmla="*/ 3310482 w 6621052"/>
                <a:gd name="connsiteY5" fmla="*/ 3378215 h 3696442"/>
                <a:gd name="connsiteX6" fmla="*/ 6323604 w 6621052"/>
                <a:gd name="connsiteY6" fmla="*/ 1376008 h 3696442"/>
                <a:gd name="connsiteX7" fmla="*/ 5576182 w 6621052"/>
                <a:gd name="connsiteY7" fmla="*/ 0 h 3696442"/>
                <a:gd name="connsiteX8" fmla="*/ 6621053 w 6621052"/>
                <a:gd name="connsiteY8" fmla="*/ 1558686 h 369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21052" h="3696442">
                  <a:moveTo>
                    <a:pt x="6621053" y="1558686"/>
                  </a:moveTo>
                  <a:cubicBezTo>
                    <a:pt x="6621053" y="2739284"/>
                    <a:pt x="5138851" y="3696442"/>
                    <a:pt x="3310394" y="3696442"/>
                  </a:cubicBezTo>
                  <a:cubicBezTo>
                    <a:pt x="1481936" y="3696442"/>
                    <a:pt x="0" y="2739284"/>
                    <a:pt x="0" y="1558686"/>
                  </a:cubicBezTo>
                  <a:cubicBezTo>
                    <a:pt x="0" y="944072"/>
                    <a:pt x="401431" y="390025"/>
                    <a:pt x="1044429" y="265"/>
                  </a:cubicBezTo>
                  <a:cubicBezTo>
                    <a:pt x="579423" y="367566"/>
                    <a:pt x="297360" y="849107"/>
                    <a:pt x="297360" y="1376008"/>
                  </a:cubicBezTo>
                  <a:cubicBezTo>
                    <a:pt x="297360" y="2528931"/>
                    <a:pt x="1646399" y="3378215"/>
                    <a:pt x="3310482" y="3378215"/>
                  </a:cubicBezTo>
                  <a:cubicBezTo>
                    <a:pt x="4974565" y="3378215"/>
                    <a:pt x="6323604" y="2528931"/>
                    <a:pt x="6323604" y="1376008"/>
                  </a:cubicBezTo>
                  <a:cubicBezTo>
                    <a:pt x="6323604" y="848931"/>
                    <a:pt x="6041365" y="367390"/>
                    <a:pt x="5576182" y="0"/>
                  </a:cubicBezTo>
                  <a:cubicBezTo>
                    <a:pt x="6219356" y="389848"/>
                    <a:pt x="6621053" y="943806"/>
                    <a:pt x="6621053" y="1558686"/>
                  </a:cubicBezTo>
                  <a:close/>
                </a:path>
              </a:pathLst>
            </a:custGeom>
            <a:grpFill/>
            <a:ln w="8831" cap="flat">
              <a:noFill/>
              <a:prstDash val="solid"/>
              <a:miter/>
            </a:ln>
            <a:effectLst>
              <a:outerShdw blurRad="50800" dist="38100" dir="2700000" algn="tl" rotWithShape="0">
                <a:prstClr val="black">
                  <a:alpha val="40000"/>
                </a:prstClr>
              </a:outerShdw>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sp>
          <p:nvSpPr>
            <p:cNvPr id="21" name="Forme libre : forme 20">
              <a:extLst>
                <a:ext uri="{FF2B5EF4-FFF2-40B4-BE49-F238E27FC236}">
                  <a16:creationId xmlns:a16="http://schemas.microsoft.com/office/drawing/2014/main" id="{45DCDCC3-1895-6BF7-B667-169F08A8D1AF}"/>
                </a:ext>
              </a:extLst>
            </p:cNvPr>
            <p:cNvSpPr/>
            <p:nvPr/>
          </p:nvSpPr>
          <p:spPr>
            <a:xfrm>
              <a:off x="2260275" y="1318465"/>
              <a:ext cx="5864699" cy="2222374"/>
            </a:xfrm>
            <a:custGeom>
              <a:avLst/>
              <a:gdLst>
                <a:gd name="connsiteX0" fmla="*/ 5864700 w 5864699"/>
                <a:gd name="connsiteY0" fmla="*/ 1945263 h 2222374"/>
                <a:gd name="connsiteX1" fmla="*/ 5834990 w 5864699"/>
                <a:gd name="connsiteY1" fmla="*/ 2222375 h 2222374"/>
                <a:gd name="connsiteX2" fmla="*/ 2932571 w 5864699"/>
                <a:gd name="connsiteY2" fmla="*/ 336884 h 2222374"/>
                <a:gd name="connsiteX3" fmla="*/ 29975 w 5864699"/>
                <a:gd name="connsiteY3" fmla="*/ 2222375 h 2222374"/>
                <a:gd name="connsiteX4" fmla="*/ 0 w 5864699"/>
                <a:gd name="connsiteY4" fmla="*/ 1945263 h 2222374"/>
                <a:gd name="connsiteX5" fmla="*/ 2932571 w 5864699"/>
                <a:gd name="connsiteY5" fmla="*/ 0 h 2222374"/>
                <a:gd name="connsiteX6" fmla="*/ 5864700 w 5864699"/>
                <a:gd name="connsiteY6" fmla="*/ 1945263 h 222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64699" h="2222374">
                  <a:moveTo>
                    <a:pt x="5864700" y="1945263"/>
                  </a:moveTo>
                  <a:cubicBezTo>
                    <a:pt x="5864673" y="2038424"/>
                    <a:pt x="5854717" y="2131319"/>
                    <a:pt x="5834990" y="2222375"/>
                  </a:cubicBezTo>
                  <a:cubicBezTo>
                    <a:pt x="5834990" y="1180863"/>
                    <a:pt x="4535201" y="336884"/>
                    <a:pt x="2932571" y="336884"/>
                  </a:cubicBezTo>
                  <a:cubicBezTo>
                    <a:pt x="1329940" y="336884"/>
                    <a:pt x="29975" y="1180863"/>
                    <a:pt x="29975" y="2222375"/>
                  </a:cubicBezTo>
                  <a:cubicBezTo>
                    <a:pt x="10201" y="2131328"/>
                    <a:pt x="154" y="2038433"/>
                    <a:pt x="0" y="1945263"/>
                  </a:cubicBezTo>
                  <a:cubicBezTo>
                    <a:pt x="0" y="870947"/>
                    <a:pt x="1313140" y="0"/>
                    <a:pt x="2932571" y="0"/>
                  </a:cubicBezTo>
                  <a:cubicBezTo>
                    <a:pt x="4552001" y="0"/>
                    <a:pt x="5864700" y="870947"/>
                    <a:pt x="5864700" y="1945263"/>
                  </a:cubicBezTo>
                  <a:close/>
                </a:path>
              </a:pathLst>
            </a:custGeom>
            <a:grpFill/>
            <a:ln w="8831" cap="flat">
              <a:noFill/>
              <a:prstDash val="solid"/>
              <a:miter/>
            </a:ln>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fr-FR" sz="900" b="0" i="0" u="none" strike="noStrike" kern="0" cap="none" spc="0" normalizeH="0" baseline="0" noProof="0" dirty="0">
                <a:ln>
                  <a:noFill/>
                </a:ln>
                <a:solidFill>
                  <a:srgbClr val="00071C"/>
                </a:solidFill>
                <a:effectLst/>
                <a:uLnTx/>
                <a:uFillTx/>
              </a:endParaRPr>
            </a:p>
          </p:txBody>
        </p:sp>
      </p:grpSp>
    </p:spTree>
    <p:extLst>
      <p:ext uri="{BB962C8B-B14F-4D97-AF65-F5344CB8AC3E}">
        <p14:creationId xmlns:p14="http://schemas.microsoft.com/office/powerpoint/2010/main" val="654120168"/>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5" r:id="rId31"/>
    <p:sldLayoutId id="2147483738" r:id="rId32"/>
    <p:sldLayoutId id="2147483739" r:id="rId33"/>
    <p:sldLayoutId id="2147483663" r:id="rId34"/>
    <p:sldLayoutId id="2147483664" r:id="rId35"/>
    <p:sldLayoutId id="2147483665" r:id="rId36"/>
    <p:sldLayoutId id="2147483666" r:id="rId37"/>
    <p:sldLayoutId id="2147483667" r:id="rId38"/>
    <p:sldLayoutId id="2147483668" r:id="rId39"/>
    <p:sldLayoutId id="2147483669" r:id="rId40"/>
    <p:sldLayoutId id="2147483670" r:id="rId41"/>
    <p:sldLayoutId id="2147483671" r:id="rId42"/>
    <p:sldLayoutId id="2147483672" r:id="rId43"/>
    <p:sldLayoutId id="2147483673" r:id="rId44"/>
    <p:sldLayoutId id="2147483674" r:id="rId45"/>
    <p:sldLayoutId id="2147483675" r:id="rId46"/>
    <p:sldLayoutId id="2147483676" r:id="rId47"/>
    <p:sldLayoutId id="2147483677" r:id="rId48"/>
    <p:sldLayoutId id="2147483678" r:id="rId49"/>
    <p:sldLayoutId id="2147483679" r:id="rId50"/>
    <p:sldLayoutId id="2147483680" r:id="rId51"/>
    <p:sldLayoutId id="2147483681" r:id="rId52"/>
    <p:sldLayoutId id="2147483682" r:id="rId53"/>
    <p:sldLayoutId id="2147483683" r:id="rId54"/>
    <p:sldLayoutId id="2147483684" r:id="rId55"/>
    <p:sldLayoutId id="2147483685" r:id="rId56"/>
    <p:sldLayoutId id="2147483686" r:id="rId57"/>
    <p:sldLayoutId id="2147483687" r:id="rId58"/>
    <p:sldLayoutId id="2147483688" r:id="rId59"/>
    <p:sldLayoutId id="2147483689" r:id="rId60"/>
    <p:sldLayoutId id="2147483690" r:id="rId61"/>
    <p:sldLayoutId id="2147483691" r:id="rId62"/>
    <p:sldLayoutId id="2147483692" r:id="rId63"/>
    <p:sldLayoutId id="2147483694" r:id="rId64"/>
    <p:sldLayoutId id="2147483695" r:id="rId65"/>
    <p:sldLayoutId id="2147483697" r:id="rId66"/>
    <p:sldLayoutId id="2147483698" r:id="rId67"/>
    <p:sldLayoutId id="2147483699" r:id="rId68"/>
    <p:sldLayoutId id="2147483740" r:id="rId6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3.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33.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01626D48-D79D-0A65-0204-580DE221888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0565" y="949120"/>
            <a:ext cx="1436804" cy="935290"/>
          </a:xfrm>
          <a:prstGeom prst="rect">
            <a:avLst/>
          </a:prstGeom>
        </p:spPr>
      </p:pic>
      <p:sp>
        <p:nvSpPr>
          <p:cNvPr id="23" name="ZoneTexte 22">
            <a:extLst>
              <a:ext uri="{FF2B5EF4-FFF2-40B4-BE49-F238E27FC236}">
                <a16:creationId xmlns:a16="http://schemas.microsoft.com/office/drawing/2014/main" id="{158DE9E0-DAAB-9C8F-3AF9-44A0DDC515FE}"/>
              </a:ext>
            </a:extLst>
          </p:cNvPr>
          <p:cNvSpPr txBox="1"/>
          <p:nvPr/>
        </p:nvSpPr>
        <p:spPr>
          <a:xfrm>
            <a:off x="632463" y="2661351"/>
            <a:ext cx="3616037" cy="1938992"/>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rPr>
              <a:t>Introduction aux Data Pipelines</a:t>
            </a:r>
            <a:endParaRPr kumimoji="0" lang="fr-FR" sz="4000" b="1" i="0" u="none" strike="noStrike" kern="1200" cap="none" spc="0" normalizeH="0" baseline="0" noProof="0" dirty="0">
              <a:ln>
                <a:noFill/>
              </a:ln>
              <a:solidFill>
                <a:srgbClr val="131C1B"/>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24" name="ZoneTexte 23">
            <a:extLst>
              <a:ext uri="{FF2B5EF4-FFF2-40B4-BE49-F238E27FC236}">
                <a16:creationId xmlns:a16="http://schemas.microsoft.com/office/drawing/2014/main" id="{73A32090-65A2-D45A-3D3F-191836B421DB}"/>
              </a:ext>
            </a:extLst>
          </p:cNvPr>
          <p:cNvSpPr txBox="1"/>
          <p:nvPr/>
        </p:nvSpPr>
        <p:spPr>
          <a:xfrm>
            <a:off x="450564" y="6216093"/>
            <a:ext cx="213205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black"/>
                </a:solidFill>
                <a:effectLst/>
                <a:uLnTx/>
                <a:uFillTx/>
                <a:latin typeface="Montserrat SemiBold" panose="00000700000000000000" pitchFamily="2" charset="0"/>
                <a:ea typeface="+mn-ea"/>
                <a:cs typeface="+mn-cs"/>
              </a:rPr>
              <a:t>Innover Pour Mieux Servir</a:t>
            </a:r>
          </a:p>
        </p:txBody>
      </p:sp>
      <p:cxnSp>
        <p:nvCxnSpPr>
          <p:cNvPr id="25" name="Connecteur droit 24">
            <a:extLst>
              <a:ext uri="{FF2B5EF4-FFF2-40B4-BE49-F238E27FC236}">
                <a16:creationId xmlns:a16="http://schemas.microsoft.com/office/drawing/2014/main" id="{A55FA786-535B-9692-10D7-A59C288154C9}"/>
              </a:ext>
            </a:extLst>
          </p:cNvPr>
          <p:cNvCxnSpPr>
            <a:cxnSpLocks/>
          </p:cNvCxnSpPr>
          <p:nvPr/>
        </p:nvCxnSpPr>
        <p:spPr>
          <a:xfrm>
            <a:off x="-6350" y="6826250"/>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id="{DC724166-066C-F4D0-3D8F-29EDA681BBD1}"/>
              </a:ext>
            </a:extLst>
          </p:cNvPr>
          <p:cNvCxnSpPr>
            <a:cxnSpLocks/>
          </p:cNvCxnSpPr>
          <p:nvPr/>
        </p:nvCxnSpPr>
        <p:spPr>
          <a:xfrm>
            <a:off x="-12700" y="9525"/>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pic>
        <p:nvPicPr>
          <p:cNvPr id="10" name="Image 9">
            <a:extLst>
              <a:ext uri="{FF2B5EF4-FFF2-40B4-BE49-F238E27FC236}">
                <a16:creationId xmlns:a16="http://schemas.microsoft.com/office/drawing/2014/main" id="{AB41C1DE-BECF-45EE-B195-21FE66D976E9}"/>
              </a:ext>
            </a:extLst>
          </p:cNvPr>
          <p:cNvPicPr>
            <a:picLocks noChangeAspect="1"/>
          </p:cNvPicPr>
          <p:nvPr/>
        </p:nvPicPr>
        <p:blipFill>
          <a:blip r:embed="rId3"/>
          <a:stretch>
            <a:fillRect/>
          </a:stretch>
        </p:blipFill>
        <p:spPr>
          <a:xfrm>
            <a:off x="10467739" y="115383"/>
            <a:ext cx="1724262" cy="740005"/>
          </a:xfrm>
          <a:prstGeom prst="rect">
            <a:avLst/>
          </a:prstGeom>
        </p:spPr>
      </p:pic>
      <p:sp>
        <p:nvSpPr>
          <p:cNvPr id="13" name="Freeform 11">
            <a:hlinkClick r:id="" action="ppaction://hlinkshowjump?jump=nextslide"/>
            <a:extLst>
              <a:ext uri="{FF2B5EF4-FFF2-40B4-BE49-F238E27FC236}">
                <a16:creationId xmlns:a16="http://schemas.microsoft.com/office/drawing/2014/main" id="{3376F6CE-7994-4F51-A821-A03C6802E824}"/>
              </a:ext>
            </a:extLst>
          </p:cNvPr>
          <p:cNvSpPr>
            <a:spLocks noChangeAspect="1"/>
          </p:cNvSpPr>
          <p:nvPr/>
        </p:nvSpPr>
        <p:spPr bwMode="auto">
          <a:xfrm>
            <a:off x="4674808" y="3056620"/>
            <a:ext cx="632184" cy="744760"/>
          </a:xfrm>
          <a:custGeom>
            <a:avLst/>
            <a:gdLst>
              <a:gd name="T0" fmla="*/ 1078 w 1147"/>
              <a:gd name="T1" fmla="*/ 883 h 2018"/>
              <a:gd name="T2" fmla="*/ 397 w 1147"/>
              <a:gd name="T3" fmla="*/ 98 h 2018"/>
              <a:gd name="T4" fmla="*/ 98 w 1147"/>
              <a:gd name="T5" fmla="*/ 77 h 2018"/>
              <a:gd name="T6" fmla="*/ 77 w 1147"/>
              <a:gd name="T7" fmla="*/ 376 h 2018"/>
              <a:gd name="T8" fmla="*/ 637 w 1147"/>
              <a:gd name="T9" fmla="*/ 1022 h 2018"/>
              <a:gd name="T10" fmla="*/ 77 w 1147"/>
              <a:gd name="T11" fmla="*/ 1667 h 2018"/>
              <a:gd name="T12" fmla="*/ 98 w 1147"/>
              <a:gd name="T13" fmla="*/ 1967 h 2018"/>
              <a:gd name="T14" fmla="*/ 237 w 1147"/>
              <a:gd name="T15" fmla="*/ 2018 h 2018"/>
              <a:gd name="T16" fmla="*/ 398 w 1147"/>
              <a:gd name="T17" fmla="*/ 1945 h 2018"/>
              <a:gd name="T18" fmla="*/ 1078 w 1147"/>
              <a:gd name="T19" fmla="*/ 1161 h 2018"/>
              <a:gd name="T20" fmla="*/ 1078 w 1147"/>
              <a:gd name="T21" fmla="*/ 883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7" h="2018">
                <a:moveTo>
                  <a:pt x="1078" y="883"/>
                </a:moveTo>
                <a:cubicBezTo>
                  <a:pt x="397" y="98"/>
                  <a:pt x="397" y="98"/>
                  <a:pt x="397" y="98"/>
                </a:cubicBezTo>
                <a:cubicBezTo>
                  <a:pt x="320" y="9"/>
                  <a:pt x="186" y="0"/>
                  <a:pt x="98" y="77"/>
                </a:cubicBezTo>
                <a:cubicBezTo>
                  <a:pt x="9" y="154"/>
                  <a:pt x="0" y="288"/>
                  <a:pt x="77" y="376"/>
                </a:cubicBezTo>
                <a:cubicBezTo>
                  <a:pt x="637" y="1022"/>
                  <a:pt x="637" y="1022"/>
                  <a:pt x="637" y="1022"/>
                </a:cubicBezTo>
                <a:cubicBezTo>
                  <a:pt x="77" y="1667"/>
                  <a:pt x="77" y="1667"/>
                  <a:pt x="77" y="1667"/>
                </a:cubicBezTo>
                <a:cubicBezTo>
                  <a:pt x="0" y="1756"/>
                  <a:pt x="10" y="1890"/>
                  <a:pt x="98" y="1967"/>
                </a:cubicBezTo>
                <a:cubicBezTo>
                  <a:pt x="138" y="2001"/>
                  <a:pt x="188" y="2018"/>
                  <a:pt x="237" y="2018"/>
                </a:cubicBezTo>
                <a:cubicBezTo>
                  <a:pt x="297" y="2018"/>
                  <a:pt x="356" y="1994"/>
                  <a:pt x="398" y="1945"/>
                </a:cubicBezTo>
                <a:cubicBezTo>
                  <a:pt x="1078" y="1161"/>
                  <a:pt x="1078" y="1161"/>
                  <a:pt x="1078" y="1161"/>
                </a:cubicBezTo>
                <a:cubicBezTo>
                  <a:pt x="1147" y="1081"/>
                  <a:pt x="1147" y="963"/>
                  <a:pt x="1078" y="883"/>
                </a:cubicBezTo>
                <a:close/>
              </a:path>
            </a:pathLst>
          </a:custGeom>
          <a:solidFill>
            <a:srgbClr val="FD8E1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373737"/>
              </a:solidFill>
              <a:effectLst/>
              <a:uLnTx/>
              <a:uFillTx/>
            </a:endParaRPr>
          </a:p>
        </p:txBody>
      </p:sp>
      <p:sp>
        <p:nvSpPr>
          <p:cNvPr id="14" name="Rectangle: Rounded Corners 37">
            <a:extLst>
              <a:ext uri="{FF2B5EF4-FFF2-40B4-BE49-F238E27FC236}">
                <a16:creationId xmlns:a16="http://schemas.microsoft.com/office/drawing/2014/main" id="{51A0BF4D-273D-42D3-A6D7-9AB535CA0ECA}"/>
              </a:ext>
            </a:extLst>
          </p:cNvPr>
          <p:cNvSpPr/>
          <p:nvPr/>
        </p:nvSpPr>
        <p:spPr>
          <a:xfrm>
            <a:off x="5733300" y="2402688"/>
            <a:ext cx="6292446" cy="1996116"/>
          </a:xfrm>
          <a:prstGeom prst="roundRect">
            <a:avLst>
              <a:gd name="adj" fmla="val 34699"/>
            </a:avLst>
          </a:prstGeom>
          <a:solidFill>
            <a:srgbClr val="F8880C"/>
          </a:solid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600" b="1" dirty="0">
                <a:solidFill>
                  <a:schemeClr val="tx1"/>
                </a:solidFill>
                <a:latin typeface="Open Sans (Corps)"/>
              </a:rPr>
              <a:t>AFTERWORK</a:t>
            </a:r>
          </a:p>
        </p:txBody>
      </p:sp>
      <p:sp>
        <p:nvSpPr>
          <p:cNvPr id="15" name="Rectangle: Rounded Corners 37">
            <a:extLst>
              <a:ext uri="{FF2B5EF4-FFF2-40B4-BE49-F238E27FC236}">
                <a16:creationId xmlns:a16="http://schemas.microsoft.com/office/drawing/2014/main" id="{02CFFCFB-27E5-415C-B4FE-00CF6FCE14B8}"/>
              </a:ext>
            </a:extLst>
          </p:cNvPr>
          <p:cNvSpPr/>
          <p:nvPr/>
        </p:nvSpPr>
        <p:spPr>
          <a:xfrm>
            <a:off x="121811" y="5621482"/>
            <a:ext cx="3494226" cy="832378"/>
          </a:xfrm>
          <a:prstGeom prst="roundRect">
            <a:avLst>
              <a:gd name="adj" fmla="val 34699"/>
            </a:avLst>
          </a:prstGeom>
          <a:solidFill>
            <a:srgbClr val="F888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7200" dirty="0"/>
          </a:p>
        </p:txBody>
      </p:sp>
      <p:sp>
        <p:nvSpPr>
          <p:cNvPr id="16" name="TextBox 38">
            <a:extLst>
              <a:ext uri="{FF2B5EF4-FFF2-40B4-BE49-F238E27FC236}">
                <a16:creationId xmlns:a16="http://schemas.microsoft.com/office/drawing/2014/main" id="{B3D324AC-837B-4371-8177-2CF6DA0A72C0}"/>
              </a:ext>
            </a:extLst>
          </p:cNvPr>
          <p:cNvSpPr txBox="1"/>
          <p:nvPr/>
        </p:nvSpPr>
        <p:spPr>
          <a:xfrm>
            <a:off x="237447" y="5761680"/>
            <a:ext cx="3262954" cy="461665"/>
          </a:xfrm>
          <a:prstGeom prst="rect">
            <a:avLst/>
          </a:prstGeom>
          <a:noFill/>
        </p:spPr>
        <p:txBody>
          <a:bodyPr wrap="square" rtlCol="0" anchor="ctr">
            <a:spAutoFit/>
          </a:bodyPr>
          <a:lstStyle/>
          <a:p>
            <a:pPr algn="ctr"/>
            <a:r>
              <a:rPr lang="fr-FR" sz="2400" b="1" dirty="0">
                <a:solidFill>
                  <a:schemeClr val="bg1"/>
                </a:solidFill>
                <a:latin typeface="+mj-lt"/>
              </a:rPr>
              <a:t>Juillet 2025</a:t>
            </a:r>
          </a:p>
        </p:txBody>
      </p:sp>
    </p:spTree>
    <p:extLst>
      <p:ext uri="{BB962C8B-B14F-4D97-AF65-F5344CB8AC3E}">
        <p14:creationId xmlns:p14="http://schemas.microsoft.com/office/powerpoint/2010/main" val="36713775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anim calcmode="lin" valueType="num">
                                      <p:cBhvr>
                                        <p:cTn id="11" dur="500" fill="hold"/>
                                        <p:tgtEl>
                                          <p:spTgt spid="14"/>
                                        </p:tgtEl>
                                        <p:attrNameLst>
                                          <p:attrName>ppt_x</p:attrName>
                                        </p:attrNameLst>
                                      </p:cBhvr>
                                      <p:tavLst>
                                        <p:tav tm="0">
                                          <p:val>
                                            <p:strVal val="#ppt_x"/>
                                          </p:val>
                                        </p:tav>
                                        <p:tav tm="100000">
                                          <p:val>
                                            <p:strVal val="#ppt_x"/>
                                          </p:val>
                                        </p:tav>
                                      </p:tavLst>
                                    </p:anim>
                                    <p:anim calcmode="lin" valueType="num">
                                      <p:cBhvr>
                                        <p:cTn id="12" dur="500" fill="hold"/>
                                        <p:tgtEl>
                                          <p:spTgt spid="14"/>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anim calcmode="lin" valueType="num">
                                      <p:cBhvr>
                                        <p:cTn id="16" dur="500" fill="hold"/>
                                        <p:tgtEl>
                                          <p:spTgt spid="15"/>
                                        </p:tgtEl>
                                        <p:attrNameLst>
                                          <p:attrName>ppt_x</p:attrName>
                                        </p:attrNameLst>
                                      </p:cBhvr>
                                      <p:tavLst>
                                        <p:tav tm="0">
                                          <p:val>
                                            <p:strVal val="#ppt_x"/>
                                          </p:val>
                                        </p:tav>
                                        <p:tav tm="100000">
                                          <p:val>
                                            <p:strVal val="#ppt_x"/>
                                          </p:val>
                                        </p:tav>
                                      </p:tavLst>
                                    </p:anim>
                                    <p:anim calcmode="lin" valueType="num">
                                      <p:cBhvr>
                                        <p:cTn id="17" dur="500" fill="hold"/>
                                        <p:tgtEl>
                                          <p:spTgt spid="15"/>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anim calcmode="lin" valueType="num">
                                      <p:cBhvr>
                                        <p:cTn id="21" dur="500" fill="hold"/>
                                        <p:tgtEl>
                                          <p:spTgt spid="16"/>
                                        </p:tgtEl>
                                        <p:attrNameLst>
                                          <p:attrName>ppt_x</p:attrName>
                                        </p:attrNameLst>
                                      </p:cBhvr>
                                      <p:tavLst>
                                        <p:tav tm="0">
                                          <p:val>
                                            <p:strVal val="#ppt_x"/>
                                          </p:val>
                                        </p:tav>
                                        <p:tav tm="100000">
                                          <p:val>
                                            <p:strVal val="#ppt_x"/>
                                          </p:val>
                                        </p:tav>
                                      </p:tavLst>
                                    </p:anim>
                                    <p:anim calcmode="lin" valueType="num">
                                      <p:cBhvr>
                                        <p:cTn id="22"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
          <p:cNvSpPr txBox="1"/>
          <p:nvPr/>
        </p:nvSpPr>
        <p:spPr>
          <a:xfrm>
            <a:off x="4255745" y="162649"/>
            <a:ext cx="2621306" cy="507831"/>
          </a:xfrm>
          <a:prstGeom prst="rect">
            <a:avLst/>
          </a:prstGeom>
          <a:noFill/>
          <a:ln>
            <a:noFill/>
          </a:ln>
        </p:spPr>
        <p:txBody>
          <a:bodyPr spcFirstLastPara="1" wrap="square" lIns="0" tIns="0" rIns="0" bIns="0" anchor="t" anchorCtr="0">
            <a:spAutoFit/>
          </a:bodyPr>
          <a:lstStyle/>
          <a:p>
            <a:pPr>
              <a:buClr>
                <a:srgbClr val="F8880C"/>
              </a:buClr>
              <a:buSzPts val="6600"/>
            </a:pPr>
            <a:r>
              <a:rPr lang="fr-FR" sz="3300">
                <a:solidFill>
                  <a:srgbClr val="F8880C"/>
                </a:solidFill>
                <a:latin typeface="Montserrat SemiBold"/>
                <a:ea typeface="Montserrat SemiBold"/>
                <a:cs typeface="Montserrat SemiBold"/>
                <a:sym typeface="Montserrat SemiBold"/>
              </a:rPr>
              <a:t>SOMMAIRE</a:t>
            </a:r>
            <a:endParaRPr sz="700">
              <a:solidFill>
                <a:srgbClr val="000000"/>
              </a:solidFill>
              <a:latin typeface="Arial"/>
              <a:ea typeface="Arial"/>
              <a:cs typeface="Arial"/>
              <a:sym typeface="Arial"/>
            </a:endParaRPr>
          </a:p>
        </p:txBody>
      </p:sp>
      <p:grpSp>
        <p:nvGrpSpPr>
          <p:cNvPr id="143" name="Google Shape;143;p2"/>
          <p:cNvGrpSpPr/>
          <p:nvPr/>
        </p:nvGrpSpPr>
        <p:grpSpPr>
          <a:xfrm>
            <a:off x="2556710" y="1254262"/>
            <a:ext cx="8967097" cy="507811"/>
            <a:chOff x="175864" y="2741558"/>
            <a:chExt cx="28879539" cy="2246453"/>
          </a:xfrm>
        </p:grpSpPr>
        <p:sp>
          <p:nvSpPr>
            <p:cNvPr id="144" name="Google Shape;144;p2"/>
            <p:cNvSpPr/>
            <p:nvPr/>
          </p:nvSpPr>
          <p:spPr>
            <a:xfrm>
              <a:off x="707979" y="2880089"/>
              <a:ext cx="28347424"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45" name="Google Shape;145;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46" name="Google Shape;146;p2"/>
            <p:cNvSpPr txBox="1"/>
            <p:nvPr/>
          </p:nvSpPr>
          <p:spPr>
            <a:xfrm>
              <a:off x="2886572" y="3283805"/>
              <a:ext cx="25969365" cy="1565683"/>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kern="0" dirty="0">
                  <a:solidFill>
                    <a:srgbClr val="000000"/>
                  </a:solidFill>
                  <a:latin typeface="Tahoma" panose="020B0604030504040204" pitchFamily="34" charset="0"/>
                  <a:ea typeface="Tahoma" panose="020B0604030504040204" pitchFamily="34" charset="0"/>
                  <a:cs typeface="Tahoma" panose="020B0604030504040204" pitchFamily="34" charset="0"/>
                </a:rPr>
                <a:t>  Qu’est-ce qu’une Data Pipeline?</a:t>
              </a:r>
              <a:endParaRPr sz="700" dirty="0">
                <a:solidFill>
                  <a:srgbClr val="000000"/>
                </a:solidFill>
                <a:latin typeface="Arial"/>
                <a:ea typeface="Arial"/>
                <a:cs typeface="Arial"/>
                <a:sym typeface="Arial"/>
              </a:endParaRPr>
            </a:p>
          </p:txBody>
        </p:sp>
        <p:sp>
          <p:nvSpPr>
            <p:cNvPr id="147" name="Google Shape;147;p2"/>
            <p:cNvSpPr txBox="1"/>
            <p:nvPr/>
          </p:nvSpPr>
          <p:spPr>
            <a:xfrm>
              <a:off x="1320724" y="2741558"/>
              <a:ext cx="2031874" cy="2246453"/>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dirty="0">
                  <a:solidFill>
                    <a:srgbClr val="FFC000"/>
                  </a:solidFill>
                  <a:latin typeface="Century Gothic"/>
                  <a:ea typeface="Century Gothic"/>
                  <a:cs typeface="Century Gothic"/>
                  <a:sym typeface="Century Gothic"/>
                </a:rPr>
                <a:t>01.</a:t>
              </a:r>
              <a:endParaRPr sz="700" dirty="0">
                <a:solidFill>
                  <a:srgbClr val="000000"/>
                </a:solidFill>
                <a:latin typeface="Arial"/>
                <a:ea typeface="Arial"/>
                <a:cs typeface="Arial"/>
                <a:sym typeface="Arial"/>
              </a:endParaRPr>
            </a:p>
          </p:txBody>
        </p:sp>
      </p:grpSp>
      <p:grpSp>
        <p:nvGrpSpPr>
          <p:cNvPr id="148" name="Google Shape;148;p2"/>
          <p:cNvGrpSpPr/>
          <p:nvPr/>
        </p:nvGrpSpPr>
        <p:grpSpPr>
          <a:xfrm>
            <a:off x="2556718" y="1931938"/>
            <a:ext cx="8968281" cy="507811"/>
            <a:chOff x="175864" y="2741563"/>
            <a:chExt cx="23227871" cy="2246455"/>
          </a:xfrm>
        </p:grpSpPr>
        <p:sp>
          <p:nvSpPr>
            <p:cNvPr id="149" name="Google Shape;149;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0" name="Google Shape;150;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1" name="Google Shape;151;p2"/>
            <p:cNvSpPr txBox="1"/>
            <p:nvPr/>
          </p:nvSpPr>
          <p:spPr>
            <a:xfrm>
              <a:off x="2886574" y="3283895"/>
              <a:ext cx="11888586" cy="1565685"/>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altLang="fr-FR" sz="2000" b="1" dirty="0">
                  <a:latin typeface="Poppins" panose="00000500000000000000" pitchFamily="2" charset="0"/>
                  <a:ea typeface="Tahoma" panose="020B0604030504040204" pitchFamily="34" charset="0"/>
                  <a:cs typeface="Poppins" panose="00000500000000000000" pitchFamily="2" charset="0"/>
                </a:rPr>
                <a:t>Phases clés d’une  Data Pipeline</a:t>
              </a:r>
              <a:endParaRPr sz="700" b="1" dirty="0">
                <a:solidFill>
                  <a:srgbClr val="000000"/>
                </a:solidFill>
                <a:latin typeface="Arial"/>
                <a:ea typeface="Arial"/>
                <a:cs typeface="Arial"/>
                <a:sym typeface="Arial"/>
              </a:endParaRPr>
            </a:p>
          </p:txBody>
        </p:sp>
        <p:sp>
          <p:nvSpPr>
            <p:cNvPr id="152" name="Google Shape;152;p2"/>
            <p:cNvSpPr txBox="1"/>
            <p:nvPr/>
          </p:nvSpPr>
          <p:spPr>
            <a:xfrm>
              <a:off x="988858" y="2741563"/>
              <a:ext cx="2031873" cy="2246455"/>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a:solidFill>
                    <a:srgbClr val="FFC000"/>
                  </a:solidFill>
                  <a:latin typeface="Century Gothic"/>
                  <a:ea typeface="Century Gothic"/>
                  <a:cs typeface="Century Gothic"/>
                  <a:sym typeface="Century Gothic"/>
                </a:rPr>
                <a:t>02.</a:t>
              </a:r>
              <a:endParaRPr sz="700">
                <a:solidFill>
                  <a:srgbClr val="000000"/>
                </a:solidFill>
                <a:latin typeface="Arial"/>
                <a:ea typeface="Arial"/>
                <a:cs typeface="Arial"/>
                <a:sym typeface="Arial"/>
              </a:endParaRPr>
            </a:p>
          </p:txBody>
        </p:sp>
      </p:grpSp>
      <p:grpSp>
        <p:nvGrpSpPr>
          <p:cNvPr id="153" name="Google Shape;153;p2"/>
          <p:cNvGrpSpPr/>
          <p:nvPr/>
        </p:nvGrpSpPr>
        <p:grpSpPr>
          <a:xfrm>
            <a:off x="2556718" y="2609610"/>
            <a:ext cx="8968281" cy="507811"/>
            <a:chOff x="175864" y="2741563"/>
            <a:chExt cx="23227871" cy="2246453"/>
          </a:xfrm>
        </p:grpSpPr>
        <p:sp>
          <p:nvSpPr>
            <p:cNvPr id="154" name="Google Shape;154;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5" name="Google Shape;155;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56" name="Google Shape;156;p2"/>
            <p:cNvSpPr txBox="1"/>
            <p:nvPr/>
          </p:nvSpPr>
          <p:spPr>
            <a:xfrm>
              <a:off x="2886576" y="3283885"/>
              <a:ext cx="17061445" cy="1565684"/>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altLang="fr-FR" sz="2000" b="1" dirty="0">
                  <a:latin typeface="Poppins" panose="00000500000000000000" pitchFamily="2" charset="0"/>
                  <a:ea typeface="Tahoma" panose="020B0604030504040204" pitchFamily="34" charset="0"/>
                  <a:cs typeface="Poppins" panose="00000500000000000000" pitchFamily="2" charset="0"/>
                </a:rPr>
                <a:t>Modes de fonctionnement des Data pipelines</a:t>
              </a:r>
              <a:endParaRPr sz="700" b="1" dirty="0">
                <a:solidFill>
                  <a:srgbClr val="000000"/>
                </a:solidFill>
                <a:latin typeface="Arial"/>
                <a:ea typeface="Arial"/>
                <a:cs typeface="Arial"/>
                <a:sym typeface="Arial"/>
              </a:endParaRPr>
            </a:p>
          </p:txBody>
        </p:sp>
        <p:sp>
          <p:nvSpPr>
            <p:cNvPr id="157" name="Google Shape;157;p2"/>
            <p:cNvSpPr txBox="1"/>
            <p:nvPr/>
          </p:nvSpPr>
          <p:spPr>
            <a:xfrm>
              <a:off x="988858" y="2741563"/>
              <a:ext cx="2031873" cy="2246453"/>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a:solidFill>
                    <a:srgbClr val="FFC000"/>
                  </a:solidFill>
                  <a:latin typeface="Century Gothic"/>
                  <a:ea typeface="Century Gothic"/>
                  <a:cs typeface="Century Gothic"/>
                  <a:sym typeface="Century Gothic"/>
                </a:rPr>
                <a:t>03.</a:t>
              </a:r>
              <a:endParaRPr sz="700">
                <a:solidFill>
                  <a:srgbClr val="000000"/>
                </a:solidFill>
                <a:latin typeface="Arial"/>
                <a:ea typeface="Arial"/>
                <a:cs typeface="Arial"/>
                <a:sym typeface="Arial"/>
              </a:endParaRPr>
            </a:p>
          </p:txBody>
        </p:sp>
      </p:grpSp>
      <p:grpSp>
        <p:nvGrpSpPr>
          <p:cNvPr id="158" name="Google Shape;158;p2"/>
          <p:cNvGrpSpPr/>
          <p:nvPr/>
        </p:nvGrpSpPr>
        <p:grpSpPr>
          <a:xfrm>
            <a:off x="2556718" y="3239421"/>
            <a:ext cx="8968281" cy="507811"/>
            <a:chOff x="175864" y="2741563"/>
            <a:chExt cx="23227871" cy="2246451"/>
          </a:xfrm>
        </p:grpSpPr>
        <p:sp>
          <p:nvSpPr>
            <p:cNvPr id="159" name="Google Shape;159;p2"/>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60" name="Google Shape;160;p2"/>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161" name="Google Shape;161;p2"/>
            <p:cNvSpPr txBox="1"/>
            <p:nvPr/>
          </p:nvSpPr>
          <p:spPr>
            <a:xfrm>
              <a:off x="2886574" y="3283805"/>
              <a:ext cx="15025333" cy="1565682"/>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dirty="0">
                  <a:latin typeface="Century Gothic"/>
                  <a:ea typeface="Century Gothic"/>
                  <a:cs typeface="Century Gothic"/>
                  <a:sym typeface="Century Gothic"/>
                </a:rPr>
                <a:t>Cas d’usage pertinents: Big Analytics</a:t>
              </a:r>
              <a:endParaRPr lang="fr-FR" sz="700" dirty="0">
                <a:solidFill>
                  <a:srgbClr val="000000"/>
                </a:solidFill>
                <a:latin typeface="Arial"/>
                <a:ea typeface="Arial"/>
                <a:cs typeface="Arial"/>
                <a:sym typeface="Arial"/>
              </a:endParaRPr>
            </a:p>
          </p:txBody>
        </p:sp>
        <p:sp>
          <p:nvSpPr>
            <p:cNvPr id="162" name="Google Shape;162;p2"/>
            <p:cNvSpPr txBox="1"/>
            <p:nvPr/>
          </p:nvSpPr>
          <p:spPr>
            <a:xfrm>
              <a:off x="988858" y="2741563"/>
              <a:ext cx="2031873" cy="2246451"/>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a:solidFill>
                    <a:srgbClr val="FFC000"/>
                  </a:solidFill>
                  <a:latin typeface="Century Gothic"/>
                  <a:ea typeface="Century Gothic"/>
                  <a:cs typeface="Century Gothic"/>
                  <a:sym typeface="Century Gothic"/>
                </a:rPr>
                <a:t>04.</a:t>
              </a:r>
              <a:endParaRPr sz="700">
                <a:solidFill>
                  <a:srgbClr val="000000"/>
                </a:solidFill>
                <a:latin typeface="Arial"/>
                <a:ea typeface="Arial"/>
                <a:cs typeface="Arial"/>
                <a:sym typeface="Arial"/>
              </a:endParaRPr>
            </a:p>
          </p:txBody>
        </p:sp>
      </p:grpSp>
      <p:grpSp>
        <p:nvGrpSpPr>
          <p:cNvPr id="33" name="Google Shape;158;p2">
            <a:extLst>
              <a:ext uri="{FF2B5EF4-FFF2-40B4-BE49-F238E27FC236}">
                <a16:creationId xmlns:a16="http://schemas.microsoft.com/office/drawing/2014/main" id="{3C9DDD16-EF2C-41C2-9B0C-FBD6034E2BC6}"/>
              </a:ext>
            </a:extLst>
          </p:cNvPr>
          <p:cNvGrpSpPr/>
          <p:nvPr/>
        </p:nvGrpSpPr>
        <p:grpSpPr>
          <a:xfrm>
            <a:off x="2555526" y="3807178"/>
            <a:ext cx="8968281" cy="507811"/>
            <a:chOff x="175864" y="2741563"/>
            <a:chExt cx="23227871" cy="2246451"/>
          </a:xfrm>
        </p:grpSpPr>
        <p:sp>
          <p:nvSpPr>
            <p:cNvPr id="34" name="Google Shape;159;p2">
              <a:extLst>
                <a:ext uri="{FF2B5EF4-FFF2-40B4-BE49-F238E27FC236}">
                  <a16:creationId xmlns:a16="http://schemas.microsoft.com/office/drawing/2014/main" id="{60C60E5F-6E01-457C-93C3-396CE77A9C94}"/>
                </a:ext>
              </a:extLst>
            </p:cNvPr>
            <p:cNvSpPr/>
            <p:nvPr/>
          </p:nvSpPr>
          <p:spPr>
            <a:xfrm>
              <a:off x="707979" y="2880090"/>
              <a:ext cx="22695756" cy="1969398"/>
            </a:xfrm>
            <a:prstGeom prst="rect">
              <a:avLst/>
            </a:prstGeom>
            <a:solidFill>
              <a:srgbClr val="FFFFFF"/>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35" name="Google Shape;160;p2">
              <a:extLst>
                <a:ext uri="{FF2B5EF4-FFF2-40B4-BE49-F238E27FC236}">
                  <a16:creationId xmlns:a16="http://schemas.microsoft.com/office/drawing/2014/main" id="{ADA6DAD2-360C-480C-88E5-21716190D48C}"/>
                </a:ext>
              </a:extLst>
            </p:cNvPr>
            <p:cNvSpPr/>
            <p:nvPr/>
          </p:nvSpPr>
          <p:spPr>
            <a:xfrm>
              <a:off x="175864" y="2880090"/>
              <a:ext cx="532115" cy="1969398"/>
            </a:xfrm>
            <a:prstGeom prst="rect">
              <a:avLst/>
            </a:prstGeom>
            <a:solidFill>
              <a:srgbClr val="FFC000"/>
            </a:solidFill>
            <a:ln>
              <a:noFill/>
            </a:ln>
          </p:spPr>
          <p:txBody>
            <a:bodyPr spcFirstLastPara="1" wrap="square" lIns="45713" tIns="22850" rIns="45713" bIns="22850" anchor="ctr" anchorCtr="0">
              <a:noAutofit/>
            </a:bodyPr>
            <a:lstStyle/>
            <a:p>
              <a:pPr algn="ctr">
                <a:buClr>
                  <a:srgbClr val="000000"/>
                </a:buClr>
                <a:buSzPts val="1000"/>
              </a:pPr>
              <a:endParaRPr sz="500">
                <a:solidFill>
                  <a:srgbClr val="FFFFFF"/>
                </a:solidFill>
                <a:latin typeface="Century Gothic"/>
                <a:ea typeface="Century Gothic"/>
                <a:cs typeface="Century Gothic"/>
                <a:sym typeface="Century Gothic"/>
              </a:endParaRPr>
            </a:p>
          </p:txBody>
        </p:sp>
        <p:sp>
          <p:nvSpPr>
            <p:cNvPr id="36" name="Google Shape;161;p2">
              <a:extLst>
                <a:ext uri="{FF2B5EF4-FFF2-40B4-BE49-F238E27FC236}">
                  <a16:creationId xmlns:a16="http://schemas.microsoft.com/office/drawing/2014/main" id="{8AB3EDC6-1DAB-422E-9900-6D15114D1237}"/>
                </a:ext>
              </a:extLst>
            </p:cNvPr>
            <p:cNvSpPr txBox="1"/>
            <p:nvPr/>
          </p:nvSpPr>
          <p:spPr>
            <a:xfrm>
              <a:off x="3386815" y="3081647"/>
              <a:ext cx="15025333" cy="1565682"/>
            </a:xfrm>
            <a:prstGeom prst="rect">
              <a:avLst/>
            </a:prstGeom>
            <a:noFill/>
            <a:ln>
              <a:noFill/>
            </a:ln>
          </p:spPr>
          <p:txBody>
            <a:bodyPr spcFirstLastPara="1" wrap="square" lIns="45713" tIns="22850" rIns="45713" bIns="22850" anchor="b" anchorCtr="0">
              <a:spAutoFit/>
            </a:bodyPr>
            <a:lstStyle/>
            <a:p>
              <a:pPr>
                <a:buClr>
                  <a:srgbClr val="000000"/>
                </a:buClr>
                <a:buSzPts val="4000"/>
              </a:pPr>
              <a:r>
                <a:rPr lang="fr-FR" sz="2000" b="1" dirty="0">
                  <a:latin typeface="Century Gothic"/>
                  <a:ea typeface="Century Gothic"/>
                  <a:cs typeface="Century Gothic"/>
                  <a:sym typeface="Century Gothic"/>
                </a:rPr>
                <a:t>Déploiement sur Kubernetes: Voir le </a:t>
              </a:r>
              <a:r>
                <a:rPr lang="fr-FR" sz="2000" b="1" dirty="0" err="1">
                  <a:latin typeface="Century Gothic"/>
                  <a:ea typeface="Century Gothic"/>
                  <a:cs typeface="Century Gothic"/>
                  <a:sym typeface="Century Gothic"/>
                </a:rPr>
                <a:t>github</a:t>
              </a:r>
              <a:endParaRPr lang="fr-FR" sz="700" dirty="0">
                <a:solidFill>
                  <a:srgbClr val="000000"/>
                </a:solidFill>
                <a:latin typeface="Arial"/>
                <a:ea typeface="Arial"/>
                <a:cs typeface="Arial"/>
                <a:sym typeface="Arial"/>
              </a:endParaRPr>
            </a:p>
          </p:txBody>
        </p:sp>
        <p:sp>
          <p:nvSpPr>
            <p:cNvPr id="37" name="Google Shape;162;p2">
              <a:extLst>
                <a:ext uri="{FF2B5EF4-FFF2-40B4-BE49-F238E27FC236}">
                  <a16:creationId xmlns:a16="http://schemas.microsoft.com/office/drawing/2014/main" id="{80749D4E-D43F-4425-BF01-CAE1024957DF}"/>
                </a:ext>
              </a:extLst>
            </p:cNvPr>
            <p:cNvSpPr txBox="1"/>
            <p:nvPr/>
          </p:nvSpPr>
          <p:spPr>
            <a:xfrm>
              <a:off x="988858" y="2741563"/>
              <a:ext cx="2031873" cy="2246451"/>
            </a:xfrm>
            <a:prstGeom prst="rect">
              <a:avLst/>
            </a:prstGeom>
            <a:noFill/>
            <a:ln>
              <a:noFill/>
            </a:ln>
          </p:spPr>
          <p:txBody>
            <a:bodyPr spcFirstLastPara="1" wrap="square" lIns="45713" tIns="22850" rIns="45713" bIns="22850" anchor="ctr" anchorCtr="0">
              <a:spAutoFit/>
            </a:bodyPr>
            <a:lstStyle/>
            <a:p>
              <a:pPr algn="ctr">
                <a:buClr>
                  <a:srgbClr val="000000"/>
                </a:buClr>
                <a:buSzPts val="6000"/>
              </a:pPr>
              <a:r>
                <a:rPr lang="fr-FR" sz="3000" b="1" dirty="0">
                  <a:solidFill>
                    <a:srgbClr val="FFC000"/>
                  </a:solidFill>
                  <a:latin typeface="Century Gothic"/>
                  <a:ea typeface="Century Gothic"/>
                  <a:cs typeface="Century Gothic"/>
                  <a:sym typeface="Century Gothic"/>
                </a:rPr>
                <a:t>05.</a:t>
              </a:r>
              <a:endParaRPr sz="700" dirty="0">
                <a:solidFill>
                  <a:srgbClr val="000000"/>
                </a:solidFill>
                <a:latin typeface="Arial"/>
                <a:ea typeface="Arial"/>
                <a:cs typeface="Arial"/>
                <a:sym typeface="Arial"/>
              </a:endParaRPr>
            </a:p>
          </p:txBody>
        </p:sp>
      </p:gr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FA98A5E-0DF6-4D23-8084-2CFDFAB20B0E}"/>
              </a:ext>
            </a:extLst>
          </p:cNvPr>
          <p:cNvSpPr txBox="1">
            <a:spLocks/>
          </p:cNvSpPr>
          <p:nvPr/>
        </p:nvSpPr>
        <p:spPr bwMode="auto">
          <a:xfrm>
            <a:off x="1330325" y="117475"/>
            <a:ext cx="8640763" cy="481013"/>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1. </a:t>
            </a:r>
            <a:r>
              <a:rPr lang="fr-FR" sz="2800" b="1" kern="0" dirty="0">
                <a:solidFill>
                  <a:srgbClr val="000000"/>
                </a:solidFill>
                <a:latin typeface="Tahoma" panose="020B0604030504040204" pitchFamily="34" charset="0"/>
                <a:ea typeface="Tahoma" panose="020B0604030504040204" pitchFamily="34" charset="0"/>
                <a:cs typeface="Tahoma" panose="020B0604030504040204" pitchFamily="34" charset="0"/>
              </a:rPr>
              <a:t>Qu’est-ce qu’une Data Pipeline? </a:t>
            </a:r>
          </a:p>
        </p:txBody>
      </p:sp>
      <p:sp>
        <p:nvSpPr>
          <p:cNvPr id="7" name="Rectangle à coins arrondis 6">
            <a:extLst>
              <a:ext uri="{FF2B5EF4-FFF2-40B4-BE49-F238E27FC236}">
                <a16:creationId xmlns:a16="http://schemas.microsoft.com/office/drawing/2014/main" id="{76D51AB6-6F9E-4487-89E4-1DF0D289AFB0}"/>
              </a:ext>
            </a:extLst>
          </p:cNvPr>
          <p:cNvSpPr/>
          <p:nvPr/>
        </p:nvSpPr>
        <p:spPr>
          <a:xfrm>
            <a:off x="98356" y="1173077"/>
            <a:ext cx="11709677" cy="4511846"/>
          </a:xfrm>
          <a:prstGeom prst="roundRect">
            <a:avLst>
              <a:gd name="adj" fmla="val 7492"/>
            </a:avLst>
          </a:prstGeom>
          <a:solidFill>
            <a:srgbClr val="FFFFFF"/>
          </a:solidFill>
          <a:ln w="12700" cap="flat" cmpd="sng" algn="ctr">
            <a:solidFill>
              <a:srgbClr val="FF6600">
                <a:shade val="50000"/>
              </a:srgbClr>
            </a:solidFill>
            <a:prstDash val="solid"/>
            <a:miter lim="800000"/>
          </a:ln>
          <a:effectLst/>
        </p:spPr>
        <p:txBody>
          <a:bodyPr anchor="ctr"/>
          <a:lstStyle/>
          <a:p>
            <a:pPr marL="171450" indent="-171450" algn="just">
              <a:buFont typeface="Arial" panose="020B0604020202020204" pitchFamily="34" charset="0"/>
              <a:buChar char="•"/>
            </a:pPr>
            <a:r>
              <a:rPr lang="fr-FR" sz="2000" dirty="0"/>
              <a:t>Une data pipeline est un ensemble d'étapes interconnectées qui permettent de déplacer et de transformer des données d'une source à une destination. Elle automatise le flux de données, assurant ainsi la fiabilité, la cohérence et l'efficacité du processus. Les data pipelines sont essentielles pour les entreprises qui souhaitent exploiter pleinement leurs données pour l'analyse, la prise de décision et l'automatisation.</a:t>
            </a:r>
          </a:p>
          <a:p>
            <a:pPr algn="just"/>
            <a:endParaRPr lang="fr-FR" sz="10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4425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8FA98A5E-0DF6-4D23-8084-2CFDFAB20B0E}"/>
              </a:ext>
            </a:extLst>
          </p:cNvPr>
          <p:cNvSpPr txBox="1">
            <a:spLocks/>
          </p:cNvSpPr>
          <p:nvPr/>
        </p:nvSpPr>
        <p:spPr bwMode="auto">
          <a:xfrm>
            <a:off x="1330325" y="117475"/>
            <a:ext cx="8640763" cy="481013"/>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2. Phases clés d’une  Data Pipeline</a:t>
            </a:r>
          </a:p>
        </p:txBody>
      </p:sp>
      <p:sp>
        <p:nvSpPr>
          <p:cNvPr id="8" name="Google Shape;1370;p59">
            <a:extLst>
              <a:ext uri="{FF2B5EF4-FFF2-40B4-BE49-F238E27FC236}">
                <a16:creationId xmlns:a16="http://schemas.microsoft.com/office/drawing/2014/main" id="{6E63CFD7-4D38-480A-A4AD-DE0A353E8BF4}"/>
              </a:ext>
            </a:extLst>
          </p:cNvPr>
          <p:cNvSpPr/>
          <p:nvPr/>
        </p:nvSpPr>
        <p:spPr>
          <a:xfrm>
            <a:off x="1579405" y="3681969"/>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2400"/>
          </a:p>
        </p:txBody>
      </p:sp>
      <p:sp>
        <p:nvSpPr>
          <p:cNvPr id="9" name="Rectangle 8">
            <a:extLst>
              <a:ext uri="{FF2B5EF4-FFF2-40B4-BE49-F238E27FC236}">
                <a16:creationId xmlns:a16="http://schemas.microsoft.com/office/drawing/2014/main" id="{DDF4D8B2-1369-4A5A-A112-9FD63EAADF25}"/>
              </a:ext>
            </a:extLst>
          </p:cNvPr>
          <p:cNvSpPr/>
          <p:nvPr/>
        </p:nvSpPr>
        <p:spPr>
          <a:xfrm>
            <a:off x="2929349" y="1461866"/>
            <a:ext cx="6903567" cy="38522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sz="2400"/>
          </a:p>
        </p:txBody>
      </p:sp>
      <p:cxnSp>
        <p:nvCxnSpPr>
          <p:cNvPr id="10" name="Connecteur droit avec flèche 9">
            <a:extLst>
              <a:ext uri="{FF2B5EF4-FFF2-40B4-BE49-F238E27FC236}">
                <a16:creationId xmlns:a16="http://schemas.microsoft.com/office/drawing/2014/main" id="{9F828E10-2F2B-4D39-B580-C3967BEAC59C}"/>
              </a:ext>
            </a:extLst>
          </p:cNvPr>
          <p:cNvCxnSpPr>
            <a:cxnSpLocks/>
            <a:stCxn id="14" idx="3"/>
          </p:cNvCxnSpPr>
          <p:nvPr/>
        </p:nvCxnSpPr>
        <p:spPr>
          <a:xfrm>
            <a:off x="2359083" y="3681969"/>
            <a:ext cx="99702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Zone de texte 16">
            <a:extLst>
              <a:ext uri="{FF2B5EF4-FFF2-40B4-BE49-F238E27FC236}">
                <a16:creationId xmlns:a16="http://schemas.microsoft.com/office/drawing/2014/main" id="{831EC4B5-3EBA-428A-B225-594AB7A9BF7D}"/>
              </a:ext>
            </a:extLst>
          </p:cNvPr>
          <p:cNvSpPr txBox="1"/>
          <p:nvPr/>
        </p:nvSpPr>
        <p:spPr>
          <a:xfrm>
            <a:off x="6777847" y="3789121"/>
            <a:ext cx="1490721"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Chargement</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14" name="Image 13">
            <a:extLst>
              <a:ext uri="{FF2B5EF4-FFF2-40B4-BE49-F238E27FC236}">
                <a16:creationId xmlns:a16="http://schemas.microsoft.com/office/drawing/2014/main" id="{0F3EF39F-9C79-40B4-9ACB-0117CF67D580}"/>
              </a:ext>
            </a:extLst>
          </p:cNvPr>
          <p:cNvPicPr>
            <a:picLocks noChangeAspect="1"/>
          </p:cNvPicPr>
          <p:nvPr/>
        </p:nvPicPr>
        <p:blipFill>
          <a:blip r:embed="rId2"/>
          <a:stretch>
            <a:fillRect/>
          </a:stretch>
        </p:blipFill>
        <p:spPr>
          <a:xfrm>
            <a:off x="238685" y="2718152"/>
            <a:ext cx="2120398" cy="1927634"/>
          </a:xfrm>
          <a:prstGeom prst="rect">
            <a:avLst/>
          </a:prstGeom>
        </p:spPr>
      </p:pic>
      <p:sp>
        <p:nvSpPr>
          <p:cNvPr id="16" name="Rectangle 15">
            <a:extLst>
              <a:ext uri="{FF2B5EF4-FFF2-40B4-BE49-F238E27FC236}">
                <a16:creationId xmlns:a16="http://schemas.microsoft.com/office/drawing/2014/main" id="{591C1C2B-3344-40FF-84E6-39D52CC539E6}"/>
              </a:ext>
            </a:extLst>
          </p:cNvPr>
          <p:cNvSpPr/>
          <p:nvPr/>
        </p:nvSpPr>
        <p:spPr>
          <a:xfrm>
            <a:off x="4665760" y="504435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Monitoring</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7" name="Rectangle 16">
            <a:extLst>
              <a:ext uri="{FF2B5EF4-FFF2-40B4-BE49-F238E27FC236}">
                <a16:creationId xmlns:a16="http://schemas.microsoft.com/office/drawing/2014/main" id="{15A5B117-37D8-4ED7-84F7-57F03B03F398}"/>
              </a:ext>
            </a:extLst>
          </p:cNvPr>
          <p:cNvSpPr/>
          <p:nvPr/>
        </p:nvSpPr>
        <p:spPr>
          <a:xfrm>
            <a:off x="4707076" y="1192098"/>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Orchestration</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4" name="Image 3">
            <a:extLst>
              <a:ext uri="{FF2B5EF4-FFF2-40B4-BE49-F238E27FC236}">
                <a16:creationId xmlns:a16="http://schemas.microsoft.com/office/drawing/2014/main" id="{FDE535E8-2529-4DA0-91CC-B7B0D6CA1766}"/>
              </a:ext>
            </a:extLst>
          </p:cNvPr>
          <p:cNvPicPr>
            <a:picLocks noChangeAspect="1"/>
          </p:cNvPicPr>
          <p:nvPr/>
        </p:nvPicPr>
        <p:blipFill>
          <a:blip r:embed="rId3"/>
          <a:stretch>
            <a:fillRect/>
          </a:stretch>
        </p:blipFill>
        <p:spPr>
          <a:xfrm>
            <a:off x="7151589" y="1236373"/>
            <a:ext cx="450986" cy="450986"/>
          </a:xfrm>
          <a:prstGeom prst="rect">
            <a:avLst/>
          </a:prstGeom>
        </p:spPr>
      </p:pic>
      <p:pic>
        <p:nvPicPr>
          <p:cNvPr id="21" name="Image 20">
            <a:extLst>
              <a:ext uri="{FF2B5EF4-FFF2-40B4-BE49-F238E27FC236}">
                <a16:creationId xmlns:a16="http://schemas.microsoft.com/office/drawing/2014/main" id="{D9C31452-87A2-49EB-82CE-56D8004276EA}"/>
              </a:ext>
            </a:extLst>
          </p:cNvPr>
          <p:cNvPicPr>
            <a:picLocks noChangeAspect="1"/>
          </p:cNvPicPr>
          <p:nvPr/>
        </p:nvPicPr>
        <p:blipFill>
          <a:blip r:embed="rId4"/>
          <a:stretch>
            <a:fillRect/>
          </a:stretch>
        </p:blipFill>
        <p:spPr>
          <a:xfrm>
            <a:off x="7054073" y="5139684"/>
            <a:ext cx="444206" cy="444206"/>
          </a:xfrm>
          <a:prstGeom prst="rect">
            <a:avLst/>
          </a:prstGeom>
        </p:spPr>
      </p:pic>
      <p:sp>
        <p:nvSpPr>
          <p:cNvPr id="23" name="Rectangle 22">
            <a:extLst>
              <a:ext uri="{FF2B5EF4-FFF2-40B4-BE49-F238E27FC236}">
                <a16:creationId xmlns:a16="http://schemas.microsoft.com/office/drawing/2014/main" id="{0E7B1097-225D-41B4-AD09-7F64071DF1F2}"/>
              </a:ext>
            </a:extLst>
          </p:cNvPr>
          <p:cNvSpPr/>
          <p:nvPr/>
        </p:nvSpPr>
        <p:spPr>
          <a:xfrm>
            <a:off x="3356111" y="338799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Transformations</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8" name="Image 27">
            <a:extLst>
              <a:ext uri="{FF2B5EF4-FFF2-40B4-BE49-F238E27FC236}">
                <a16:creationId xmlns:a16="http://schemas.microsoft.com/office/drawing/2014/main" id="{F2E5AF23-348B-4234-9BE2-DF338CEB43C9}"/>
              </a:ext>
            </a:extLst>
          </p:cNvPr>
          <p:cNvPicPr>
            <a:picLocks noChangeAspect="1"/>
          </p:cNvPicPr>
          <p:nvPr/>
        </p:nvPicPr>
        <p:blipFill>
          <a:blip r:embed="rId5"/>
          <a:stretch>
            <a:fillRect/>
          </a:stretch>
        </p:blipFill>
        <p:spPr>
          <a:xfrm flipH="1">
            <a:off x="6099310" y="3429000"/>
            <a:ext cx="481013" cy="481013"/>
          </a:xfrm>
          <a:prstGeom prst="rect">
            <a:avLst/>
          </a:prstGeom>
        </p:spPr>
      </p:pic>
      <p:cxnSp>
        <p:nvCxnSpPr>
          <p:cNvPr id="30" name="Connecteur droit avec flèche 29">
            <a:extLst>
              <a:ext uri="{FF2B5EF4-FFF2-40B4-BE49-F238E27FC236}">
                <a16:creationId xmlns:a16="http://schemas.microsoft.com/office/drawing/2014/main" id="{35082093-9291-4D3F-A72D-A1616CF37806}"/>
              </a:ext>
            </a:extLst>
          </p:cNvPr>
          <p:cNvCxnSpPr>
            <a:cxnSpLocks/>
            <a:stCxn id="23" idx="3"/>
          </p:cNvCxnSpPr>
          <p:nvPr/>
        </p:nvCxnSpPr>
        <p:spPr>
          <a:xfrm flipV="1">
            <a:off x="6704222" y="3643424"/>
            <a:ext cx="1491267" cy="14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Zone de texte 16">
            <a:extLst>
              <a:ext uri="{FF2B5EF4-FFF2-40B4-BE49-F238E27FC236}">
                <a16:creationId xmlns:a16="http://schemas.microsoft.com/office/drawing/2014/main" id="{13729CA8-6ABE-41EF-912F-BA1223AD0B64}"/>
              </a:ext>
            </a:extLst>
          </p:cNvPr>
          <p:cNvSpPr txBox="1"/>
          <p:nvPr/>
        </p:nvSpPr>
        <p:spPr>
          <a:xfrm>
            <a:off x="2511483" y="4140267"/>
            <a:ext cx="1264142"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Extraction</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29" name="Picture 2" descr="Data Lake icon SVG Vector &amp; PNG Free Download | UXWing">
            <a:extLst>
              <a:ext uri="{FF2B5EF4-FFF2-40B4-BE49-F238E27FC236}">
                <a16:creationId xmlns:a16="http://schemas.microsoft.com/office/drawing/2014/main" id="{40415894-311A-4C3C-9349-DC302A17BA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32116" y="3367008"/>
            <a:ext cx="490945" cy="581508"/>
          </a:xfrm>
          <a:prstGeom prst="rect">
            <a:avLst/>
          </a:prstGeom>
          <a:noFill/>
          <a:extLst>
            <a:ext uri="{909E8E84-426E-40DD-AFC4-6F175D3DCCD1}">
              <a14:hiddenFill xmlns:a14="http://schemas.microsoft.com/office/drawing/2010/main">
                <a:solidFill>
                  <a:srgbClr val="FFFFFF"/>
                </a:solidFill>
              </a14:hiddenFill>
            </a:ext>
          </a:extLst>
        </p:spPr>
      </p:pic>
      <p:pic>
        <p:nvPicPr>
          <p:cNvPr id="33" name="Image 32">
            <a:extLst>
              <a:ext uri="{FF2B5EF4-FFF2-40B4-BE49-F238E27FC236}">
                <a16:creationId xmlns:a16="http://schemas.microsoft.com/office/drawing/2014/main" id="{48A7FA68-81EE-488B-8A91-966A7F4C5E7D}"/>
              </a:ext>
            </a:extLst>
          </p:cNvPr>
          <p:cNvPicPr>
            <a:picLocks noChangeAspect="1"/>
          </p:cNvPicPr>
          <p:nvPr/>
        </p:nvPicPr>
        <p:blipFill>
          <a:blip r:embed="rId7"/>
          <a:stretch>
            <a:fillRect/>
          </a:stretch>
        </p:blipFill>
        <p:spPr>
          <a:xfrm>
            <a:off x="9032767" y="3429000"/>
            <a:ext cx="581509" cy="581509"/>
          </a:xfrm>
          <a:prstGeom prst="rect">
            <a:avLst/>
          </a:prstGeom>
        </p:spPr>
      </p:pic>
      <p:sp>
        <p:nvSpPr>
          <p:cNvPr id="35" name="Rectangle 34">
            <a:extLst>
              <a:ext uri="{FF2B5EF4-FFF2-40B4-BE49-F238E27FC236}">
                <a16:creationId xmlns:a16="http://schemas.microsoft.com/office/drawing/2014/main" id="{8334C72F-EC79-4C86-AB20-46E201022C72}"/>
              </a:ext>
            </a:extLst>
          </p:cNvPr>
          <p:cNvSpPr/>
          <p:nvPr/>
        </p:nvSpPr>
        <p:spPr>
          <a:xfrm>
            <a:off x="8195489" y="3114061"/>
            <a:ext cx="1490721" cy="10525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1" name="Connecteur droit avec flèche 40">
            <a:extLst>
              <a:ext uri="{FF2B5EF4-FFF2-40B4-BE49-F238E27FC236}">
                <a16:creationId xmlns:a16="http://schemas.microsoft.com/office/drawing/2014/main" id="{3DE50B57-415F-4925-BC84-1D5AB9407703}"/>
              </a:ext>
            </a:extLst>
          </p:cNvPr>
          <p:cNvCxnSpPr>
            <a:cxnSpLocks/>
            <a:stCxn id="9" idx="3"/>
            <a:endCxn id="39" idx="1"/>
          </p:cNvCxnSpPr>
          <p:nvPr/>
        </p:nvCxnSpPr>
        <p:spPr>
          <a:xfrm>
            <a:off x="9832916" y="3387994"/>
            <a:ext cx="9654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A5F8EED4-1C2D-4011-B745-876F09A0A603}"/>
              </a:ext>
            </a:extLst>
          </p:cNvPr>
          <p:cNvSpPr/>
          <p:nvPr/>
        </p:nvSpPr>
        <p:spPr>
          <a:xfrm>
            <a:off x="10798386" y="1461867"/>
            <a:ext cx="1129668" cy="38522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7" name="Image 46">
            <a:extLst>
              <a:ext uri="{FF2B5EF4-FFF2-40B4-BE49-F238E27FC236}">
                <a16:creationId xmlns:a16="http://schemas.microsoft.com/office/drawing/2014/main" id="{EC26A48A-6B00-42DA-9DE0-0D3DA4707020}"/>
              </a:ext>
            </a:extLst>
          </p:cNvPr>
          <p:cNvPicPr>
            <a:picLocks noChangeAspect="1"/>
          </p:cNvPicPr>
          <p:nvPr/>
        </p:nvPicPr>
        <p:blipFill>
          <a:blip r:embed="rId8"/>
          <a:stretch>
            <a:fillRect/>
          </a:stretch>
        </p:blipFill>
        <p:spPr>
          <a:xfrm>
            <a:off x="10869961" y="1731634"/>
            <a:ext cx="986518" cy="986518"/>
          </a:xfrm>
          <a:prstGeom prst="rect">
            <a:avLst/>
          </a:prstGeom>
        </p:spPr>
      </p:pic>
      <p:pic>
        <p:nvPicPr>
          <p:cNvPr id="49" name="Image 48">
            <a:extLst>
              <a:ext uri="{FF2B5EF4-FFF2-40B4-BE49-F238E27FC236}">
                <a16:creationId xmlns:a16="http://schemas.microsoft.com/office/drawing/2014/main" id="{1C7EEADB-9447-4F2C-923A-745B77189C39}"/>
              </a:ext>
            </a:extLst>
          </p:cNvPr>
          <p:cNvPicPr>
            <a:picLocks noChangeAspect="1"/>
          </p:cNvPicPr>
          <p:nvPr/>
        </p:nvPicPr>
        <p:blipFill>
          <a:blip r:embed="rId9"/>
          <a:stretch>
            <a:fillRect/>
          </a:stretch>
        </p:blipFill>
        <p:spPr>
          <a:xfrm>
            <a:off x="10906643" y="2923495"/>
            <a:ext cx="986518" cy="986518"/>
          </a:xfrm>
          <a:prstGeom prst="rect">
            <a:avLst/>
          </a:prstGeom>
        </p:spPr>
      </p:pic>
      <p:pic>
        <p:nvPicPr>
          <p:cNvPr id="51" name="Image 50">
            <a:extLst>
              <a:ext uri="{FF2B5EF4-FFF2-40B4-BE49-F238E27FC236}">
                <a16:creationId xmlns:a16="http://schemas.microsoft.com/office/drawing/2014/main" id="{CFA0AF3A-C3B2-4EFA-9103-2C3BA9E1FE11}"/>
              </a:ext>
            </a:extLst>
          </p:cNvPr>
          <p:cNvPicPr>
            <a:picLocks noChangeAspect="1"/>
          </p:cNvPicPr>
          <p:nvPr/>
        </p:nvPicPr>
        <p:blipFill>
          <a:blip r:embed="rId10"/>
          <a:stretch>
            <a:fillRect/>
          </a:stretch>
        </p:blipFill>
        <p:spPr>
          <a:xfrm>
            <a:off x="10866624" y="4043956"/>
            <a:ext cx="915118" cy="915118"/>
          </a:xfrm>
          <a:prstGeom prst="rect">
            <a:avLst/>
          </a:prstGeom>
        </p:spPr>
      </p:pic>
    </p:spTree>
    <p:extLst>
      <p:ext uri="{BB962C8B-B14F-4D97-AF65-F5344CB8AC3E}">
        <p14:creationId xmlns:p14="http://schemas.microsoft.com/office/powerpoint/2010/main" val="3364459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33D69AA-C61A-4E46-93D2-884E7FC3D45C}"/>
              </a:ext>
            </a:extLst>
          </p:cNvPr>
          <p:cNvPicPr>
            <a:picLocks noChangeAspect="1"/>
          </p:cNvPicPr>
          <p:nvPr/>
        </p:nvPicPr>
        <p:blipFill rotWithShape="1">
          <a:blip r:embed="rId2"/>
          <a:srcRect l="6159" t="20290" r="6497" b="17004"/>
          <a:stretch/>
        </p:blipFill>
        <p:spPr>
          <a:xfrm>
            <a:off x="3154017" y="1212574"/>
            <a:ext cx="5989983" cy="4300330"/>
          </a:xfrm>
          <a:prstGeom prst="rect">
            <a:avLst/>
          </a:prstGeom>
        </p:spPr>
      </p:pic>
      <p:sp>
        <p:nvSpPr>
          <p:cNvPr id="4" name="Rectangle 3">
            <a:extLst>
              <a:ext uri="{FF2B5EF4-FFF2-40B4-BE49-F238E27FC236}">
                <a16:creationId xmlns:a16="http://schemas.microsoft.com/office/drawing/2014/main" id="{B8080CD2-786D-40B5-8005-D407B92134B5}"/>
              </a:ext>
            </a:extLst>
          </p:cNvPr>
          <p:cNvSpPr/>
          <p:nvPr/>
        </p:nvSpPr>
        <p:spPr>
          <a:xfrm>
            <a:off x="3246783" y="5473147"/>
            <a:ext cx="5897217" cy="3313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8" name="Titre 1">
            <a:extLst>
              <a:ext uri="{FF2B5EF4-FFF2-40B4-BE49-F238E27FC236}">
                <a16:creationId xmlns:a16="http://schemas.microsoft.com/office/drawing/2014/main" id="{C417423F-2EBF-4B2A-96EF-F7403074FDBF}"/>
              </a:ext>
            </a:extLst>
          </p:cNvPr>
          <p:cNvSpPr txBox="1">
            <a:spLocks/>
          </p:cNvSpPr>
          <p:nvPr/>
        </p:nvSpPr>
        <p:spPr bwMode="auto">
          <a:xfrm>
            <a:off x="1330324" y="117476"/>
            <a:ext cx="9822949" cy="592388"/>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3. Modes de fonctionnement des Data pipelines</a:t>
            </a:r>
          </a:p>
        </p:txBody>
      </p:sp>
    </p:spTree>
    <p:extLst>
      <p:ext uri="{BB962C8B-B14F-4D97-AF65-F5344CB8AC3E}">
        <p14:creationId xmlns:p14="http://schemas.microsoft.com/office/powerpoint/2010/main" val="3865214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1">
            <a:extLst>
              <a:ext uri="{FF2B5EF4-FFF2-40B4-BE49-F238E27FC236}">
                <a16:creationId xmlns:a16="http://schemas.microsoft.com/office/drawing/2014/main" id="{6A3B3E9F-FF38-4ED2-BE0E-91A5B2AB5780}"/>
              </a:ext>
            </a:extLst>
          </p:cNvPr>
          <p:cNvSpPr txBox="1">
            <a:spLocks/>
          </p:cNvSpPr>
          <p:nvPr/>
        </p:nvSpPr>
        <p:spPr bwMode="auto">
          <a:xfrm>
            <a:off x="1330325" y="117475"/>
            <a:ext cx="9907170" cy="818294"/>
          </a:xfrm>
          <a:prstGeom prst="rect">
            <a:avLst/>
          </a:prstGeom>
        </p:spPr>
        <p:txBody>
          <a:bodyPr vert="horz" lIns="91440" tIns="45720" rIns="91440" bIns="45720" rtlCol="0" anchor="ctr">
            <a:noAutofit/>
          </a:bodyPr>
          <a:lstStyle>
            <a:defPPr>
              <a:defRPr lang="fr-FR"/>
            </a:defPPr>
            <a:lvl1pPr>
              <a:lnSpc>
                <a:spcPct val="90000"/>
              </a:lnSpc>
              <a:spcBef>
                <a:spcPct val="0"/>
              </a:spcBef>
              <a:spcAft>
                <a:spcPts val="600"/>
              </a:spcAft>
              <a:defRPr sz="3600" b="1">
                <a:latin typeface="Poppins" panose="00000500000000000000" pitchFamily="50" charset="0"/>
                <a:ea typeface="+mj-ea"/>
                <a:cs typeface="Poppins" panose="00000500000000000000" pitchFamily="50" charset="0"/>
              </a:defRPr>
            </a:lvl1pPr>
          </a:lstStyle>
          <a:p>
            <a:r>
              <a:rPr lang="fr-FR" altLang="fr-FR" sz="2800" dirty="0">
                <a:latin typeface="Poppins" panose="00000500000000000000" pitchFamily="2" charset="0"/>
                <a:ea typeface="Tahoma" panose="020B0604030504040204" pitchFamily="34" charset="0"/>
                <a:cs typeface="Poppins" panose="00000500000000000000" pitchFamily="2" charset="0"/>
              </a:rPr>
              <a:t>4. </a:t>
            </a:r>
            <a:r>
              <a:rPr lang="fr-FR" sz="2800" b="1" dirty="0"/>
              <a:t>Exemple de Data stack pour Data pipeline : Cas de la plateforme Big Analytics</a:t>
            </a:r>
            <a:endParaRPr lang="fr-FR" sz="1400" b="1" dirty="0"/>
          </a:p>
        </p:txBody>
      </p:sp>
      <p:sp>
        <p:nvSpPr>
          <p:cNvPr id="7" name="Google Shape;1370;p59">
            <a:extLst>
              <a:ext uri="{FF2B5EF4-FFF2-40B4-BE49-F238E27FC236}">
                <a16:creationId xmlns:a16="http://schemas.microsoft.com/office/drawing/2014/main" id="{298ECE24-4CB5-45CF-8CF2-ECFA6758D9CB}"/>
              </a:ext>
            </a:extLst>
          </p:cNvPr>
          <p:cNvSpPr/>
          <p:nvPr/>
        </p:nvSpPr>
        <p:spPr>
          <a:xfrm>
            <a:off x="1579405" y="3681969"/>
            <a:ext cx="9225" cy="13868"/>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rgbClr val="806860"/>
          </a:solidFill>
          <a:ln>
            <a:noFill/>
          </a:ln>
        </p:spPr>
        <p:txBody>
          <a:bodyPr spcFirstLastPara="1" wrap="square" lIns="121900" tIns="121900" rIns="121900" bIns="121900" anchor="ctr" anchorCtr="0">
            <a:noAutofit/>
          </a:bodyPr>
          <a:lstStyle/>
          <a:p>
            <a:endParaRPr sz="2400"/>
          </a:p>
        </p:txBody>
      </p:sp>
      <p:sp>
        <p:nvSpPr>
          <p:cNvPr id="8" name="Rectangle 7">
            <a:extLst>
              <a:ext uri="{FF2B5EF4-FFF2-40B4-BE49-F238E27FC236}">
                <a16:creationId xmlns:a16="http://schemas.microsoft.com/office/drawing/2014/main" id="{6ADCD21B-23A6-477F-BCCC-060A991ABADF}"/>
              </a:ext>
            </a:extLst>
          </p:cNvPr>
          <p:cNvSpPr/>
          <p:nvPr/>
        </p:nvSpPr>
        <p:spPr>
          <a:xfrm>
            <a:off x="2929349" y="1461866"/>
            <a:ext cx="6903567" cy="38522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sz="2400"/>
          </a:p>
        </p:txBody>
      </p:sp>
      <p:cxnSp>
        <p:nvCxnSpPr>
          <p:cNvPr id="9" name="Connecteur droit avec flèche 8">
            <a:extLst>
              <a:ext uri="{FF2B5EF4-FFF2-40B4-BE49-F238E27FC236}">
                <a16:creationId xmlns:a16="http://schemas.microsoft.com/office/drawing/2014/main" id="{F7D68D13-FAFD-4440-9B37-D76A017B90BD}"/>
              </a:ext>
            </a:extLst>
          </p:cNvPr>
          <p:cNvCxnSpPr>
            <a:cxnSpLocks/>
            <a:endCxn id="16" idx="1"/>
          </p:cNvCxnSpPr>
          <p:nvPr/>
        </p:nvCxnSpPr>
        <p:spPr>
          <a:xfrm>
            <a:off x="2205166" y="3367537"/>
            <a:ext cx="1074789" cy="162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Zone de texte 16">
            <a:extLst>
              <a:ext uri="{FF2B5EF4-FFF2-40B4-BE49-F238E27FC236}">
                <a16:creationId xmlns:a16="http://schemas.microsoft.com/office/drawing/2014/main" id="{991817D7-5FB5-49D9-90C3-F783C5E0E742}"/>
              </a:ext>
            </a:extLst>
          </p:cNvPr>
          <p:cNvSpPr txBox="1"/>
          <p:nvPr/>
        </p:nvSpPr>
        <p:spPr>
          <a:xfrm>
            <a:off x="5446447" y="3617928"/>
            <a:ext cx="1490721"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Traitements</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6FA76FB1-BE79-49BF-A63B-E38609C85FD9}"/>
              </a:ext>
            </a:extLst>
          </p:cNvPr>
          <p:cNvSpPr/>
          <p:nvPr/>
        </p:nvSpPr>
        <p:spPr>
          <a:xfrm>
            <a:off x="4665760" y="5044354"/>
            <a:ext cx="334811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Monitoring</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3" name="Rectangle 12">
            <a:extLst>
              <a:ext uri="{FF2B5EF4-FFF2-40B4-BE49-F238E27FC236}">
                <a16:creationId xmlns:a16="http://schemas.microsoft.com/office/drawing/2014/main" id="{45559296-B387-4A67-87D7-86217F76E83E}"/>
              </a:ext>
            </a:extLst>
          </p:cNvPr>
          <p:cNvSpPr/>
          <p:nvPr/>
        </p:nvSpPr>
        <p:spPr>
          <a:xfrm>
            <a:off x="4707076" y="1192098"/>
            <a:ext cx="3348111" cy="55297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Orchestration</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AD23CD16-4138-49A1-9DAA-5D1F01026E1F}"/>
              </a:ext>
            </a:extLst>
          </p:cNvPr>
          <p:cNvSpPr/>
          <p:nvPr/>
        </p:nvSpPr>
        <p:spPr>
          <a:xfrm>
            <a:off x="3279955" y="3114061"/>
            <a:ext cx="2083551" cy="5395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Stockage</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9" name="Zone de texte 16">
            <a:extLst>
              <a:ext uri="{FF2B5EF4-FFF2-40B4-BE49-F238E27FC236}">
                <a16:creationId xmlns:a16="http://schemas.microsoft.com/office/drawing/2014/main" id="{59C3A0AF-6EF4-470D-899C-DCAB1EB7DE1F}"/>
              </a:ext>
            </a:extLst>
          </p:cNvPr>
          <p:cNvSpPr txBox="1"/>
          <p:nvPr/>
        </p:nvSpPr>
        <p:spPr>
          <a:xfrm>
            <a:off x="2356447" y="3898602"/>
            <a:ext cx="1264142" cy="436880"/>
          </a:xfrm>
          <a:prstGeom prst="rect">
            <a:avLst/>
          </a:prstGeom>
          <a:solidFill>
            <a:schemeClr val="bg1"/>
          </a:solidFill>
          <a:ln w="6350">
            <a:noFill/>
          </a:ln>
        </p:spPr>
        <p:txBody>
          <a:bodyPr rot="0" spcFirstLastPara="0" vert="horz" wrap="square" lIns="121920" tIns="60960" rIns="121920" bIns="60960" numCol="1" spcCol="0" rtlCol="0" fromWordArt="0" anchor="t" anchorCtr="0" forceAA="0" compatLnSpc="1">
            <a:prstTxWarp prst="textNoShape">
              <a:avLst/>
            </a:prstTxWarp>
            <a:noAutofit/>
          </a:bodyPr>
          <a:lstStyle/>
          <a:p>
            <a:pPr>
              <a:lnSpc>
                <a:spcPct val="107000"/>
              </a:lnSpc>
              <a:spcAft>
                <a:spcPts val="1067"/>
              </a:spcAft>
            </a:pPr>
            <a:r>
              <a:rPr lang="fr-CI" sz="1467"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Ingestion</a:t>
            </a:r>
            <a:endParaRPr lang="fr-CI" sz="14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cxnSp>
        <p:nvCxnSpPr>
          <p:cNvPr id="23" name="Connecteur droit avec flèche 22">
            <a:extLst>
              <a:ext uri="{FF2B5EF4-FFF2-40B4-BE49-F238E27FC236}">
                <a16:creationId xmlns:a16="http://schemas.microsoft.com/office/drawing/2014/main" id="{0E608930-4638-4893-8345-E35F3953827E}"/>
              </a:ext>
            </a:extLst>
          </p:cNvPr>
          <p:cNvCxnSpPr>
            <a:cxnSpLocks/>
            <a:stCxn id="8" idx="3"/>
            <a:endCxn id="25" idx="1"/>
          </p:cNvCxnSpPr>
          <p:nvPr/>
        </p:nvCxnSpPr>
        <p:spPr>
          <a:xfrm>
            <a:off x="9832916" y="3387994"/>
            <a:ext cx="1211706" cy="17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Image 24">
            <a:extLst>
              <a:ext uri="{FF2B5EF4-FFF2-40B4-BE49-F238E27FC236}">
                <a16:creationId xmlns:a16="http://schemas.microsoft.com/office/drawing/2014/main" id="{E1FCC70C-FBDD-49BC-85A4-C3DFC07AA483}"/>
              </a:ext>
            </a:extLst>
          </p:cNvPr>
          <p:cNvPicPr>
            <a:picLocks noChangeAspect="1"/>
          </p:cNvPicPr>
          <p:nvPr/>
        </p:nvPicPr>
        <p:blipFill>
          <a:blip r:embed="rId2"/>
          <a:stretch>
            <a:fillRect/>
          </a:stretch>
        </p:blipFill>
        <p:spPr>
          <a:xfrm>
            <a:off x="11044622" y="2912084"/>
            <a:ext cx="986518" cy="986518"/>
          </a:xfrm>
          <a:prstGeom prst="rect">
            <a:avLst/>
          </a:prstGeom>
        </p:spPr>
      </p:pic>
      <p:sp>
        <p:nvSpPr>
          <p:cNvPr id="31" name="Rectangle 30">
            <a:extLst>
              <a:ext uri="{FF2B5EF4-FFF2-40B4-BE49-F238E27FC236}">
                <a16:creationId xmlns:a16="http://schemas.microsoft.com/office/drawing/2014/main" id="{44C62FF7-AE9B-490C-AF90-E3C530A6B150}"/>
              </a:ext>
            </a:extLst>
          </p:cNvPr>
          <p:cNvSpPr/>
          <p:nvPr/>
        </p:nvSpPr>
        <p:spPr>
          <a:xfrm>
            <a:off x="636182" y="1440881"/>
            <a:ext cx="1598505" cy="28946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a:extLst>
              <a:ext uri="{FF2B5EF4-FFF2-40B4-BE49-F238E27FC236}">
                <a16:creationId xmlns:a16="http://schemas.microsoft.com/office/drawing/2014/main" id="{3D40E661-86EF-4B08-984D-34C509ED3C1E}"/>
              </a:ext>
            </a:extLst>
          </p:cNvPr>
          <p:cNvSpPr/>
          <p:nvPr/>
        </p:nvSpPr>
        <p:spPr>
          <a:xfrm>
            <a:off x="770021" y="1564865"/>
            <a:ext cx="1371599"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SAPHIRV3</a:t>
            </a:r>
            <a:endParaRPr lang="fr-FR" sz="1600" dirty="0"/>
          </a:p>
        </p:txBody>
      </p:sp>
      <p:sp>
        <p:nvSpPr>
          <p:cNvPr id="43" name="Rectangle 42">
            <a:extLst>
              <a:ext uri="{FF2B5EF4-FFF2-40B4-BE49-F238E27FC236}">
                <a16:creationId xmlns:a16="http://schemas.microsoft.com/office/drawing/2014/main" id="{536677BB-025F-4DC8-AC5A-46CCD074F0B6}"/>
              </a:ext>
            </a:extLst>
          </p:cNvPr>
          <p:cNvSpPr/>
          <p:nvPr/>
        </p:nvSpPr>
        <p:spPr>
          <a:xfrm>
            <a:off x="770020" y="2523976"/>
            <a:ext cx="1371598"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HESMDM</a:t>
            </a:r>
            <a:endParaRPr lang="fr-FR" sz="1600" dirty="0"/>
          </a:p>
        </p:txBody>
      </p:sp>
      <p:sp>
        <p:nvSpPr>
          <p:cNvPr id="44" name="Rectangle 43">
            <a:extLst>
              <a:ext uri="{FF2B5EF4-FFF2-40B4-BE49-F238E27FC236}">
                <a16:creationId xmlns:a16="http://schemas.microsoft.com/office/drawing/2014/main" id="{F49D599A-EEAA-4F8E-BF7F-B684A22C14A9}"/>
              </a:ext>
            </a:extLst>
          </p:cNvPr>
          <p:cNvSpPr/>
          <p:nvPr/>
        </p:nvSpPr>
        <p:spPr>
          <a:xfrm>
            <a:off x="775573" y="3483087"/>
            <a:ext cx="1366045"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JADE</a:t>
            </a:r>
            <a:endParaRPr lang="fr-FR" sz="1600" dirty="0"/>
          </a:p>
        </p:txBody>
      </p:sp>
      <p:sp>
        <p:nvSpPr>
          <p:cNvPr id="45" name="Rectangle 44">
            <a:extLst>
              <a:ext uri="{FF2B5EF4-FFF2-40B4-BE49-F238E27FC236}">
                <a16:creationId xmlns:a16="http://schemas.microsoft.com/office/drawing/2014/main" id="{A1B76C1F-D500-4A6D-BE4D-F943667D7C4E}"/>
              </a:ext>
            </a:extLst>
          </p:cNvPr>
          <p:cNvSpPr/>
          <p:nvPr/>
        </p:nvSpPr>
        <p:spPr>
          <a:xfrm>
            <a:off x="733910" y="4617312"/>
            <a:ext cx="1366044" cy="692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IOT</a:t>
            </a:r>
            <a:endParaRPr lang="fr-FR" dirty="0"/>
          </a:p>
        </p:txBody>
      </p:sp>
      <p:pic>
        <p:nvPicPr>
          <p:cNvPr id="2052" name="Picture 4" descr="Airbyte Avis 2025 : Détails, Tarification, &amp; Caractéristiques | G2">
            <a:extLst>
              <a:ext uri="{FF2B5EF4-FFF2-40B4-BE49-F238E27FC236}">
                <a16:creationId xmlns:a16="http://schemas.microsoft.com/office/drawing/2014/main" id="{F587DE37-35B4-45EE-9E18-AB408368C1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0174" y="3888382"/>
            <a:ext cx="851619" cy="447100"/>
          </a:xfrm>
          <a:prstGeom prst="rect">
            <a:avLst/>
          </a:prstGeom>
          <a:noFill/>
          <a:extLst>
            <a:ext uri="{909E8E84-426E-40DD-AFC4-6F175D3DCCD1}">
              <a14:hiddenFill xmlns:a14="http://schemas.microsoft.com/office/drawing/2010/main">
                <a:solidFill>
                  <a:srgbClr val="FFFFFF"/>
                </a:solidFill>
              </a14:hiddenFill>
            </a:ext>
          </a:extLst>
        </p:spPr>
      </p:pic>
      <p:pic>
        <p:nvPicPr>
          <p:cNvPr id="53" name="Image 52" descr="GitHub - anilkulkarni87/airflow-docker: This is my Apache Airflow Local  development setup on Windows 10 WSL2/Mac using docker-compose. It will also  include some sample DAGs and workflows.">
            <a:extLst>
              <a:ext uri="{FF2B5EF4-FFF2-40B4-BE49-F238E27FC236}">
                <a16:creationId xmlns:a16="http://schemas.microsoft.com/office/drawing/2014/main" id="{E2F129FE-8A46-4892-B09E-904A75F905FE}"/>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7276176" y="1205537"/>
            <a:ext cx="539535" cy="539535"/>
          </a:xfrm>
          <a:prstGeom prst="rect">
            <a:avLst/>
          </a:prstGeom>
          <a:noFill/>
          <a:ln>
            <a:noFill/>
          </a:ln>
        </p:spPr>
      </p:pic>
      <p:pic>
        <p:nvPicPr>
          <p:cNvPr id="2058" name="Picture 10" descr="Grafana icon - Free Download PNG &amp; SVG | Streamline">
            <a:extLst>
              <a:ext uri="{FF2B5EF4-FFF2-40B4-BE49-F238E27FC236}">
                <a16:creationId xmlns:a16="http://schemas.microsoft.com/office/drawing/2014/main" id="{F6030F18-EBB0-4C17-B28A-0E54B665C3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0893" y="5055610"/>
            <a:ext cx="475050" cy="4750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Continuing the journey: our new mascot and wordmark">
            <a:extLst>
              <a:ext uri="{FF2B5EF4-FFF2-40B4-BE49-F238E27FC236}">
                <a16:creationId xmlns:a16="http://schemas.microsoft.com/office/drawing/2014/main" id="{FEC322A0-96C9-4AD1-9D46-18BAD09C70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6126" y="3176461"/>
            <a:ext cx="457763" cy="457763"/>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étabase logo - Icônes Médias sociaux et logos">
            <a:extLst>
              <a:ext uri="{FF2B5EF4-FFF2-40B4-BE49-F238E27FC236}">
                <a16:creationId xmlns:a16="http://schemas.microsoft.com/office/drawing/2014/main" id="{EA2F9FEF-676C-4D5D-A0FB-90D3CFAEA2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5474" y="3844894"/>
            <a:ext cx="1012526" cy="506263"/>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a:extLst>
              <a:ext uri="{FF2B5EF4-FFF2-40B4-BE49-F238E27FC236}">
                <a16:creationId xmlns:a16="http://schemas.microsoft.com/office/drawing/2014/main" id="{7EA073B3-6E6B-4470-A057-FCB2CEEE25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44622" y="3975727"/>
            <a:ext cx="1108869" cy="288479"/>
          </a:xfrm>
          <a:prstGeom prst="rect">
            <a:avLst/>
          </a:prstGeom>
          <a:noFill/>
          <a:extLst>
            <a:ext uri="{909E8E84-426E-40DD-AFC4-6F175D3DCCD1}">
              <a14:hiddenFill xmlns:a14="http://schemas.microsoft.com/office/drawing/2010/main">
                <a:solidFill>
                  <a:srgbClr val="FFFFFF"/>
                </a:solidFill>
              </a14:hiddenFill>
            </a:ext>
          </a:extLst>
        </p:spPr>
      </p:pic>
      <p:cxnSp>
        <p:nvCxnSpPr>
          <p:cNvPr id="2065" name="Connecteur : en angle 2064">
            <a:extLst>
              <a:ext uri="{FF2B5EF4-FFF2-40B4-BE49-F238E27FC236}">
                <a16:creationId xmlns:a16="http://schemas.microsoft.com/office/drawing/2014/main" id="{B848B37E-E181-4157-8AD3-1CC61B531CC9}"/>
              </a:ext>
            </a:extLst>
          </p:cNvPr>
          <p:cNvCxnSpPr>
            <a:cxnSpLocks/>
          </p:cNvCxnSpPr>
          <p:nvPr/>
        </p:nvCxnSpPr>
        <p:spPr>
          <a:xfrm rot="5400000">
            <a:off x="4321730" y="3653597"/>
            <a:ext cx="12700" cy="12700"/>
          </a:xfrm>
          <a:prstGeom prst="bentConnector3">
            <a:avLst>
              <a:gd name="adj1" fmla="val 10136843"/>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2074" name="Connecteur droit 2073">
            <a:extLst>
              <a:ext uri="{FF2B5EF4-FFF2-40B4-BE49-F238E27FC236}">
                <a16:creationId xmlns:a16="http://schemas.microsoft.com/office/drawing/2014/main" id="{66FE9768-F412-4C9F-A8CA-E4A842BF57BC}"/>
              </a:ext>
            </a:extLst>
          </p:cNvPr>
          <p:cNvCxnSpPr>
            <a:cxnSpLocks/>
            <a:stCxn id="45" idx="3"/>
          </p:cNvCxnSpPr>
          <p:nvPr/>
        </p:nvCxnSpPr>
        <p:spPr>
          <a:xfrm flipV="1">
            <a:off x="2099954" y="4944979"/>
            <a:ext cx="2234476" cy="18633"/>
          </a:xfrm>
          <a:prstGeom prst="line">
            <a:avLst/>
          </a:prstGeom>
        </p:spPr>
        <p:style>
          <a:lnRef idx="1">
            <a:schemeClr val="accent2"/>
          </a:lnRef>
          <a:fillRef idx="0">
            <a:schemeClr val="accent2"/>
          </a:fillRef>
          <a:effectRef idx="0">
            <a:schemeClr val="accent2"/>
          </a:effectRef>
          <a:fontRef idx="minor">
            <a:schemeClr val="tx1"/>
          </a:fontRef>
        </p:style>
      </p:cxnSp>
      <p:pic>
        <p:nvPicPr>
          <p:cNvPr id="2079" name="Picture 20" descr="Dremio logo - Social media &amp; Logos Icons">
            <a:extLst>
              <a:ext uri="{FF2B5EF4-FFF2-40B4-BE49-F238E27FC236}">
                <a16:creationId xmlns:a16="http://schemas.microsoft.com/office/drawing/2014/main" id="{512109FA-EAA9-4129-AADD-B8BC7B955B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11045" y="3649565"/>
            <a:ext cx="475051" cy="475051"/>
          </a:xfrm>
          <a:prstGeom prst="rect">
            <a:avLst/>
          </a:prstGeom>
          <a:noFill/>
          <a:extLst>
            <a:ext uri="{909E8E84-426E-40DD-AFC4-6F175D3DCCD1}">
              <a14:hiddenFill xmlns:a14="http://schemas.microsoft.com/office/drawing/2010/main">
                <a:solidFill>
                  <a:srgbClr val="FFFFFF"/>
                </a:solidFill>
              </a14:hiddenFill>
            </a:ext>
          </a:extLst>
        </p:spPr>
      </p:pic>
      <p:pic>
        <p:nvPicPr>
          <p:cNvPr id="2080" name="Picture 22" descr="Apache spark logo - Icônes Médias sociaux et logos">
            <a:extLst>
              <a:ext uri="{FF2B5EF4-FFF2-40B4-BE49-F238E27FC236}">
                <a16:creationId xmlns:a16="http://schemas.microsoft.com/office/drawing/2014/main" id="{9D814F2F-D7AD-40AD-8B85-CC4569AAF81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1909" y="3575949"/>
            <a:ext cx="624866" cy="624866"/>
          </a:xfrm>
          <a:prstGeom prst="rect">
            <a:avLst/>
          </a:prstGeom>
          <a:noFill/>
          <a:extLst>
            <a:ext uri="{909E8E84-426E-40DD-AFC4-6F175D3DCCD1}">
              <a14:hiddenFill xmlns:a14="http://schemas.microsoft.com/office/drawing/2010/main">
                <a:solidFill>
                  <a:srgbClr val="FFFFFF"/>
                </a:solidFill>
              </a14:hiddenFill>
            </a:ext>
          </a:extLst>
        </p:spPr>
      </p:pic>
      <p:cxnSp>
        <p:nvCxnSpPr>
          <p:cNvPr id="98" name="Connecteur droit avec flèche 97">
            <a:extLst>
              <a:ext uri="{FF2B5EF4-FFF2-40B4-BE49-F238E27FC236}">
                <a16:creationId xmlns:a16="http://schemas.microsoft.com/office/drawing/2014/main" id="{569EBFC8-B282-47BC-A989-819772DBA6D0}"/>
              </a:ext>
            </a:extLst>
          </p:cNvPr>
          <p:cNvCxnSpPr>
            <a:cxnSpLocks/>
          </p:cNvCxnSpPr>
          <p:nvPr/>
        </p:nvCxnSpPr>
        <p:spPr>
          <a:xfrm>
            <a:off x="5363506" y="3388121"/>
            <a:ext cx="2385859" cy="172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2B7C8AB1-B78C-4962-9C69-9ADDDE8A66D9}"/>
              </a:ext>
            </a:extLst>
          </p:cNvPr>
          <p:cNvSpPr/>
          <p:nvPr/>
        </p:nvSpPr>
        <p:spPr>
          <a:xfrm>
            <a:off x="7763476" y="3137878"/>
            <a:ext cx="1961213" cy="49975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fr-CI" sz="18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rPr>
              <a:t>Métiers</a:t>
            </a:r>
            <a:endParaRPr lang="fr-CI" sz="1600" kern="100" dirty="0">
              <a:solidFill>
                <a:schemeClr val="accent3">
                  <a:lumMod val="50000"/>
                </a:schemeClr>
              </a:solidFill>
              <a:latin typeface="Bookman Old Style" panose="02050604050505020204" pitchFamily="18" charset="0"/>
              <a:ea typeface="Calibri" panose="020F0502020204030204" pitchFamily="34" charset="0"/>
              <a:cs typeface="Times New Roman" panose="02020603050405020304" pitchFamily="18" charset="0"/>
            </a:endParaRPr>
          </a:p>
        </p:txBody>
      </p:sp>
      <p:pic>
        <p:nvPicPr>
          <p:cNvPr id="102" name="Picture 12" descr="Continuing the journey: our new mascot and wordmark">
            <a:extLst>
              <a:ext uri="{FF2B5EF4-FFF2-40B4-BE49-F238E27FC236}">
                <a16:creationId xmlns:a16="http://schemas.microsoft.com/office/drawing/2014/main" id="{8F3C3821-E8EF-4066-BD88-417AA269AA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59087" y="3176460"/>
            <a:ext cx="457763" cy="457763"/>
          </a:xfrm>
          <a:prstGeom prst="rect">
            <a:avLst/>
          </a:prstGeom>
          <a:noFill/>
          <a:extLst>
            <a:ext uri="{909E8E84-426E-40DD-AFC4-6F175D3DCCD1}">
              <a14:hiddenFill xmlns:a14="http://schemas.microsoft.com/office/drawing/2010/main">
                <a:solidFill>
                  <a:srgbClr val="FFFFFF"/>
                </a:solidFill>
              </a14:hiddenFill>
            </a:ext>
          </a:extLst>
        </p:spPr>
      </p:pic>
      <p:pic>
        <p:nvPicPr>
          <p:cNvPr id="2083" name="Picture 24" descr="Postgre - Free logo icons">
            <a:extLst>
              <a:ext uri="{FF2B5EF4-FFF2-40B4-BE49-F238E27FC236}">
                <a16:creationId xmlns:a16="http://schemas.microsoft.com/office/drawing/2014/main" id="{9A4CEFB8-5193-43E0-A009-ECD8F3892F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rot="10800000" flipV="1">
            <a:off x="9130961" y="3206774"/>
            <a:ext cx="426144" cy="426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23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11464329" y="6356351"/>
            <a:ext cx="444201" cy="365125"/>
          </a:xfrm>
        </p:spPr>
        <p:txBody>
          <a:bodyPr/>
          <a:lstStyle/>
          <a:p>
            <a:fld id="{F4F0000C-B077-494E-B718-CD70329FDBC3}" type="slidenum">
              <a:rPr lang="en-US" i="1" smtClean="0"/>
              <a:t>7</a:t>
            </a:fld>
            <a:endParaRPr lang="en-US" i="1" dirty="0"/>
          </a:p>
        </p:txBody>
      </p:sp>
      <p:pic>
        <p:nvPicPr>
          <p:cNvPr id="32" name="Image 31">
            <a:extLst>
              <a:ext uri="{FF2B5EF4-FFF2-40B4-BE49-F238E27FC236}">
                <a16:creationId xmlns:a16="http://schemas.microsoft.com/office/drawing/2014/main" id="{16A79763-632C-73CF-72FA-02C589A9D59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1965" y="186145"/>
            <a:ext cx="1436804" cy="935290"/>
          </a:xfrm>
          <a:prstGeom prst="rect">
            <a:avLst/>
          </a:prstGeom>
        </p:spPr>
      </p:pic>
      <p:sp>
        <p:nvSpPr>
          <p:cNvPr id="33" name="ZoneTexte 32">
            <a:extLst>
              <a:ext uri="{FF2B5EF4-FFF2-40B4-BE49-F238E27FC236}">
                <a16:creationId xmlns:a16="http://schemas.microsoft.com/office/drawing/2014/main" id="{0E9EF652-EDC1-36DD-4E4C-FD9470085E10}"/>
              </a:ext>
            </a:extLst>
          </p:cNvPr>
          <p:cNvSpPr txBox="1"/>
          <p:nvPr/>
        </p:nvSpPr>
        <p:spPr>
          <a:xfrm>
            <a:off x="2773163" y="2962285"/>
            <a:ext cx="6647718" cy="1200329"/>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fr-FR" sz="7200" b="1" dirty="0">
                <a:solidFill>
                  <a:srgbClr val="00B050"/>
                </a:solidFill>
                <a:effectLst>
                  <a:outerShdw blurRad="38100" dist="38100" dir="2700000" algn="tl">
                    <a:srgbClr val="000000">
                      <a:alpha val="43137"/>
                    </a:srgbClr>
                  </a:outerShdw>
                </a:effectLst>
              </a:rPr>
              <a:t>MERCI</a:t>
            </a:r>
            <a:endParaRPr lang="fr-FR" sz="6600" b="1" dirty="0">
              <a:solidFill>
                <a:srgbClr val="00B050"/>
              </a:solidFill>
              <a:effectLst>
                <a:outerShdw blurRad="38100" dist="38100" dir="2700000" algn="tl">
                  <a:srgbClr val="000000">
                    <a:alpha val="43137"/>
                  </a:srgbClr>
                </a:outerShdw>
              </a:effectLst>
            </a:endParaRPr>
          </a:p>
        </p:txBody>
      </p:sp>
      <p:cxnSp>
        <p:nvCxnSpPr>
          <p:cNvPr id="38" name="Connecteur droit 37">
            <a:extLst>
              <a:ext uri="{FF2B5EF4-FFF2-40B4-BE49-F238E27FC236}">
                <a16:creationId xmlns:a16="http://schemas.microsoft.com/office/drawing/2014/main" id="{7B105051-7AD8-0BB0-7E2B-B8EAE48420D7}"/>
              </a:ext>
            </a:extLst>
          </p:cNvPr>
          <p:cNvCxnSpPr>
            <a:cxnSpLocks/>
          </p:cNvCxnSpPr>
          <p:nvPr/>
        </p:nvCxnSpPr>
        <p:spPr>
          <a:xfrm>
            <a:off x="-12700" y="9525"/>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a16="http://schemas.microsoft.com/office/drawing/2014/main" id="{F7376CCF-7FB4-6631-31DB-C6BD65B710A5}"/>
              </a:ext>
            </a:extLst>
          </p:cNvPr>
          <p:cNvCxnSpPr>
            <a:cxnSpLocks/>
          </p:cNvCxnSpPr>
          <p:nvPr/>
        </p:nvCxnSpPr>
        <p:spPr>
          <a:xfrm>
            <a:off x="-6350" y="6826250"/>
            <a:ext cx="12206745" cy="12126"/>
          </a:xfrm>
          <a:prstGeom prst="line">
            <a:avLst/>
          </a:prstGeom>
          <a:ln w="127000">
            <a:gradFill>
              <a:gsLst>
                <a:gs pos="0">
                  <a:srgbClr val="11AF50"/>
                </a:gs>
                <a:gs pos="100000">
                  <a:srgbClr val="F8880C"/>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375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1_Office Theme">
  <a:themeElements>
    <a:clrScheme name="Personnalisé 19">
      <a:dk1>
        <a:sysClr val="windowText" lastClr="000000"/>
      </a:dk1>
      <a:lt1>
        <a:sysClr val="window" lastClr="FFFFFF"/>
      </a:lt1>
      <a:dk2>
        <a:srgbClr val="3F3F3F"/>
      </a:dk2>
      <a:lt2>
        <a:srgbClr val="E7E6E6"/>
      </a:lt2>
      <a:accent1>
        <a:srgbClr val="FF9900"/>
      </a:accent1>
      <a:accent2>
        <a:srgbClr val="3A3838"/>
      </a:accent2>
      <a:accent3>
        <a:srgbClr val="A5A5A5"/>
      </a:accent3>
      <a:accent4>
        <a:srgbClr val="BFBFBF"/>
      </a:accent4>
      <a:accent5>
        <a:srgbClr val="FFFFFF"/>
      </a:accent5>
      <a:accent6>
        <a:srgbClr val="7F7F7F"/>
      </a:accent6>
      <a:hlink>
        <a:srgbClr val="0563C1"/>
      </a:hlink>
      <a:folHlink>
        <a:srgbClr val="954F72"/>
      </a:folHlink>
    </a:clrScheme>
    <a:fontScheme name="Coals &amp; Minerals">
      <a:majorFont>
        <a:latin typeface="Roboto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fc864ac-f593-4e01-93e8-2fe662b2332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3049B3340FFA649ACF8CBA6961F5E98" ma:contentTypeVersion="17" ma:contentTypeDescription="Crée un document." ma:contentTypeScope="" ma:versionID="cf6634e1c200cd39b6a376acfc9e1ec2">
  <xsd:schema xmlns:xsd="http://www.w3.org/2001/XMLSchema" xmlns:xs="http://www.w3.org/2001/XMLSchema" xmlns:p="http://schemas.microsoft.com/office/2006/metadata/properties" xmlns:ns3="a441e40d-a8f0-41df-be1b-e63feaa744f1" xmlns:ns4="3fc864ac-f593-4e01-93e8-2fe662b23323" targetNamespace="http://schemas.microsoft.com/office/2006/metadata/properties" ma:root="true" ma:fieldsID="7ec117127767877f8054986beb46a12d" ns3:_="" ns4:_="">
    <xsd:import namespace="a441e40d-a8f0-41df-be1b-e63feaa744f1"/>
    <xsd:import namespace="3fc864ac-f593-4e01-93e8-2fe662b233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ServiceLocation" minOccurs="0"/>
                <xsd:element ref="ns4:MediaLengthInSeconds" minOccurs="0"/>
                <xsd:element ref="ns4:_activity" minOccurs="0"/>
                <xsd:element ref="ns4:MediaServiceObjectDetectorVersions" minOccurs="0"/>
                <xsd:element ref="ns4: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41e40d-a8f0-41df-be1b-e63feaa744f1" elementFormDefault="qualified">
    <xsd:import namespace="http://schemas.microsoft.com/office/2006/documentManagement/types"/>
    <xsd:import namespace="http://schemas.microsoft.com/office/infopath/2007/PartnerControls"/>
    <xsd:element name="SharedWithUsers" ma:index="8"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Partagé avec détails" ma:internalName="SharedWithDetails" ma:readOnly="true">
      <xsd:simpleType>
        <xsd:restriction base="dms:Note">
          <xsd:maxLength value="255"/>
        </xsd:restriction>
      </xsd:simpleType>
    </xsd:element>
    <xsd:element name="SharingHintHash" ma:index="10"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c864ac-f593-4e01-93e8-2fe662b2332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705CB6-8C10-4C9F-8DFA-EE4484A2D952}">
  <ds:schemaRef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 ds:uri="http://schemas.microsoft.com/office/2006/documentManagement/types"/>
    <ds:schemaRef ds:uri="3fc864ac-f593-4e01-93e8-2fe662b23323"/>
    <ds:schemaRef ds:uri="http://purl.org/dc/terms/"/>
    <ds:schemaRef ds:uri="http://schemas.openxmlformats.org/package/2006/metadata/core-properties"/>
    <ds:schemaRef ds:uri="a441e40d-a8f0-41df-be1b-e63feaa744f1"/>
  </ds:schemaRefs>
</ds:datastoreItem>
</file>

<file path=customXml/itemProps2.xml><?xml version="1.0" encoding="utf-8"?>
<ds:datastoreItem xmlns:ds="http://schemas.openxmlformats.org/officeDocument/2006/customXml" ds:itemID="{E53E8102-2059-4402-8A61-62868747CE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41e40d-a8f0-41df-be1b-e63feaa744f1"/>
    <ds:schemaRef ds:uri="3fc864ac-f593-4e01-93e8-2fe662b233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9DECBF-A132-4A77-970F-27C6440BE1D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33065</TotalTime>
  <Words>174</Words>
  <Application>Microsoft Office PowerPoint</Application>
  <PresentationFormat>Grand écran</PresentationFormat>
  <Paragraphs>38</Paragraphs>
  <Slides>7</Slides>
  <Notes>1</Notes>
  <HiddenSlides>0</HiddenSlides>
  <MMClips>0</MMClips>
  <ScaleCrop>false</ScaleCrop>
  <HeadingPairs>
    <vt:vector size="6" baseType="variant">
      <vt:variant>
        <vt:lpstr>Polices utilisées</vt:lpstr>
      </vt:variant>
      <vt:variant>
        <vt:i4>11</vt:i4>
      </vt:variant>
      <vt:variant>
        <vt:lpstr>Thème</vt:lpstr>
      </vt:variant>
      <vt:variant>
        <vt:i4>1</vt:i4>
      </vt:variant>
      <vt:variant>
        <vt:lpstr>Titres des diapositives</vt:lpstr>
      </vt:variant>
      <vt:variant>
        <vt:i4>7</vt:i4>
      </vt:variant>
    </vt:vector>
  </HeadingPairs>
  <TitlesOfParts>
    <vt:vector size="19" baseType="lpstr">
      <vt:lpstr>Arial</vt:lpstr>
      <vt:lpstr>Bookman Old Style</vt:lpstr>
      <vt:lpstr>Calibri</vt:lpstr>
      <vt:lpstr>Century Gothic</vt:lpstr>
      <vt:lpstr>Montserrat</vt:lpstr>
      <vt:lpstr>Montserrat SemiBold</vt:lpstr>
      <vt:lpstr>Open Sans</vt:lpstr>
      <vt:lpstr>Open Sans (Corps)</vt:lpstr>
      <vt:lpstr>Poppins</vt:lpstr>
      <vt:lpstr>Roboto Black</vt:lpstr>
      <vt:lpstr>Tahoma</vt:lpstr>
      <vt:lpstr>1_Office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ALLANGBA Emmanuel Stephane</dc:creator>
  <cp:lastModifiedBy>ADOU Kouame Mathurin</cp:lastModifiedBy>
  <cp:revision>1297</cp:revision>
  <dcterms:created xsi:type="dcterms:W3CDTF">2023-03-30T15:00:11Z</dcterms:created>
  <dcterms:modified xsi:type="dcterms:W3CDTF">2025-07-09T11:49:03Z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0x01010063049B3340FFA649ACF8CBA6961F5E98</vt:lpwstr>
  </property>
</Properties>
</file>