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27C8B-3B3E-40F6-A631-1AEE13929E0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6F228ED1-3CFB-4668-A86C-ED5F55540189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2D13022D-B69C-40F1-91EF-DB24EC477165}" type="parTrans" cxnId="{C56AD65F-D1FA-4B7F-B009-0EBD63164289}">
      <dgm:prSet/>
      <dgm:spPr/>
      <dgm:t>
        <a:bodyPr/>
        <a:lstStyle/>
        <a:p>
          <a:endParaRPr lang="en-US"/>
        </a:p>
      </dgm:t>
    </dgm:pt>
    <dgm:pt modelId="{8DF9A030-6A5D-44BB-BA72-598405C95237}" type="sibTrans" cxnId="{C56AD65F-D1FA-4B7F-B009-0EBD63164289}">
      <dgm:prSet/>
      <dgm:spPr/>
      <dgm:t>
        <a:bodyPr/>
        <a:lstStyle/>
        <a:p>
          <a:endParaRPr lang="en-US"/>
        </a:p>
      </dgm:t>
    </dgm:pt>
    <dgm:pt modelId="{40EF7D8D-3F53-4F63-8E96-F0B1C5AB0184}">
      <dgm:prSet/>
      <dgm:spPr/>
      <dgm:t>
        <a:bodyPr/>
        <a:lstStyle/>
        <a:p>
          <a:pPr>
            <a:defRPr cap="all"/>
          </a:pPr>
          <a:r>
            <a:rPr lang="en-US"/>
            <a:t>Installation</a:t>
          </a:r>
        </a:p>
      </dgm:t>
    </dgm:pt>
    <dgm:pt modelId="{EF926B49-4573-443F-B8B6-9728AC86DA02}" type="parTrans" cxnId="{367439D0-9E96-4362-A687-3164252DACDF}">
      <dgm:prSet/>
      <dgm:spPr/>
      <dgm:t>
        <a:bodyPr/>
        <a:lstStyle/>
        <a:p>
          <a:endParaRPr lang="en-US"/>
        </a:p>
      </dgm:t>
    </dgm:pt>
    <dgm:pt modelId="{B9E03802-E4D2-402F-8A67-0DAB46F49AD0}" type="sibTrans" cxnId="{367439D0-9E96-4362-A687-3164252DACDF}">
      <dgm:prSet/>
      <dgm:spPr/>
      <dgm:t>
        <a:bodyPr/>
        <a:lstStyle/>
        <a:p>
          <a:endParaRPr lang="en-US"/>
        </a:p>
      </dgm:t>
    </dgm:pt>
    <dgm:pt modelId="{481C1633-3AFD-4E56-A842-ED3EA862A92C}">
      <dgm:prSet/>
      <dgm:spPr/>
      <dgm:t>
        <a:bodyPr/>
        <a:lstStyle/>
        <a:p>
          <a:pPr>
            <a:defRPr cap="all"/>
          </a:pPr>
          <a:r>
            <a:rPr lang="en-US"/>
            <a:t>Architecture</a:t>
          </a:r>
        </a:p>
      </dgm:t>
    </dgm:pt>
    <dgm:pt modelId="{1B7C2379-084C-42F3-AEDA-01D04FCFCBD6}" type="parTrans" cxnId="{EFE4BE01-FE80-488F-9BDA-723E42A3FE69}">
      <dgm:prSet/>
      <dgm:spPr/>
      <dgm:t>
        <a:bodyPr/>
        <a:lstStyle/>
        <a:p>
          <a:endParaRPr lang="en-US"/>
        </a:p>
      </dgm:t>
    </dgm:pt>
    <dgm:pt modelId="{980922E4-0070-402A-8905-C9DDECC6BC20}" type="sibTrans" cxnId="{EFE4BE01-FE80-488F-9BDA-723E42A3FE69}">
      <dgm:prSet/>
      <dgm:spPr/>
      <dgm:t>
        <a:bodyPr/>
        <a:lstStyle/>
        <a:p>
          <a:endParaRPr lang="en-US"/>
        </a:p>
      </dgm:t>
    </dgm:pt>
    <dgm:pt modelId="{E7FAAFD6-C371-4E3E-8895-88320AF9D077}">
      <dgm:prSet/>
      <dgm:spPr/>
      <dgm:t>
        <a:bodyPr/>
        <a:lstStyle/>
        <a:p>
          <a:pPr>
            <a:defRPr cap="all"/>
          </a:pPr>
          <a:r>
            <a:rPr lang="en-US"/>
            <a:t>Docker Networking Using OpenvSwitch</a:t>
          </a:r>
        </a:p>
      </dgm:t>
    </dgm:pt>
    <dgm:pt modelId="{4B6B6798-C2CC-4D53-8FCB-2B6D0997982F}" type="parTrans" cxnId="{4A2E7A83-FB97-47CC-AA3D-20A505C11B58}">
      <dgm:prSet/>
      <dgm:spPr/>
      <dgm:t>
        <a:bodyPr/>
        <a:lstStyle/>
        <a:p>
          <a:endParaRPr lang="en-US"/>
        </a:p>
      </dgm:t>
    </dgm:pt>
    <dgm:pt modelId="{75E7E8A1-6CA4-4A10-80DC-2DF5B27D4AD3}" type="sibTrans" cxnId="{4A2E7A83-FB97-47CC-AA3D-20A505C11B58}">
      <dgm:prSet/>
      <dgm:spPr/>
      <dgm:t>
        <a:bodyPr/>
        <a:lstStyle/>
        <a:p>
          <a:endParaRPr lang="en-US"/>
        </a:p>
      </dgm:t>
    </dgm:pt>
    <dgm:pt modelId="{DE98971D-3303-4C9B-80BB-1AE8E624BFCA}">
      <dgm:prSet/>
      <dgm:spPr/>
      <dgm:t>
        <a:bodyPr/>
        <a:lstStyle/>
        <a:p>
          <a:pPr>
            <a:defRPr cap="all"/>
          </a:pPr>
          <a:r>
            <a:rPr lang="en-US"/>
            <a:t>Wireshark in Docker</a:t>
          </a:r>
        </a:p>
      </dgm:t>
    </dgm:pt>
    <dgm:pt modelId="{580FC654-AD80-487B-8BE0-FC11E0C2A417}" type="parTrans" cxnId="{E4183848-4F58-464F-9D28-0F066C1B763F}">
      <dgm:prSet/>
      <dgm:spPr/>
      <dgm:t>
        <a:bodyPr/>
        <a:lstStyle/>
        <a:p>
          <a:endParaRPr lang="en-US"/>
        </a:p>
      </dgm:t>
    </dgm:pt>
    <dgm:pt modelId="{2B4D3797-EF0B-42A5-A7EB-A9CD337C8DE2}" type="sibTrans" cxnId="{E4183848-4F58-464F-9D28-0F066C1B763F}">
      <dgm:prSet/>
      <dgm:spPr/>
      <dgm:t>
        <a:bodyPr/>
        <a:lstStyle/>
        <a:p>
          <a:endParaRPr lang="en-US"/>
        </a:p>
      </dgm:t>
    </dgm:pt>
    <dgm:pt modelId="{4D5DCAE5-ABFF-443C-9E31-4C85DDDFAEAA}">
      <dgm:prSet/>
      <dgm:spPr/>
      <dgm:t>
        <a:bodyPr/>
        <a:lstStyle/>
        <a:p>
          <a:pPr>
            <a:defRPr cap="all"/>
          </a:pPr>
          <a:r>
            <a:rPr lang="en-US"/>
            <a:t>Opendaylight in Docker</a:t>
          </a:r>
        </a:p>
      </dgm:t>
    </dgm:pt>
    <dgm:pt modelId="{30E00B6B-07D9-4A1A-A5E0-F92F1846C944}" type="parTrans" cxnId="{38ED6282-4D54-492B-8485-563A150A2464}">
      <dgm:prSet/>
      <dgm:spPr/>
      <dgm:t>
        <a:bodyPr/>
        <a:lstStyle/>
        <a:p>
          <a:endParaRPr lang="en-US"/>
        </a:p>
      </dgm:t>
    </dgm:pt>
    <dgm:pt modelId="{DB0A1B5E-9F29-4EE1-A0E9-F5AAEB6C9E0A}" type="sibTrans" cxnId="{38ED6282-4D54-492B-8485-563A150A2464}">
      <dgm:prSet/>
      <dgm:spPr/>
      <dgm:t>
        <a:bodyPr/>
        <a:lstStyle/>
        <a:p>
          <a:endParaRPr lang="en-US"/>
        </a:p>
      </dgm:t>
    </dgm:pt>
    <dgm:pt modelId="{405D93DC-9287-47EB-BC30-1F36266224AE}">
      <dgm:prSet/>
      <dgm:spPr/>
      <dgm:t>
        <a:bodyPr/>
        <a:lstStyle/>
        <a:p>
          <a:pPr>
            <a:defRPr cap="all"/>
          </a:pPr>
          <a:r>
            <a:rPr lang="en-US"/>
            <a:t>Challenges faced</a:t>
          </a:r>
        </a:p>
      </dgm:t>
    </dgm:pt>
    <dgm:pt modelId="{AA5E0FAC-BFBE-49E9-8C9B-F38E67A343C0}" type="parTrans" cxnId="{F8772E82-E80C-4497-85B3-4B849D94CDAD}">
      <dgm:prSet/>
      <dgm:spPr/>
      <dgm:t>
        <a:bodyPr/>
        <a:lstStyle/>
        <a:p>
          <a:endParaRPr lang="en-US"/>
        </a:p>
      </dgm:t>
    </dgm:pt>
    <dgm:pt modelId="{D2AA4F9E-874D-465C-92E3-23A435A64428}" type="sibTrans" cxnId="{F8772E82-E80C-4497-85B3-4B849D94CDAD}">
      <dgm:prSet/>
      <dgm:spPr/>
      <dgm:t>
        <a:bodyPr/>
        <a:lstStyle/>
        <a:p>
          <a:endParaRPr lang="en-US"/>
        </a:p>
      </dgm:t>
    </dgm:pt>
    <dgm:pt modelId="{446D9C89-7AC2-48E0-BAE2-34F74F91CAD8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8DD9199D-CB62-4A67-99BF-52231E0FEFEE}" type="parTrans" cxnId="{758E14FF-062B-40F2-AB27-ADD034D692FC}">
      <dgm:prSet/>
      <dgm:spPr/>
      <dgm:t>
        <a:bodyPr/>
        <a:lstStyle/>
        <a:p>
          <a:endParaRPr lang="en-US"/>
        </a:p>
      </dgm:t>
    </dgm:pt>
    <dgm:pt modelId="{1A411B8C-9824-40A8-B8DD-24EB00BD700E}" type="sibTrans" cxnId="{758E14FF-062B-40F2-AB27-ADD034D692FC}">
      <dgm:prSet/>
      <dgm:spPr/>
      <dgm:t>
        <a:bodyPr/>
        <a:lstStyle/>
        <a:p>
          <a:endParaRPr lang="en-US"/>
        </a:p>
      </dgm:t>
    </dgm:pt>
    <dgm:pt modelId="{3423B2B9-D8E6-49E8-843B-B13428CE4CD5}" type="pres">
      <dgm:prSet presAssocID="{E2627C8B-3B3E-40F6-A631-1AEE13929E0B}" presName="root" presStyleCnt="0">
        <dgm:presLayoutVars>
          <dgm:dir/>
          <dgm:resizeHandles val="exact"/>
        </dgm:presLayoutVars>
      </dgm:prSet>
      <dgm:spPr/>
    </dgm:pt>
    <dgm:pt modelId="{CD440D99-479D-415B-BD7D-0EF2D7AC3CBD}" type="pres">
      <dgm:prSet presAssocID="{6F228ED1-3CFB-4668-A86C-ED5F55540189}" presName="compNode" presStyleCnt="0"/>
      <dgm:spPr/>
    </dgm:pt>
    <dgm:pt modelId="{4C20C85A-EBF6-4D22-B99B-8A567B9D8951}" type="pres">
      <dgm:prSet presAssocID="{6F228ED1-3CFB-4668-A86C-ED5F55540189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A605723-5891-40CC-99AC-43F3B4AF12B2}" type="pres">
      <dgm:prSet presAssocID="{6F228ED1-3CFB-4668-A86C-ED5F5554018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E1FFB22-FB2F-45FC-A947-787D2F9A9061}" type="pres">
      <dgm:prSet presAssocID="{6F228ED1-3CFB-4668-A86C-ED5F55540189}" presName="spaceRect" presStyleCnt="0"/>
      <dgm:spPr/>
    </dgm:pt>
    <dgm:pt modelId="{C193134B-9ED6-428E-AFC6-F05C9A1D9AD9}" type="pres">
      <dgm:prSet presAssocID="{6F228ED1-3CFB-4668-A86C-ED5F55540189}" presName="textRect" presStyleLbl="revTx" presStyleIdx="0" presStyleCnt="8">
        <dgm:presLayoutVars>
          <dgm:chMax val="1"/>
          <dgm:chPref val="1"/>
        </dgm:presLayoutVars>
      </dgm:prSet>
      <dgm:spPr/>
    </dgm:pt>
    <dgm:pt modelId="{F6FC9DE5-305F-4595-B9B1-F622F63DD202}" type="pres">
      <dgm:prSet presAssocID="{8DF9A030-6A5D-44BB-BA72-598405C95237}" presName="sibTrans" presStyleCnt="0"/>
      <dgm:spPr/>
    </dgm:pt>
    <dgm:pt modelId="{C9B2C901-9068-44C3-A67E-948AE9318636}" type="pres">
      <dgm:prSet presAssocID="{40EF7D8D-3F53-4F63-8E96-F0B1C5AB0184}" presName="compNode" presStyleCnt="0"/>
      <dgm:spPr/>
    </dgm:pt>
    <dgm:pt modelId="{89A8F92F-F503-4197-969A-CDFD68483E78}" type="pres">
      <dgm:prSet presAssocID="{40EF7D8D-3F53-4F63-8E96-F0B1C5AB0184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C74CE42-8293-46E6-8F6C-DCF3DD6BC613}" type="pres">
      <dgm:prSet presAssocID="{40EF7D8D-3F53-4F63-8E96-F0B1C5AB018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5B57C8B-6677-44E7-90B8-23D409D9C79E}" type="pres">
      <dgm:prSet presAssocID="{40EF7D8D-3F53-4F63-8E96-F0B1C5AB0184}" presName="spaceRect" presStyleCnt="0"/>
      <dgm:spPr/>
    </dgm:pt>
    <dgm:pt modelId="{529E89A5-7529-4FB3-974A-6D9137D3ED7B}" type="pres">
      <dgm:prSet presAssocID="{40EF7D8D-3F53-4F63-8E96-F0B1C5AB0184}" presName="textRect" presStyleLbl="revTx" presStyleIdx="1" presStyleCnt="8">
        <dgm:presLayoutVars>
          <dgm:chMax val="1"/>
          <dgm:chPref val="1"/>
        </dgm:presLayoutVars>
      </dgm:prSet>
      <dgm:spPr/>
    </dgm:pt>
    <dgm:pt modelId="{AE4702A5-EB0D-4FF9-82BC-43F68E0474C3}" type="pres">
      <dgm:prSet presAssocID="{B9E03802-E4D2-402F-8A67-0DAB46F49AD0}" presName="sibTrans" presStyleCnt="0"/>
      <dgm:spPr/>
    </dgm:pt>
    <dgm:pt modelId="{AEA15F41-FFB4-42EA-B364-F5A4F106DAE1}" type="pres">
      <dgm:prSet presAssocID="{481C1633-3AFD-4E56-A842-ED3EA862A92C}" presName="compNode" presStyleCnt="0"/>
      <dgm:spPr/>
    </dgm:pt>
    <dgm:pt modelId="{DCF1495D-4F6C-43F3-B224-EDBE47F2E0AD}" type="pres">
      <dgm:prSet presAssocID="{481C1633-3AFD-4E56-A842-ED3EA862A92C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20B4A1F-0C77-46FB-8EB1-28DD2A6F8A7D}" type="pres">
      <dgm:prSet presAssocID="{481C1633-3AFD-4E56-A842-ED3EA862A92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8A273D-DE88-4DDC-9CD6-C37E7A2ABC84}" type="pres">
      <dgm:prSet presAssocID="{481C1633-3AFD-4E56-A842-ED3EA862A92C}" presName="spaceRect" presStyleCnt="0"/>
      <dgm:spPr/>
    </dgm:pt>
    <dgm:pt modelId="{A48ADED5-B650-41BC-9DF6-CA6720C41203}" type="pres">
      <dgm:prSet presAssocID="{481C1633-3AFD-4E56-A842-ED3EA862A92C}" presName="textRect" presStyleLbl="revTx" presStyleIdx="2" presStyleCnt="8">
        <dgm:presLayoutVars>
          <dgm:chMax val="1"/>
          <dgm:chPref val="1"/>
        </dgm:presLayoutVars>
      </dgm:prSet>
      <dgm:spPr/>
    </dgm:pt>
    <dgm:pt modelId="{3E4BA21F-D9BF-42D5-BF97-974BD4AA6D86}" type="pres">
      <dgm:prSet presAssocID="{980922E4-0070-402A-8905-C9DDECC6BC20}" presName="sibTrans" presStyleCnt="0"/>
      <dgm:spPr/>
    </dgm:pt>
    <dgm:pt modelId="{E6869F58-ACF2-4D67-8801-136CD0D9194F}" type="pres">
      <dgm:prSet presAssocID="{E7FAAFD6-C371-4E3E-8895-88320AF9D077}" presName="compNode" presStyleCnt="0"/>
      <dgm:spPr/>
    </dgm:pt>
    <dgm:pt modelId="{D0851136-F65D-48B5-BEC5-FC6CBB80F36B}" type="pres">
      <dgm:prSet presAssocID="{E7FAAFD6-C371-4E3E-8895-88320AF9D077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0F55CF36-7C5F-4CC2-807A-E3E348E40B9A}" type="pres">
      <dgm:prSet presAssocID="{E7FAAFD6-C371-4E3E-8895-88320AF9D07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8AA396A8-9EFF-451E-BB7F-B40E054960B9}" type="pres">
      <dgm:prSet presAssocID="{E7FAAFD6-C371-4E3E-8895-88320AF9D077}" presName="spaceRect" presStyleCnt="0"/>
      <dgm:spPr/>
    </dgm:pt>
    <dgm:pt modelId="{8C8AE2F4-A315-4E35-99DD-CC93DE9EF1A4}" type="pres">
      <dgm:prSet presAssocID="{E7FAAFD6-C371-4E3E-8895-88320AF9D077}" presName="textRect" presStyleLbl="revTx" presStyleIdx="3" presStyleCnt="8">
        <dgm:presLayoutVars>
          <dgm:chMax val="1"/>
          <dgm:chPref val="1"/>
        </dgm:presLayoutVars>
      </dgm:prSet>
      <dgm:spPr/>
    </dgm:pt>
    <dgm:pt modelId="{DC73EAF5-05A0-4CFB-B5D3-862B190F3043}" type="pres">
      <dgm:prSet presAssocID="{75E7E8A1-6CA4-4A10-80DC-2DF5B27D4AD3}" presName="sibTrans" presStyleCnt="0"/>
      <dgm:spPr/>
    </dgm:pt>
    <dgm:pt modelId="{40148F97-BF1A-4E48-9FBC-9466956E3A63}" type="pres">
      <dgm:prSet presAssocID="{DE98971D-3303-4C9B-80BB-1AE8E624BFCA}" presName="compNode" presStyleCnt="0"/>
      <dgm:spPr/>
    </dgm:pt>
    <dgm:pt modelId="{EACEFEF8-152A-4B8A-B20E-E603E8667BF9}" type="pres">
      <dgm:prSet presAssocID="{DE98971D-3303-4C9B-80BB-1AE8E624BFCA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3E044D1-7BF5-4FB3-8A55-F694057649EE}" type="pres">
      <dgm:prSet presAssocID="{DE98971D-3303-4C9B-80BB-1AE8E624BFC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1B8275D-CCE3-4E4A-B380-98B096C36139}" type="pres">
      <dgm:prSet presAssocID="{DE98971D-3303-4C9B-80BB-1AE8E624BFCA}" presName="spaceRect" presStyleCnt="0"/>
      <dgm:spPr/>
    </dgm:pt>
    <dgm:pt modelId="{FFA26A4F-8910-43A2-AE5E-FC794B687815}" type="pres">
      <dgm:prSet presAssocID="{DE98971D-3303-4C9B-80BB-1AE8E624BFCA}" presName="textRect" presStyleLbl="revTx" presStyleIdx="4" presStyleCnt="8">
        <dgm:presLayoutVars>
          <dgm:chMax val="1"/>
          <dgm:chPref val="1"/>
        </dgm:presLayoutVars>
      </dgm:prSet>
      <dgm:spPr/>
    </dgm:pt>
    <dgm:pt modelId="{2D9F1627-0250-497D-820A-41A0C95F4902}" type="pres">
      <dgm:prSet presAssocID="{2B4D3797-EF0B-42A5-A7EB-A9CD337C8DE2}" presName="sibTrans" presStyleCnt="0"/>
      <dgm:spPr/>
    </dgm:pt>
    <dgm:pt modelId="{95CE793C-1117-4E71-B16B-883B39FE35DF}" type="pres">
      <dgm:prSet presAssocID="{4D5DCAE5-ABFF-443C-9E31-4C85DDDFAEAA}" presName="compNode" presStyleCnt="0"/>
      <dgm:spPr/>
    </dgm:pt>
    <dgm:pt modelId="{3788C33B-40C8-49CF-9FC9-64CE9FDA3AEC}" type="pres">
      <dgm:prSet presAssocID="{4D5DCAE5-ABFF-443C-9E31-4C85DDDFAEAA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87AD5832-6F7A-42E3-A3AB-38CC15D334E8}" type="pres">
      <dgm:prSet presAssocID="{4D5DCAE5-ABFF-443C-9E31-4C85DDDFAEA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18ABEEDD-A16E-4A12-9BAB-3E9217B18214}" type="pres">
      <dgm:prSet presAssocID="{4D5DCAE5-ABFF-443C-9E31-4C85DDDFAEAA}" presName="spaceRect" presStyleCnt="0"/>
      <dgm:spPr/>
    </dgm:pt>
    <dgm:pt modelId="{6C241963-7769-492F-A5D3-B0ADDB2FCEFD}" type="pres">
      <dgm:prSet presAssocID="{4D5DCAE5-ABFF-443C-9E31-4C85DDDFAEAA}" presName="textRect" presStyleLbl="revTx" presStyleIdx="5" presStyleCnt="8">
        <dgm:presLayoutVars>
          <dgm:chMax val="1"/>
          <dgm:chPref val="1"/>
        </dgm:presLayoutVars>
      </dgm:prSet>
      <dgm:spPr/>
    </dgm:pt>
    <dgm:pt modelId="{3BB60BD7-D070-4275-BC1C-56EA716E526D}" type="pres">
      <dgm:prSet presAssocID="{DB0A1B5E-9F29-4EE1-A0E9-F5AAEB6C9E0A}" presName="sibTrans" presStyleCnt="0"/>
      <dgm:spPr/>
    </dgm:pt>
    <dgm:pt modelId="{8DA57202-B4B3-48C5-A875-13D6306930CA}" type="pres">
      <dgm:prSet presAssocID="{405D93DC-9287-47EB-BC30-1F36266224AE}" presName="compNode" presStyleCnt="0"/>
      <dgm:spPr/>
    </dgm:pt>
    <dgm:pt modelId="{F111DA89-9FC9-41A3-AE70-82A9B44D6417}" type="pres">
      <dgm:prSet presAssocID="{405D93DC-9287-47EB-BC30-1F36266224AE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28C99C9-B4DF-4FF7-B424-C246190D9CA3}" type="pres">
      <dgm:prSet presAssocID="{405D93DC-9287-47EB-BC30-1F36266224A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83925731-033D-412C-B54B-EEEFB39228CF}" type="pres">
      <dgm:prSet presAssocID="{405D93DC-9287-47EB-BC30-1F36266224AE}" presName="spaceRect" presStyleCnt="0"/>
      <dgm:spPr/>
    </dgm:pt>
    <dgm:pt modelId="{17D304D0-E047-4B28-81FE-23B656ECE6D6}" type="pres">
      <dgm:prSet presAssocID="{405D93DC-9287-47EB-BC30-1F36266224AE}" presName="textRect" presStyleLbl="revTx" presStyleIdx="6" presStyleCnt="8">
        <dgm:presLayoutVars>
          <dgm:chMax val="1"/>
          <dgm:chPref val="1"/>
        </dgm:presLayoutVars>
      </dgm:prSet>
      <dgm:spPr/>
    </dgm:pt>
    <dgm:pt modelId="{E733BCEB-77A4-4566-BF6C-B92CDBFC4F87}" type="pres">
      <dgm:prSet presAssocID="{D2AA4F9E-874D-465C-92E3-23A435A64428}" presName="sibTrans" presStyleCnt="0"/>
      <dgm:spPr/>
    </dgm:pt>
    <dgm:pt modelId="{30DEAA37-BC4E-4ED6-A149-C5C633F17131}" type="pres">
      <dgm:prSet presAssocID="{446D9C89-7AC2-48E0-BAE2-34F74F91CAD8}" presName="compNode" presStyleCnt="0"/>
      <dgm:spPr/>
    </dgm:pt>
    <dgm:pt modelId="{3D5FB7AB-65B6-4D95-A918-DD71E2B15473}" type="pres">
      <dgm:prSet presAssocID="{446D9C89-7AC2-48E0-BAE2-34F74F91CAD8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F5CBA25-5E4D-41A0-8DCE-BCC9277C9570}" type="pres">
      <dgm:prSet presAssocID="{446D9C89-7AC2-48E0-BAE2-34F74F91CAD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80826FD-2C98-41B6-A15B-C6EA84AA0C62}" type="pres">
      <dgm:prSet presAssocID="{446D9C89-7AC2-48E0-BAE2-34F74F91CAD8}" presName="spaceRect" presStyleCnt="0"/>
      <dgm:spPr/>
    </dgm:pt>
    <dgm:pt modelId="{53F746B9-3144-4813-BB84-44842ED09BC5}" type="pres">
      <dgm:prSet presAssocID="{446D9C89-7AC2-48E0-BAE2-34F74F91CAD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FE4BE01-FE80-488F-9BDA-723E42A3FE69}" srcId="{E2627C8B-3B3E-40F6-A631-1AEE13929E0B}" destId="{481C1633-3AFD-4E56-A842-ED3EA862A92C}" srcOrd="2" destOrd="0" parTransId="{1B7C2379-084C-42F3-AEDA-01D04FCFCBD6}" sibTransId="{980922E4-0070-402A-8905-C9DDECC6BC20}"/>
    <dgm:cxn modelId="{8ED73E1E-2054-4083-AE37-885C0B89F499}" type="presOf" srcId="{481C1633-3AFD-4E56-A842-ED3EA862A92C}" destId="{A48ADED5-B650-41BC-9DF6-CA6720C41203}" srcOrd="0" destOrd="0" presId="urn:microsoft.com/office/officeart/2018/5/layout/IconLeafLabelList"/>
    <dgm:cxn modelId="{ADE57A5C-8EBF-472D-82AB-22F76A9F21D0}" type="presOf" srcId="{40EF7D8D-3F53-4F63-8E96-F0B1C5AB0184}" destId="{529E89A5-7529-4FB3-974A-6D9137D3ED7B}" srcOrd="0" destOrd="0" presId="urn:microsoft.com/office/officeart/2018/5/layout/IconLeafLabelList"/>
    <dgm:cxn modelId="{C56AD65F-D1FA-4B7F-B009-0EBD63164289}" srcId="{E2627C8B-3B3E-40F6-A631-1AEE13929E0B}" destId="{6F228ED1-3CFB-4668-A86C-ED5F55540189}" srcOrd="0" destOrd="0" parTransId="{2D13022D-B69C-40F1-91EF-DB24EC477165}" sibTransId="{8DF9A030-6A5D-44BB-BA72-598405C95237}"/>
    <dgm:cxn modelId="{7BF1A745-5EAD-4DC6-9641-8EEDF6249F02}" type="presOf" srcId="{6F228ED1-3CFB-4668-A86C-ED5F55540189}" destId="{C193134B-9ED6-428E-AFC6-F05C9A1D9AD9}" srcOrd="0" destOrd="0" presId="urn:microsoft.com/office/officeart/2018/5/layout/IconLeafLabelList"/>
    <dgm:cxn modelId="{E4183848-4F58-464F-9D28-0F066C1B763F}" srcId="{E2627C8B-3B3E-40F6-A631-1AEE13929E0B}" destId="{DE98971D-3303-4C9B-80BB-1AE8E624BFCA}" srcOrd="4" destOrd="0" parTransId="{580FC654-AD80-487B-8BE0-FC11E0C2A417}" sibTransId="{2B4D3797-EF0B-42A5-A7EB-A9CD337C8DE2}"/>
    <dgm:cxn modelId="{D14D5068-0ED8-4EFF-9423-8A7D5B0BE95A}" type="presOf" srcId="{4D5DCAE5-ABFF-443C-9E31-4C85DDDFAEAA}" destId="{6C241963-7769-492F-A5D3-B0ADDB2FCEFD}" srcOrd="0" destOrd="0" presId="urn:microsoft.com/office/officeart/2018/5/layout/IconLeafLabelList"/>
    <dgm:cxn modelId="{4231EF6D-DBA3-4309-B5B3-7424B784E151}" type="presOf" srcId="{446D9C89-7AC2-48E0-BAE2-34F74F91CAD8}" destId="{53F746B9-3144-4813-BB84-44842ED09BC5}" srcOrd="0" destOrd="0" presId="urn:microsoft.com/office/officeart/2018/5/layout/IconLeafLabelList"/>
    <dgm:cxn modelId="{EA6CA074-438C-4314-A74E-BFFA2F1E9CFE}" type="presOf" srcId="{E7FAAFD6-C371-4E3E-8895-88320AF9D077}" destId="{8C8AE2F4-A315-4E35-99DD-CC93DE9EF1A4}" srcOrd="0" destOrd="0" presId="urn:microsoft.com/office/officeart/2018/5/layout/IconLeafLabelList"/>
    <dgm:cxn modelId="{F8772E82-E80C-4497-85B3-4B849D94CDAD}" srcId="{E2627C8B-3B3E-40F6-A631-1AEE13929E0B}" destId="{405D93DC-9287-47EB-BC30-1F36266224AE}" srcOrd="6" destOrd="0" parTransId="{AA5E0FAC-BFBE-49E9-8C9B-F38E67A343C0}" sibTransId="{D2AA4F9E-874D-465C-92E3-23A435A64428}"/>
    <dgm:cxn modelId="{38ED6282-4D54-492B-8485-563A150A2464}" srcId="{E2627C8B-3B3E-40F6-A631-1AEE13929E0B}" destId="{4D5DCAE5-ABFF-443C-9E31-4C85DDDFAEAA}" srcOrd="5" destOrd="0" parTransId="{30E00B6B-07D9-4A1A-A5E0-F92F1846C944}" sibTransId="{DB0A1B5E-9F29-4EE1-A0E9-F5AAEB6C9E0A}"/>
    <dgm:cxn modelId="{4A2E7A83-FB97-47CC-AA3D-20A505C11B58}" srcId="{E2627C8B-3B3E-40F6-A631-1AEE13929E0B}" destId="{E7FAAFD6-C371-4E3E-8895-88320AF9D077}" srcOrd="3" destOrd="0" parTransId="{4B6B6798-C2CC-4D53-8FCB-2B6D0997982F}" sibTransId="{75E7E8A1-6CA4-4A10-80DC-2DF5B27D4AD3}"/>
    <dgm:cxn modelId="{B21236A0-CA1B-4525-B23B-DF5AD7C56C39}" type="presOf" srcId="{405D93DC-9287-47EB-BC30-1F36266224AE}" destId="{17D304D0-E047-4B28-81FE-23B656ECE6D6}" srcOrd="0" destOrd="0" presId="urn:microsoft.com/office/officeart/2018/5/layout/IconLeafLabelList"/>
    <dgm:cxn modelId="{2E17ECB3-8A3E-4EEF-BC39-62B90AEF21CF}" type="presOf" srcId="{DE98971D-3303-4C9B-80BB-1AE8E624BFCA}" destId="{FFA26A4F-8910-43A2-AE5E-FC794B687815}" srcOrd="0" destOrd="0" presId="urn:microsoft.com/office/officeart/2018/5/layout/IconLeafLabelList"/>
    <dgm:cxn modelId="{367439D0-9E96-4362-A687-3164252DACDF}" srcId="{E2627C8B-3B3E-40F6-A631-1AEE13929E0B}" destId="{40EF7D8D-3F53-4F63-8E96-F0B1C5AB0184}" srcOrd="1" destOrd="0" parTransId="{EF926B49-4573-443F-B8B6-9728AC86DA02}" sibTransId="{B9E03802-E4D2-402F-8A67-0DAB46F49AD0}"/>
    <dgm:cxn modelId="{149199DF-BC81-4B0C-A11D-315CAAD36E9D}" type="presOf" srcId="{E2627C8B-3B3E-40F6-A631-1AEE13929E0B}" destId="{3423B2B9-D8E6-49E8-843B-B13428CE4CD5}" srcOrd="0" destOrd="0" presId="urn:microsoft.com/office/officeart/2018/5/layout/IconLeafLabelList"/>
    <dgm:cxn modelId="{758E14FF-062B-40F2-AB27-ADD034D692FC}" srcId="{E2627C8B-3B3E-40F6-A631-1AEE13929E0B}" destId="{446D9C89-7AC2-48E0-BAE2-34F74F91CAD8}" srcOrd="7" destOrd="0" parTransId="{8DD9199D-CB62-4A67-99BF-52231E0FEFEE}" sibTransId="{1A411B8C-9824-40A8-B8DD-24EB00BD700E}"/>
    <dgm:cxn modelId="{E1999B73-27D4-4D3A-97BA-6CF93313255C}" type="presParOf" srcId="{3423B2B9-D8E6-49E8-843B-B13428CE4CD5}" destId="{CD440D99-479D-415B-BD7D-0EF2D7AC3CBD}" srcOrd="0" destOrd="0" presId="urn:microsoft.com/office/officeart/2018/5/layout/IconLeafLabelList"/>
    <dgm:cxn modelId="{EE4682B4-8C03-4602-B932-EE657C22E5FD}" type="presParOf" srcId="{CD440D99-479D-415B-BD7D-0EF2D7AC3CBD}" destId="{4C20C85A-EBF6-4D22-B99B-8A567B9D8951}" srcOrd="0" destOrd="0" presId="urn:microsoft.com/office/officeart/2018/5/layout/IconLeafLabelList"/>
    <dgm:cxn modelId="{B4BA2371-1749-4362-88BE-0D109EF12454}" type="presParOf" srcId="{CD440D99-479D-415B-BD7D-0EF2D7AC3CBD}" destId="{5A605723-5891-40CC-99AC-43F3B4AF12B2}" srcOrd="1" destOrd="0" presId="urn:microsoft.com/office/officeart/2018/5/layout/IconLeafLabelList"/>
    <dgm:cxn modelId="{B036C208-9387-49F2-B136-DAC9DB53C8F2}" type="presParOf" srcId="{CD440D99-479D-415B-BD7D-0EF2D7AC3CBD}" destId="{5E1FFB22-FB2F-45FC-A947-787D2F9A9061}" srcOrd="2" destOrd="0" presId="urn:microsoft.com/office/officeart/2018/5/layout/IconLeafLabelList"/>
    <dgm:cxn modelId="{D9AD9652-A2EB-4E5E-AD84-5E1CB7161586}" type="presParOf" srcId="{CD440D99-479D-415B-BD7D-0EF2D7AC3CBD}" destId="{C193134B-9ED6-428E-AFC6-F05C9A1D9AD9}" srcOrd="3" destOrd="0" presId="urn:microsoft.com/office/officeart/2018/5/layout/IconLeafLabelList"/>
    <dgm:cxn modelId="{A3BC1545-7225-4772-BDD0-C1998033D9EC}" type="presParOf" srcId="{3423B2B9-D8E6-49E8-843B-B13428CE4CD5}" destId="{F6FC9DE5-305F-4595-B9B1-F622F63DD202}" srcOrd="1" destOrd="0" presId="urn:microsoft.com/office/officeart/2018/5/layout/IconLeafLabelList"/>
    <dgm:cxn modelId="{4D893519-8AE6-4863-9248-30F75DAEBBF2}" type="presParOf" srcId="{3423B2B9-D8E6-49E8-843B-B13428CE4CD5}" destId="{C9B2C901-9068-44C3-A67E-948AE9318636}" srcOrd="2" destOrd="0" presId="urn:microsoft.com/office/officeart/2018/5/layout/IconLeafLabelList"/>
    <dgm:cxn modelId="{2B4ABEB7-783D-4A61-A46F-05AF2F88A90A}" type="presParOf" srcId="{C9B2C901-9068-44C3-A67E-948AE9318636}" destId="{89A8F92F-F503-4197-969A-CDFD68483E78}" srcOrd="0" destOrd="0" presId="urn:microsoft.com/office/officeart/2018/5/layout/IconLeafLabelList"/>
    <dgm:cxn modelId="{CE5DFE1A-E4BB-4FE3-9CE1-9551F7D1F0E7}" type="presParOf" srcId="{C9B2C901-9068-44C3-A67E-948AE9318636}" destId="{5C74CE42-8293-46E6-8F6C-DCF3DD6BC613}" srcOrd="1" destOrd="0" presId="urn:microsoft.com/office/officeart/2018/5/layout/IconLeafLabelList"/>
    <dgm:cxn modelId="{FEFF05A2-4969-4B9A-9127-8A571AE14CC8}" type="presParOf" srcId="{C9B2C901-9068-44C3-A67E-948AE9318636}" destId="{15B57C8B-6677-44E7-90B8-23D409D9C79E}" srcOrd="2" destOrd="0" presId="urn:microsoft.com/office/officeart/2018/5/layout/IconLeafLabelList"/>
    <dgm:cxn modelId="{A991BEE4-19D2-4813-8B31-77D0DB39FBE0}" type="presParOf" srcId="{C9B2C901-9068-44C3-A67E-948AE9318636}" destId="{529E89A5-7529-4FB3-974A-6D9137D3ED7B}" srcOrd="3" destOrd="0" presId="urn:microsoft.com/office/officeart/2018/5/layout/IconLeafLabelList"/>
    <dgm:cxn modelId="{6C0A7D23-9A55-4D62-A009-B7B2187A9C61}" type="presParOf" srcId="{3423B2B9-D8E6-49E8-843B-B13428CE4CD5}" destId="{AE4702A5-EB0D-4FF9-82BC-43F68E0474C3}" srcOrd="3" destOrd="0" presId="urn:microsoft.com/office/officeart/2018/5/layout/IconLeafLabelList"/>
    <dgm:cxn modelId="{BCB95042-A66C-466B-B229-10D17D68C0EC}" type="presParOf" srcId="{3423B2B9-D8E6-49E8-843B-B13428CE4CD5}" destId="{AEA15F41-FFB4-42EA-B364-F5A4F106DAE1}" srcOrd="4" destOrd="0" presId="urn:microsoft.com/office/officeart/2018/5/layout/IconLeafLabelList"/>
    <dgm:cxn modelId="{27162422-30F4-4146-B0FA-E56DAA1FEC45}" type="presParOf" srcId="{AEA15F41-FFB4-42EA-B364-F5A4F106DAE1}" destId="{DCF1495D-4F6C-43F3-B224-EDBE47F2E0AD}" srcOrd="0" destOrd="0" presId="urn:microsoft.com/office/officeart/2018/5/layout/IconLeafLabelList"/>
    <dgm:cxn modelId="{4561D1FC-288A-475C-A259-7EC8A9484A71}" type="presParOf" srcId="{AEA15F41-FFB4-42EA-B364-F5A4F106DAE1}" destId="{920B4A1F-0C77-46FB-8EB1-28DD2A6F8A7D}" srcOrd="1" destOrd="0" presId="urn:microsoft.com/office/officeart/2018/5/layout/IconLeafLabelList"/>
    <dgm:cxn modelId="{D2411F6B-6176-44C8-A2A4-AAD238B67485}" type="presParOf" srcId="{AEA15F41-FFB4-42EA-B364-F5A4F106DAE1}" destId="{B18A273D-DE88-4DDC-9CD6-C37E7A2ABC84}" srcOrd="2" destOrd="0" presId="urn:microsoft.com/office/officeart/2018/5/layout/IconLeafLabelList"/>
    <dgm:cxn modelId="{FD8EE342-9D27-4D31-9034-F5C9B82FFD43}" type="presParOf" srcId="{AEA15F41-FFB4-42EA-B364-F5A4F106DAE1}" destId="{A48ADED5-B650-41BC-9DF6-CA6720C41203}" srcOrd="3" destOrd="0" presId="urn:microsoft.com/office/officeart/2018/5/layout/IconLeafLabelList"/>
    <dgm:cxn modelId="{1D401ED6-DC70-4F97-944D-E8660CFE035F}" type="presParOf" srcId="{3423B2B9-D8E6-49E8-843B-B13428CE4CD5}" destId="{3E4BA21F-D9BF-42D5-BF97-974BD4AA6D86}" srcOrd="5" destOrd="0" presId="urn:microsoft.com/office/officeart/2018/5/layout/IconLeafLabelList"/>
    <dgm:cxn modelId="{644AD6B0-2240-4CAC-9D2B-E723FC1083C6}" type="presParOf" srcId="{3423B2B9-D8E6-49E8-843B-B13428CE4CD5}" destId="{E6869F58-ACF2-4D67-8801-136CD0D9194F}" srcOrd="6" destOrd="0" presId="urn:microsoft.com/office/officeart/2018/5/layout/IconLeafLabelList"/>
    <dgm:cxn modelId="{C45FE12F-39FE-4D3F-9C19-0EBC64F72C59}" type="presParOf" srcId="{E6869F58-ACF2-4D67-8801-136CD0D9194F}" destId="{D0851136-F65D-48B5-BEC5-FC6CBB80F36B}" srcOrd="0" destOrd="0" presId="urn:microsoft.com/office/officeart/2018/5/layout/IconLeafLabelList"/>
    <dgm:cxn modelId="{EA3A28B5-4E87-4698-BF7B-8983C7EBBEAE}" type="presParOf" srcId="{E6869F58-ACF2-4D67-8801-136CD0D9194F}" destId="{0F55CF36-7C5F-4CC2-807A-E3E348E40B9A}" srcOrd="1" destOrd="0" presId="urn:microsoft.com/office/officeart/2018/5/layout/IconLeafLabelList"/>
    <dgm:cxn modelId="{465FBC5A-2663-41EE-A36B-E76D59F53D28}" type="presParOf" srcId="{E6869F58-ACF2-4D67-8801-136CD0D9194F}" destId="{8AA396A8-9EFF-451E-BB7F-B40E054960B9}" srcOrd="2" destOrd="0" presId="urn:microsoft.com/office/officeart/2018/5/layout/IconLeafLabelList"/>
    <dgm:cxn modelId="{C5D01B05-3D81-41C3-BC88-CE1C1C76C01A}" type="presParOf" srcId="{E6869F58-ACF2-4D67-8801-136CD0D9194F}" destId="{8C8AE2F4-A315-4E35-99DD-CC93DE9EF1A4}" srcOrd="3" destOrd="0" presId="urn:microsoft.com/office/officeart/2018/5/layout/IconLeafLabelList"/>
    <dgm:cxn modelId="{EBCC7452-2288-4DF2-B1EC-3F69C8C01567}" type="presParOf" srcId="{3423B2B9-D8E6-49E8-843B-B13428CE4CD5}" destId="{DC73EAF5-05A0-4CFB-B5D3-862B190F3043}" srcOrd="7" destOrd="0" presId="urn:microsoft.com/office/officeart/2018/5/layout/IconLeafLabelList"/>
    <dgm:cxn modelId="{481EDD11-93C6-478A-A972-3524A15D2F45}" type="presParOf" srcId="{3423B2B9-D8E6-49E8-843B-B13428CE4CD5}" destId="{40148F97-BF1A-4E48-9FBC-9466956E3A63}" srcOrd="8" destOrd="0" presId="urn:microsoft.com/office/officeart/2018/5/layout/IconLeafLabelList"/>
    <dgm:cxn modelId="{9FBC5AF0-D06F-4E5D-AFE1-BF0E6F58FA8B}" type="presParOf" srcId="{40148F97-BF1A-4E48-9FBC-9466956E3A63}" destId="{EACEFEF8-152A-4B8A-B20E-E603E8667BF9}" srcOrd="0" destOrd="0" presId="urn:microsoft.com/office/officeart/2018/5/layout/IconLeafLabelList"/>
    <dgm:cxn modelId="{540D2593-669D-41F1-9002-430DB9770191}" type="presParOf" srcId="{40148F97-BF1A-4E48-9FBC-9466956E3A63}" destId="{13E044D1-7BF5-4FB3-8A55-F694057649EE}" srcOrd="1" destOrd="0" presId="urn:microsoft.com/office/officeart/2018/5/layout/IconLeafLabelList"/>
    <dgm:cxn modelId="{DD33DF2F-2CED-43EB-90F5-2ABA052E69BC}" type="presParOf" srcId="{40148F97-BF1A-4E48-9FBC-9466956E3A63}" destId="{71B8275D-CCE3-4E4A-B380-98B096C36139}" srcOrd="2" destOrd="0" presId="urn:microsoft.com/office/officeart/2018/5/layout/IconLeafLabelList"/>
    <dgm:cxn modelId="{20452ED6-6377-4948-A223-58B4382900A0}" type="presParOf" srcId="{40148F97-BF1A-4E48-9FBC-9466956E3A63}" destId="{FFA26A4F-8910-43A2-AE5E-FC794B687815}" srcOrd="3" destOrd="0" presId="urn:microsoft.com/office/officeart/2018/5/layout/IconLeafLabelList"/>
    <dgm:cxn modelId="{606E7406-E682-4890-A15C-466F9B02A71C}" type="presParOf" srcId="{3423B2B9-D8E6-49E8-843B-B13428CE4CD5}" destId="{2D9F1627-0250-497D-820A-41A0C95F4902}" srcOrd="9" destOrd="0" presId="urn:microsoft.com/office/officeart/2018/5/layout/IconLeafLabelList"/>
    <dgm:cxn modelId="{8515E0F0-DE38-4717-B6E2-EADE64AF3F62}" type="presParOf" srcId="{3423B2B9-D8E6-49E8-843B-B13428CE4CD5}" destId="{95CE793C-1117-4E71-B16B-883B39FE35DF}" srcOrd="10" destOrd="0" presId="urn:microsoft.com/office/officeart/2018/5/layout/IconLeafLabelList"/>
    <dgm:cxn modelId="{4157D6CC-146B-4552-BF94-8EDB69D2DFB0}" type="presParOf" srcId="{95CE793C-1117-4E71-B16B-883B39FE35DF}" destId="{3788C33B-40C8-49CF-9FC9-64CE9FDA3AEC}" srcOrd="0" destOrd="0" presId="urn:microsoft.com/office/officeart/2018/5/layout/IconLeafLabelList"/>
    <dgm:cxn modelId="{7CEA2917-F279-4B8F-B107-232E4B1EDF2A}" type="presParOf" srcId="{95CE793C-1117-4E71-B16B-883B39FE35DF}" destId="{87AD5832-6F7A-42E3-A3AB-38CC15D334E8}" srcOrd="1" destOrd="0" presId="urn:microsoft.com/office/officeart/2018/5/layout/IconLeafLabelList"/>
    <dgm:cxn modelId="{579C8EFD-AE0C-4AF8-9FD4-38D992D49DC5}" type="presParOf" srcId="{95CE793C-1117-4E71-B16B-883B39FE35DF}" destId="{18ABEEDD-A16E-4A12-9BAB-3E9217B18214}" srcOrd="2" destOrd="0" presId="urn:microsoft.com/office/officeart/2018/5/layout/IconLeafLabelList"/>
    <dgm:cxn modelId="{908B263F-20A0-479E-93B2-E605C2E5547E}" type="presParOf" srcId="{95CE793C-1117-4E71-B16B-883B39FE35DF}" destId="{6C241963-7769-492F-A5D3-B0ADDB2FCEFD}" srcOrd="3" destOrd="0" presId="urn:microsoft.com/office/officeart/2018/5/layout/IconLeafLabelList"/>
    <dgm:cxn modelId="{AC28DBE9-46A5-468E-AC10-1F8F2EDA8096}" type="presParOf" srcId="{3423B2B9-D8E6-49E8-843B-B13428CE4CD5}" destId="{3BB60BD7-D070-4275-BC1C-56EA716E526D}" srcOrd="11" destOrd="0" presId="urn:microsoft.com/office/officeart/2018/5/layout/IconLeafLabelList"/>
    <dgm:cxn modelId="{FC8A8386-5EC6-4B8B-8672-A72AEFDA704C}" type="presParOf" srcId="{3423B2B9-D8E6-49E8-843B-B13428CE4CD5}" destId="{8DA57202-B4B3-48C5-A875-13D6306930CA}" srcOrd="12" destOrd="0" presId="urn:microsoft.com/office/officeart/2018/5/layout/IconLeafLabelList"/>
    <dgm:cxn modelId="{D352C3A7-409D-4D29-9362-62139853488F}" type="presParOf" srcId="{8DA57202-B4B3-48C5-A875-13D6306930CA}" destId="{F111DA89-9FC9-41A3-AE70-82A9B44D6417}" srcOrd="0" destOrd="0" presId="urn:microsoft.com/office/officeart/2018/5/layout/IconLeafLabelList"/>
    <dgm:cxn modelId="{DCC1E340-35BB-4C82-BC9B-58135FC3EFB2}" type="presParOf" srcId="{8DA57202-B4B3-48C5-A875-13D6306930CA}" destId="{B28C99C9-B4DF-4FF7-B424-C246190D9CA3}" srcOrd="1" destOrd="0" presId="urn:microsoft.com/office/officeart/2018/5/layout/IconLeafLabelList"/>
    <dgm:cxn modelId="{33E46571-956B-4157-8ACD-A21E1FBDB978}" type="presParOf" srcId="{8DA57202-B4B3-48C5-A875-13D6306930CA}" destId="{83925731-033D-412C-B54B-EEEFB39228CF}" srcOrd="2" destOrd="0" presId="urn:microsoft.com/office/officeart/2018/5/layout/IconLeafLabelList"/>
    <dgm:cxn modelId="{5082E7D0-8754-40A7-A012-E17AEAAFFDB6}" type="presParOf" srcId="{8DA57202-B4B3-48C5-A875-13D6306930CA}" destId="{17D304D0-E047-4B28-81FE-23B656ECE6D6}" srcOrd="3" destOrd="0" presId="urn:microsoft.com/office/officeart/2018/5/layout/IconLeafLabelList"/>
    <dgm:cxn modelId="{3005094F-4D8F-4C9F-8678-A1753257B529}" type="presParOf" srcId="{3423B2B9-D8E6-49E8-843B-B13428CE4CD5}" destId="{E733BCEB-77A4-4566-BF6C-B92CDBFC4F87}" srcOrd="13" destOrd="0" presId="urn:microsoft.com/office/officeart/2018/5/layout/IconLeafLabelList"/>
    <dgm:cxn modelId="{4186A3A5-A788-48C1-A1F2-F973F9988E64}" type="presParOf" srcId="{3423B2B9-D8E6-49E8-843B-B13428CE4CD5}" destId="{30DEAA37-BC4E-4ED6-A149-C5C633F17131}" srcOrd="14" destOrd="0" presId="urn:microsoft.com/office/officeart/2018/5/layout/IconLeafLabelList"/>
    <dgm:cxn modelId="{C3972FDB-5B9B-4033-A768-C3753FD3FEF2}" type="presParOf" srcId="{30DEAA37-BC4E-4ED6-A149-C5C633F17131}" destId="{3D5FB7AB-65B6-4D95-A918-DD71E2B15473}" srcOrd="0" destOrd="0" presId="urn:microsoft.com/office/officeart/2018/5/layout/IconLeafLabelList"/>
    <dgm:cxn modelId="{F1A76356-58F2-4135-BD0E-A4FDBA2C84F4}" type="presParOf" srcId="{30DEAA37-BC4E-4ED6-A149-C5C633F17131}" destId="{3F5CBA25-5E4D-41A0-8DCE-BCC9277C9570}" srcOrd="1" destOrd="0" presId="urn:microsoft.com/office/officeart/2018/5/layout/IconLeafLabelList"/>
    <dgm:cxn modelId="{2E616E82-CBCE-40BA-BD7E-1E8064EFEBAC}" type="presParOf" srcId="{30DEAA37-BC4E-4ED6-A149-C5C633F17131}" destId="{780826FD-2C98-41B6-A15B-C6EA84AA0C62}" srcOrd="2" destOrd="0" presId="urn:microsoft.com/office/officeart/2018/5/layout/IconLeafLabelList"/>
    <dgm:cxn modelId="{F14D3D48-1848-4FC4-AECD-34FA8C17F7F9}" type="presParOf" srcId="{30DEAA37-BC4E-4ED6-A149-C5C633F17131}" destId="{53F746B9-3144-4813-BB84-44842ED09B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485B3E-C1DC-4AC7-A00D-1756926A18FA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E733900-089F-4C89-839F-E63003F2A450}">
      <dgm:prSet/>
      <dgm:spPr/>
      <dgm:t>
        <a:bodyPr/>
        <a:lstStyle/>
        <a:p>
          <a:r>
            <a:rPr lang="en-IN" dirty="0"/>
            <a:t>Ubuntu VMs</a:t>
          </a:r>
          <a:endParaRPr lang="en-US" dirty="0"/>
        </a:p>
      </dgm:t>
    </dgm:pt>
    <dgm:pt modelId="{F4603F6D-AACA-4D39-8F1A-3A9B93556509}" type="parTrans" cxnId="{A1B12982-1EE6-4052-BC2F-5F167D21D813}">
      <dgm:prSet/>
      <dgm:spPr/>
      <dgm:t>
        <a:bodyPr/>
        <a:lstStyle/>
        <a:p>
          <a:endParaRPr lang="en-US"/>
        </a:p>
      </dgm:t>
    </dgm:pt>
    <dgm:pt modelId="{6A4AD2A1-086B-4B85-B1DF-17CDE9645DCB}" type="sibTrans" cxnId="{A1B12982-1EE6-4052-BC2F-5F167D21D813}">
      <dgm:prSet/>
      <dgm:spPr/>
      <dgm:t>
        <a:bodyPr/>
        <a:lstStyle/>
        <a:p>
          <a:endParaRPr lang="en-US"/>
        </a:p>
      </dgm:t>
    </dgm:pt>
    <dgm:pt modelId="{C1BEFDBC-0766-4F59-A980-FD789E47D114}">
      <dgm:prSet/>
      <dgm:spPr/>
      <dgm:t>
        <a:bodyPr/>
        <a:lstStyle/>
        <a:p>
          <a:r>
            <a:rPr lang="en-IN"/>
            <a:t>Docker</a:t>
          </a:r>
          <a:endParaRPr lang="en-US"/>
        </a:p>
      </dgm:t>
    </dgm:pt>
    <dgm:pt modelId="{77679BFF-3E61-499A-8604-275AA6757D07}" type="parTrans" cxnId="{3854DD00-6B66-472F-85C9-8C2367E7C7F8}">
      <dgm:prSet/>
      <dgm:spPr/>
      <dgm:t>
        <a:bodyPr/>
        <a:lstStyle/>
        <a:p>
          <a:endParaRPr lang="en-US"/>
        </a:p>
      </dgm:t>
    </dgm:pt>
    <dgm:pt modelId="{B8365B8D-7208-4CB1-B3DD-187432B971F4}" type="sibTrans" cxnId="{3854DD00-6B66-472F-85C9-8C2367E7C7F8}">
      <dgm:prSet/>
      <dgm:spPr/>
      <dgm:t>
        <a:bodyPr/>
        <a:lstStyle/>
        <a:p>
          <a:endParaRPr lang="en-US"/>
        </a:p>
      </dgm:t>
    </dgm:pt>
    <dgm:pt modelId="{E688D1D2-596C-461F-B7AC-7FCAE9742619}">
      <dgm:prSet/>
      <dgm:spPr/>
      <dgm:t>
        <a:bodyPr/>
        <a:lstStyle/>
        <a:p>
          <a:r>
            <a:rPr lang="en-IN"/>
            <a:t>OpenvSwitch</a:t>
          </a:r>
          <a:endParaRPr lang="en-US"/>
        </a:p>
      </dgm:t>
    </dgm:pt>
    <dgm:pt modelId="{0AE1FE5F-F64F-46DE-BCB3-D436971CA291}" type="parTrans" cxnId="{D5CF85E5-5089-430C-8B5C-C07878806D8B}">
      <dgm:prSet/>
      <dgm:spPr/>
      <dgm:t>
        <a:bodyPr/>
        <a:lstStyle/>
        <a:p>
          <a:endParaRPr lang="en-US"/>
        </a:p>
      </dgm:t>
    </dgm:pt>
    <dgm:pt modelId="{CD798C71-5269-4B73-AB6C-29C8DD7868C2}" type="sibTrans" cxnId="{D5CF85E5-5089-430C-8B5C-C07878806D8B}">
      <dgm:prSet/>
      <dgm:spPr/>
      <dgm:t>
        <a:bodyPr/>
        <a:lstStyle/>
        <a:p>
          <a:endParaRPr lang="en-US"/>
        </a:p>
      </dgm:t>
    </dgm:pt>
    <dgm:pt modelId="{90EC405F-1404-48F9-B73C-CCC4850E88E8}">
      <dgm:prSet/>
      <dgm:spPr/>
      <dgm:t>
        <a:bodyPr/>
        <a:lstStyle/>
        <a:p>
          <a:r>
            <a:rPr lang="en-IN"/>
            <a:t>Wireshark</a:t>
          </a:r>
          <a:endParaRPr lang="en-US"/>
        </a:p>
      </dgm:t>
    </dgm:pt>
    <dgm:pt modelId="{F8B87737-4C92-4E5D-A045-15D8852909B0}" type="parTrans" cxnId="{A9397531-70EE-45CF-95AB-98CFB528C4C2}">
      <dgm:prSet/>
      <dgm:spPr/>
      <dgm:t>
        <a:bodyPr/>
        <a:lstStyle/>
        <a:p>
          <a:endParaRPr lang="en-US"/>
        </a:p>
      </dgm:t>
    </dgm:pt>
    <dgm:pt modelId="{5B3F2A60-5291-4C6F-B0C6-75334DC2A402}" type="sibTrans" cxnId="{A9397531-70EE-45CF-95AB-98CFB528C4C2}">
      <dgm:prSet/>
      <dgm:spPr/>
      <dgm:t>
        <a:bodyPr/>
        <a:lstStyle/>
        <a:p>
          <a:endParaRPr lang="en-US"/>
        </a:p>
      </dgm:t>
    </dgm:pt>
    <dgm:pt modelId="{DBCDB662-C0D8-4E59-9709-2D325583C276}">
      <dgm:prSet/>
      <dgm:spPr/>
      <dgm:t>
        <a:bodyPr/>
        <a:lstStyle/>
        <a:p>
          <a:r>
            <a:rPr lang="en-IN"/>
            <a:t>Java Development Kit (JDK 11)</a:t>
          </a:r>
          <a:endParaRPr lang="en-US"/>
        </a:p>
      </dgm:t>
    </dgm:pt>
    <dgm:pt modelId="{890AA672-1EFF-4519-BBFB-83C9A5D0558A}" type="parTrans" cxnId="{B3A64E2A-9661-4A07-9985-0562F30DD1B6}">
      <dgm:prSet/>
      <dgm:spPr/>
      <dgm:t>
        <a:bodyPr/>
        <a:lstStyle/>
        <a:p>
          <a:endParaRPr lang="en-US"/>
        </a:p>
      </dgm:t>
    </dgm:pt>
    <dgm:pt modelId="{0737DE03-FCBA-40E0-9798-EACB3F65CBBD}" type="sibTrans" cxnId="{B3A64E2A-9661-4A07-9985-0562F30DD1B6}">
      <dgm:prSet/>
      <dgm:spPr/>
      <dgm:t>
        <a:bodyPr/>
        <a:lstStyle/>
        <a:p>
          <a:endParaRPr lang="en-US"/>
        </a:p>
      </dgm:t>
    </dgm:pt>
    <dgm:pt modelId="{3242A1FF-AA66-4C25-933B-8536D7DE1B1D}">
      <dgm:prSet/>
      <dgm:spPr/>
      <dgm:t>
        <a:bodyPr/>
        <a:lstStyle/>
        <a:p>
          <a:r>
            <a:rPr lang="en-IN"/>
            <a:t>OpenDaylight</a:t>
          </a:r>
          <a:endParaRPr lang="en-US"/>
        </a:p>
      </dgm:t>
    </dgm:pt>
    <dgm:pt modelId="{8E04EC34-3F00-4677-9E40-D842E4A586C4}" type="parTrans" cxnId="{5932F980-F862-4639-B8DA-B14D12A514E5}">
      <dgm:prSet/>
      <dgm:spPr/>
      <dgm:t>
        <a:bodyPr/>
        <a:lstStyle/>
        <a:p>
          <a:endParaRPr lang="en-US"/>
        </a:p>
      </dgm:t>
    </dgm:pt>
    <dgm:pt modelId="{6E55DC59-5B4F-4D1D-8442-10668DC7A494}" type="sibTrans" cxnId="{5932F980-F862-4639-B8DA-B14D12A514E5}">
      <dgm:prSet/>
      <dgm:spPr/>
      <dgm:t>
        <a:bodyPr/>
        <a:lstStyle/>
        <a:p>
          <a:endParaRPr lang="en-US"/>
        </a:p>
      </dgm:t>
    </dgm:pt>
    <dgm:pt modelId="{1326A3F2-C927-4027-995D-52E6E5F96EE5}" type="pres">
      <dgm:prSet presAssocID="{9B485B3E-C1DC-4AC7-A00D-1756926A18FA}" presName="vert0" presStyleCnt="0">
        <dgm:presLayoutVars>
          <dgm:dir/>
          <dgm:animOne val="branch"/>
          <dgm:animLvl val="lvl"/>
        </dgm:presLayoutVars>
      </dgm:prSet>
      <dgm:spPr/>
    </dgm:pt>
    <dgm:pt modelId="{C4F525B9-2D36-437D-ADD8-EB53091E787D}" type="pres">
      <dgm:prSet presAssocID="{2E733900-089F-4C89-839F-E63003F2A450}" presName="thickLine" presStyleLbl="alignNode1" presStyleIdx="0" presStyleCnt="6"/>
      <dgm:spPr/>
    </dgm:pt>
    <dgm:pt modelId="{2682E540-4CD2-450C-993B-6A345E2B1DFD}" type="pres">
      <dgm:prSet presAssocID="{2E733900-089F-4C89-839F-E63003F2A450}" presName="horz1" presStyleCnt="0"/>
      <dgm:spPr/>
    </dgm:pt>
    <dgm:pt modelId="{188DA87D-6883-4971-AB8C-9388332DE207}" type="pres">
      <dgm:prSet presAssocID="{2E733900-089F-4C89-839F-E63003F2A450}" presName="tx1" presStyleLbl="revTx" presStyleIdx="0" presStyleCnt="6"/>
      <dgm:spPr/>
    </dgm:pt>
    <dgm:pt modelId="{65B7969C-FE25-422A-956C-FE33F0201B04}" type="pres">
      <dgm:prSet presAssocID="{2E733900-089F-4C89-839F-E63003F2A450}" presName="vert1" presStyleCnt="0"/>
      <dgm:spPr/>
    </dgm:pt>
    <dgm:pt modelId="{284FFE14-FB29-4A33-A47D-F8E3A9D3EE90}" type="pres">
      <dgm:prSet presAssocID="{C1BEFDBC-0766-4F59-A980-FD789E47D114}" presName="thickLine" presStyleLbl="alignNode1" presStyleIdx="1" presStyleCnt="6"/>
      <dgm:spPr/>
    </dgm:pt>
    <dgm:pt modelId="{B0831EA1-324F-4158-AB61-62F0989CF3C3}" type="pres">
      <dgm:prSet presAssocID="{C1BEFDBC-0766-4F59-A980-FD789E47D114}" presName="horz1" presStyleCnt="0"/>
      <dgm:spPr/>
    </dgm:pt>
    <dgm:pt modelId="{61EC721C-362D-46B5-B174-1F85F22EA76E}" type="pres">
      <dgm:prSet presAssocID="{C1BEFDBC-0766-4F59-A980-FD789E47D114}" presName="tx1" presStyleLbl="revTx" presStyleIdx="1" presStyleCnt="6"/>
      <dgm:spPr/>
    </dgm:pt>
    <dgm:pt modelId="{9D5BA6D8-F096-4F94-B2CA-A22579BAAC0D}" type="pres">
      <dgm:prSet presAssocID="{C1BEFDBC-0766-4F59-A980-FD789E47D114}" presName="vert1" presStyleCnt="0"/>
      <dgm:spPr/>
    </dgm:pt>
    <dgm:pt modelId="{0E8E7A71-045F-4B12-8DD3-A5699C9A583A}" type="pres">
      <dgm:prSet presAssocID="{E688D1D2-596C-461F-B7AC-7FCAE9742619}" presName="thickLine" presStyleLbl="alignNode1" presStyleIdx="2" presStyleCnt="6"/>
      <dgm:spPr/>
    </dgm:pt>
    <dgm:pt modelId="{3866962B-3956-4F25-9196-AA27C84D0DB9}" type="pres">
      <dgm:prSet presAssocID="{E688D1D2-596C-461F-B7AC-7FCAE9742619}" presName="horz1" presStyleCnt="0"/>
      <dgm:spPr/>
    </dgm:pt>
    <dgm:pt modelId="{C54209DE-F96F-406B-B022-A71EDCA2204B}" type="pres">
      <dgm:prSet presAssocID="{E688D1D2-596C-461F-B7AC-7FCAE9742619}" presName="tx1" presStyleLbl="revTx" presStyleIdx="2" presStyleCnt="6"/>
      <dgm:spPr/>
    </dgm:pt>
    <dgm:pt modelId="{45E20C63-96DB-4A71-9FE1-0C8B158C9D7B}" type="pres">
      <dgm:prSet presAssocID="{E688D1D2-596C-461F-B7AC-7FCAE9742619}" presName="vert1" presStyleCnt="0"/>
      <dgm:spPr/>
    </dgm:pt>
    <dgm:pt modelId="{FC14120D-7E4A-4293-85CB-90E313234779}" type="pres">
      <dgm:prSet presAssocID="{90EC405F-1404-48F9-B73C-CCC4850E88E8}" presName="thickLine" presStyleLbl="alignNode1" presStyleIdx="3" presStyleCnt="6"/>
      <dgm:spPr/>
    </dgm:pt>
    <dgm:pt modelId="{3E6FD186-71AC-4729-8613-B9874FF93416}" type="pres">
      <dgm:prSet presAssocID="{90EC405F-1404-48F9-B73C-CCC4850E88E8}" presName="horz1" presStyleCnt="0"/>
      <dgm:spPr/>
    </dgm:pt>
    <dgm:pt modelId="{D30B530E-6C06-4394-B415-1C939D708D3C}" type="pres">
      <dgm:prSet presAssocID="{90EC405F-1404-48F9-B73C-CCC4850E88E8}" presName="tx1" presStyleLbl="revTx" presStyleIdx="3" presStyleCnt="6"/>
      <dgm:spPr/>
    </dgm:pt>
    <dgm:pt modelId="{B73791CC-7676-47DC-BEC1-1FA83A86493B}" type="pres">
      <dgm:prSet presAssocID="{90EC405F-1404-48F9-B73C-CCC4850E88E8}" presName="vert1" presStyleCnt="0"/>
      <dgm:spPr/>
    </dgm:pt>
    <dgm:pt modelId="{864BD1F5-6693-404E-AA72-A7BCCC5496CE}" type="pres">
      <dgm:prSet presAssocID="{DBCDB662-C0D8-4E59-9709-2D325583C276}" presName="thickLine" presStyleLbl="alignNode1" presStyleIdx="4" presStyleCnt="6"/>
      <dgm:spPr/>
    </dgm:pt>
    <dgm:pt modelId="{D715D331-36B5-4FAD-ACDF-61C2E2BAE785}" type="pres">
      <dgm:prSet presAssocID="{DBCDB662-C0D8-4E59-9709-2D325583C276}" presName="horz1" presStyleCnt="0"/>
      <dgm:spPr/>
    </dgm:pt>
    <dgm:pt modelId="{D0BBC248-1919-4EC1-AD5C-30A00DCB1FD6}" type="pres">
      <dgm:prSet presAssocID="{DBCDB662-C0D8-4E59-9709-2D325583C276}" presName="tx1" presStyleLbl="revTx" presStyleIdx="4" presStyleCnt="6"/>
      <dgm:spPr/>
    </dgm:pt>
    <dgm:pt modelId="{D0C414A4-E905-457F-A8BC-B16776077D05}" type="pres">
      <dgm:prSet presAssocID="{DBCDB662-C0D8-4E59-9709-2D325583C276}" presName="vert1" presStyleCnt="0"/>
      <dgm:spPr/>
    </dgm:pt>
    <dgm:pt modelId="{FF2A4221-AE8A-49FB-8911-23B4DAAB182E}" type="pres">
      <dgm:prSet presAssocID="{3242A1FF-AA66-4C25-933B-8536D7DE1B1D}" presName="thickLine" presStyleLbl="alignNode1" presStyleIdx="5" presStyleCnt="6"/>
      <dgm:spPr/>
    </dgm:pt>
    <dgm:pt modelId="{E2F96708-0541-4D8C-8E48-295A13D89A7B}" type="pres">
      <dgm:prSet presAssocID="{3242A1FF-AA66-4C25-933B-8536D7DE1B1D}" presName="horz1" presStyleCnt="0"/>
      <dgm:spPr/>
    </dgm:pt>
    <dgm:pt modelId="{006ADAF5-F29C-45ED-B422-667FF0465E19}" type="pres">
      <dgm:prSet presAssocID="{3242A1FF-AA66-4C25-933B-8536D7DE1B1D}" presName="tx1" presStyleLbl="revTx" presStyleIdx="5" presStyleCnt="6"/>
      <dgm:spPr/>
    </dgm:pt>
    <dgm:pt modelId="{131C280D-8074-4383-B951-1D366FFF6C2A}" type="pres">
      <dgm:prSet presAssocID="{3242A1FF-AA66-4C25-933B-8536D7DE1B1D}" presName="vert1" presStyleCnt="0"/>
      <dgm:spPr/>
    </dgm:pt>
  </dgm:ptLst>
  <dgm:cxnLst>
    <dgm:cxn modelId="{3854DD00-6B66-472F-85C9-8C2367E7C7F8}" srcId="{9B485B3E-C1DC-4AC7-A00D-1756926A18FA}" destId="{C1BEFDBC-0766-4F59-A980-FD789E47D114}" srcOrd="1" destOrd="0" parTransId="{77679BFF-3E61-499A-8604-275AA6757D07}" sibTransId="{B8365B8D-7208-4CB1-B3DD-187432B971F4}"/>
    <dgm:cxn modelId="{02650420-B054-41E1-97AE-83E9C3D195BA}" type="presOf" srcId="{DBCDB662-C0D8-4E59-9709-2D325583C276}" destId="{D0BBC248-1919-4EC1-AD5C-30A00DCB1FD6}" srcOrd="0" destOrd="0" presId="urn:microsoft.com/office/officeart/2008/layout/LinedList"/>
    <dgm:cxn modelId="{CA8F5C29-6B29-47A1-B4AE-0D02EBB205B7}" type="presOf" srcId="{E688D1D2-596C-461F-B7AC-7FCAE9742619}" destId="{C54209DE-F96F-406B-B022-A71EDCA2204B}" srcOrd="0" destOrd="0" presId="urn:microsoft.com/office/officeart/2008/layout/LinedList"/>
    <dgm:cxn modelId="{B3A64E2A-9661-4A07-9985-0562F30DD1B6}" srcId="{9B485B3E-C1DC-4AC7-A00D-1756926A18FA}" destId="{DBCDB662-C0D8-4E59-9709-2D325583C276}" srcOrd="4" destOrd="0" parTransId="{890AA672-1EFF-4519-BBFB-83C9A5D0558A}" sibTransId="{0737DE03-FCBA-40E0-9798-EACB3F65CBBD}"/>
    <dgm:cxn modelId="{A9397531-70EE-45CF-95AB-98CFB528C4C2}" srcId="{9B485B3E-C1DC-4AC7-A00D-1756926A18FA}" destId="{90EC405F-1404-48F9-B73C-CCC4850E88E8}" srcOrd="3" destOrd="0" parTransId="{F8B87737-4C92-4E5D-A045-15D8852909B0}" sibTransId="{5B3F2A60-5291-4C6F-B0C6-75334DC2A402}"/>
    <dgm:cxn modelId="{41861B3E-600A-47D3-A47D-848DBAC35781}" type="presOf" srcId="{C1BEFDBC-0766-4F59-A980-FD789E47D114}" destId="{61EC721C-362D-46B5-B174-1F85F22EA76E}" srcOrd="0" destOrd="0" presId="urn:microsoft.com/office/officeart/2008/layout/LinedList"/>
    <dgm:cxn modelId="{73374C6F-710E-4C53-AC73-103AB445C111}" type="presOf" srcId="{9B485B3E-C1DC-4AC7-A00D-1756926A18FA}" destId="{1326A3F2-C927-4027-995D-52E6E5F96EE5}" srcOrd="0" destOrd="0" presId="urn:microsoft.com/office/officeart/2008/layout/LinedList"/>
    <dgm:cxn modelId="{3A32A04F-CEE4-42C3-9365-B48C89E7B32E}" type="presOf" srcId="{3242A1FF-AA66-4C25-933B-8536D7DE1B1D}" destId="{006ADAF5-F29C-45ED-B422-667FF0465E19}" srcOrd="0" destOrd="0" presId="urn:microsoft.com/office/officeart/2008/layout/LinedList"/>
    <dgm:cxn modelId="{5932F980-F862-4639-B8DA-B14D12A514E5}" srcId="{9B485B3E-C1DC-4AC7-A00D-1756926A18FA}" destId="{3242A1FF-AA66-4C25-933B-8536D7DE1B1D}" srcOrd="5" destOrd="0" parTransId="{8E04EC34-3F00-4677-9E40-D842E4A586C4}" sibTransId="{6E55DC59-5B4F-4D1D-8442-10668DC7A494}"/>
    <dgm:cxn modelId="{A1B12982-1EE6-4052-BC2F-5F167D21D813}" srcId="{9B485B3E-C1DC-4AC7-A00D-1756926A18FA}" destId="{2E733900-089F-4C89-839F-E63003F2A450}" srcOrd="0" destOrd="0" parTransId="{F4603F6D-AACA-4D39-8F1A-3A9B93556509}" sibTransId="{6A4AD2A1-086B-4B85-B1DF-17CDE9645DCB}"/>
    <dgm:cxn modelId="{1E97BC98-DAB1-4B80-BA76-28DAF9163409}" type="presOf" srcId="{90EC405F-1404-48F9-B73C-CCC4850E88E8}" destId="{D30B530E-6C06-4394-B415-1C939D708D3C}" srcOrd="0" destOrd="0" presId="urn:microsoft.com/office/officeart/2008/layout/LinedList"/>
    <dgm:cxn modelId="{AC761CAE-F0EB-4962-850B-17CFA4468A09}" type="presOf" srcId="{2E733900-089F-4C89-839F-E63003F2A450}" destId="{188DA87D-6883-4971-AB8C-9388332DE207}" srcOrd="0" destOrd="0" presId="urn:microsoft.com/office/officeart/2008/layout/LinedList"/>
    <dgm:cxn modelId="{D5CF85E5-5089-430C-8B5C-C07878806D8B}" srcId="{9B485B3E-C1DC-4AC7-A00D-1756926A18FA}" destId="{E688D1D2-596C-461F-B7AC-7FCAE9742619}" srcOrd="2" destOrd="0" parTransId="{0AE1FE5F-F64F-46DE-BCB3-D436971CA291}" sibTransId="{CD798C71-5269-4B73-AB6C-29C8DD7868C2}"/>
    <dgm:cxn modelId="{D912A63A-BE2F-43E9-B5FF-38A1513E8044}" type="presParOf" srcId="{1326A3F2-C927-4027-995D-52E6E5F96EE5}" destId="{C4F525B9-2D36-437D-ADD8-EB53091E787D}" srcOrd="0" destOrd="0" presId="urn:microsoft.com/office/officeart/2008/layout/LinedList"/>
    <dgm:cxn modelId="{0F72089B-626F-4F73-A0D0-0F9E2341488E}" type="presParOf" srcId="{1326A3F2-C927-4027-995D-52E6E5F96EE5}" destId="{2682E540-4CD2-450C-993B-6A345E2B1DFD}" srcOrd="1" destOrd="0" presId="urn:microsoft.com/office/officeart/2008/layout/LinedList"/>
    <dgm:cxn modelId="{1B74FDEB-D2F1-4F34-8B6C-2BBA387B03E3}" type="presParOf" srcId="{2682E540-4CD2-450C-993B-6A345E2B1DFD}" destId="{188DA87D-6883-4971-AB8C-9388332DE207}" srcOrd="0" destOrd="0" presId="urn:microsoft.com/office/officeart/2008/layout/LinedList"/>
    <dgm:cxn modelId="{1D7E1246-C4A3-47C4-932B-2B8BA0EE0E2D}" type="presParOf" srcId="{2682E540-4CD2-450C-993B-6A345E2B1DFD}" destId="{65B7969C-FE25-422A-956C-FE33F0201B04}" srcOrd="1" destOrd="0" presId="urn:microsoft.com/office/officeart/2008/layout/LinedList"/>
    <dgm:cxn modelId="{D3ADE3C7-F20A-4D98-82B3-A8E32046F011}" type="presParOf" srcId="{1326A3F2-C927-4027-995D-52E6E5F96EE5}" destId="{284FFE14-FB29-4A33-A47D-F8E3A9D3EE90}" srcOrd="2" destOrd="0" presId="urn:microsoft.com/office/officeart/2008/layout/LinedList"/>
    <dgm:cxn modelId="{FD9ACED9-352F-41C3-925D-8B1B74A8F3EA}" type="presParOf" srcId="{1326A3F2-C927-4027-995D-52E6E5F96EE5}" destId="{B0831EA1-324F-4158-AB61-62F0989CF3C3}" srcOrd="3" destOrd="0" presId="urn:microsoft.com/office/officeart/2008/layout/LinedList"/>
    <dgm:cxn modelId="{C5C24DA5-4AD8-4244-9360-EF850A296FFD}" type="presParOf" srcId="{B0831EA1-324F-4158-AB61-62F0989CF3C3}" destId="{61EC721C-362D-46B5-B174-1F85F22EA76E}" srcOrd="0" destOrd="0" presId="urn:microsoft.com/office/officeart/2008/layout/LinedList"/>
    <dgm:cxn modelId="{6145C77B-742A-422F-A1E7-9435A89ACE2D}" type="presParOf" srcId="{B0831EA1-324F-4158-AB61-62F0989CF3C3}" destId="{9D5BA6D8-F096-4F94-B2CA-A22579BAAC0D}" srcOrd="1" destOrd="0" presId="urn:microsoft.com/office/officeart/2008/layout/LinedList"/>
    <dgm:cxn modelId="{BBC7210F-13EC-495F-8B03-4B3A8E20C1C6}" type="presParOf" srcId="{1326A3F2-C927-4027-995D-52E6E5F96EE5}" destId="{0E8E7A71-045F-4B12-8DD3-A5699C9A583A}" srcOrd="4" destOrd="0" presId="urn:microsoft.com/office/officeart/2008/layout/LinedList"/>
    <dgm:cxn modelId="{9035A9C6-9245-4515-A7E5-00220D3BDD11}" type="presParOf" srcId="{1326A3F2-C927-4027-995D-52E6E5F96EE5}" destId="{3866962B-3956-4F25-9196-AA27C84D0DB9}" srcOrd="5" destOrd="0" presId="urn:microsoft.com/office/officeart/2008/layout/LinedList"/>
    <dgm:cxn modelId="{7080B1F4-E974-4C05-9118-E30EDB0F6422}" type="presParOf" srcId="{3866962B-3956-4F25-9196-AA27C84D0DB9}" destId="{C54209DE-F96F-406B-B022-A71EDCA2204B}" srcOrd="0" destOrd="0" presId="urn:microsoft.com/office/officeart/2008/layout/LinedList"/>
    <dgm:cxn modelId="{1B71C2DB-B374-4167-87EA-E2A4CC60562A}" type="presParOf" srcId="{3866962B-3956-4F25-9196-AA27C84D0DB9}" destId="{45E20C63-96DB-4A71-9FE1-0C8B158C9D7B}" srcOrd="1" destOrd="0" presId="urn:microsoft.com/office/officeart/2008/layout/LinedList"/>
    <dgm:cxn modelId="{936B2B84-5A93-40DD-B96F-9560C771F5C3}" type="presParOf" srcId="{1326A3F2-C927-4027-995D-52E6E5F96EE5}" destId="{FC14120D-7E4A-4293-85CB-90E313234779}" srcOrd="6" destOrd="0" presId="urn:microsoft.com/office/officeart/2008/layout/LinedList"/>
    <dgm:cxn modelId="{F984A09D-2DFD-4A99-AB16-8B2065E6E836}" type="presParOf" srcId="{1326A3F2-C927-4027-995D-52E6E5F96EE5}" destId="{3E6FD186-71AC-4729-8613-B9874FF93416}" srcOrd="7" destOrd="0" presId="urn:microsoft.com/office/officeart/2008/layout/LinedList"/>
    <dgm:cxn modelId="{C823C262-608B-4153-95ED-03C8BE9E96D4}" type="presParOf" srcId="{3E6FD186-71AC-4729-8613-B9874FF93416}" destId="{D30B530E-6C06-4394-B415-1C939D708D3C}" srcOrd="0" destOrd="0" presId="urn:microsoft.com/office/officeart/2008/layout/LinedList"/>
    <dgm:cxn modelId="{6BDFFDD7-F3CF-49A7-A767-6648DD93D44C}" type="presParOf" srcId="{3E6FD186-71AC-4729-8613-B9874FF93416}" destId="{B73791CC-7676-47DC-BEC1-1FA83A86493B}" srcOrd="1" destOrd="0" presId="urn:microsoft.com/office/officeart/2008/layout/LinedList"/>
    <dgm:cxn modelId="{C2D581F7-6251-4621-852A-2B623E1DA142}" type="presParOf" srcId="{1326A3F2-C927-4027-995D-52E6E5F96EE5}" destId="{864BD1F5-6693-404E-AA72-A7BCCC5496CE}" srcOrd="8" destOrd="0" presId="urn:microsoft.com/office/officeart/2008/layout/LinedList"/>
    <dgm:cxn modelId="{3DE62ED7-AA0B-4881-8207-4547D6879A58}" type="presParOf" srcId="{1326A3F2-C927-4027-995D-52E6E5F96EE5}" destId="{D715D331-36B5-4FAD-ACDF-61C2E2BAE785}" srcOrd="9" destOrd="0" presId="urn:microsoft.com/office/officeart/2008/layout/LinedList"/>
    <dgm:cxn modelId="{FD015FC3-5924-4C09-9C57-2A4C5F9673F0}" type="presParOf" srcId="{D715D331-36B5-4FAD-ACDF-61C2E2BAE785}" destId="{D0BBC248-1919-4EC1-AD5C-30A00DCB1FD6}" srcOrd="0" destOrd="0" presId="urn:microsoft.com/office/officeart/2008/layout/LinedList"/>
    <dgm:cxn modelId="{EFC4822F-5B57-4E6F-8CBC-1401B74FF379}" type="presParOf" srcId="{D715D331-36B5-4FAD-ACDF-61C2E2BAE785}" destId="{D0C414A4-E905-457F-A8BC-B16776077D05}" srcOrd="1" destOrd="0" presId="urn:microsoft.com/office/officeart/2008/layout/LinedList"/>
    <dgm:cxn modelId="{6057D323-4B5B-496B-8472-0B452EDDB05F}" type="presParOf" srcId="{1326A3F2-C927-4027-995D-52E6E5F96EE5}" destId="{FF2A4221-AE8A-49FB-8911-23B4DAAB182E}" srcOrd="10" destOrd="0" presId="urn:microsoft.com/office/officeart/2008/layout/LinedList"/>
    <dgm:cxn modelId="{E4BE520D-FE67-4CDC-9420-D401ABB8A148}" type="presParOf" srcId="{1326A3F2-C927-4027-995D-52E6E5F96EE5}" destId="{E2F96708-0541-4D8C-8E48-295A13D89A7B}" srcOrd="11" destOrd="0" presId="urn:microsoft.com/office/officeart/2008/layout/LinedList"/>
    <dgm:cxn modelId="{BFCE3177-CA37-4E7F-8158-6463550DDF0F}" type="presParOf" srcId="{E2F96708-0541-4D8C-8E48-295A13D89A7B}" destId="{006ADAF5-F29C-45ED-B422-667FF0465E19}" srcOrd="0" destOrd="0" presId="urn:microsoft.com/office/officeart/2008/layout/LinedList"/>
    <dgm:cxn modelId="{73CBC39B-321C-446B-B6C6-EE1214D4C98E}" type="presParOf" srcId="{E2F96708-0541-4D8C-8E48-295A13D89A7B}" destId="{131C280D-8074-4383-B951-1D366FFF6C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EAA8A4-1ECA-4E78-B34E-7FBC1C04885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396ED6-A6B4-4849-931B-5104C30FE6D5}">
      <dgm:prSet/>
      <dgm:spPr/>
      <dgm:t>
        <a:bodyPr/>
        <a:lstStyle/>
        <a:p>
          <a:r>
            <a:rPr lang="en-IN"/>
            <a:t>Docker container – CentOS on both hosts which acquires IP Addresses</a:t>
          </a:r>
          <a:endParaRPr lang="en-US"/>
        </a:p>
      </dgm:t>
    </dgm:pt>
    <dgm:pt modelId="{87244EE8-39E1-4566-A49E-9BB0782AB7C3}" type="parTrans" cxnId="{5CB162B0-CDE7-489C-9276-44CF79AFC364}">
      <dgm:prSet/>
      <dgm:spPr/>
      <dgm:t>
        <a:bodyPr/>
        <a:lstStyle/>
        <a:p>
          <a:endParaRPr lang="en-US"/>
        </a:p>
      </dgm:t>
    </dgm:pt>
    <dgm:pt modelId="{FC67C931-2132-4123-87DF-6E1DACA45EEC}" type="sibTrans" cxnId="{5CB162B0-CDE7-489C-9276-44CF79AFC364}">
      <dgm:prSet/>
      <dgm:spPr/>
      <dgm:t>
        <a:bodyPr/>
        <a:lstStyle/>
        <a:p>
          <a:endParaRPr lang="en-US"/>
        </a:p>
      </dgm:t>
    </dgm:pt>
    <dgm:pt modelId="{64912DB0-48BB-415F-961C-80BC349AF5DC}">
      <dgm:prSet/>
      <dgm:spPr/>
      <dgm:t>
        <a:bodyPr/>
        <a:lstStyle/>
        <a:p>
          <a:r>
            <a:rPr lang="en-IN"/>
            <a:t>Set up the OVS bridge on both the containers</a:t>
          </a:r>
          <a:endParaRPr lang="en-US"/>
        </a:p>
      </dgm:t>
    </dgm:pt>
    <dgm:pt modelId="{26FCCB86-13B3-4773-B7DF-6702305EBA78}" type="parTrans" cxnId="{610B6059-153E-4077-81E6-801B726E0462}">
      <dgm:prSet/>
      <dgm:spPr/>
      <dgm:t>
        <a:bodyPr/>
        <a:lstStyle/>
        <a:p>
          <a:endParaRPr lang="en-US"/>
        </a:p>
      </dgm:t>
    </dgm:pt>
    <dgm:pt modelId="{F2E99443-9B58-4688-B92D-44B3BB8BDED3}" type="sibTrans" cxnId="{610B6059-153E-4077-81E6-801B726E0462}">
      <dgm:prSet/>
      <dgm:spPr/>
      <dgm:t>
        <a:bodyPr/>
        <a:lstStyle/>
        <a:p>
          <a:endParaRPr lang="en-US"/>
        </a:p>
      </dgm:t>
    </dgm:pt>
    <dgm:pt modelId="{631740FE-4ECA-451A-966E-3B0F3E3E3D57}">
      <dgm:prSet/>
      <dgm:spPr/>
      <dgm:t>
        <a:bodyPr/>
        <a:lstStyle/>
        <a:p>
          <a:r>
            <a:rPr lang="en-IN" dirty="0"/>
            <a:t>Ping each other</a:t>
          </a:r>
          <a:endParaRPr lang="en-US" dirty="0"/>
        </a:p>
      </dgm:t>
    </dgm:pt>
    <dgm:pt modelId="{FE9F24D2-DF24-456A-8002-3C07E9FE2864}" type="parTrans" cxnId="{A046ADDD-362F-4912-B00C-2888CF47C2D4}">
      <dgm:prSet/>
      <dgm:spPr/>
      <dgm:t>
        <a:bodyPr/>
        <a:lstStyle/>
        <a:p>
          <a:endParaRPr lang="en-US"/>
        </a:p>
      </dgm:t>
    </dgm:pt>
    <dgm:pt modelId="{00924FD0-9FBE-4A28-9C96-C17EC0431B14}" type="sibTrans" cxnId="{A046ADDD-362F-4912-B00C-2888CF47C2D4}">
      <dgm:prSet/>
      <dgm:spPr/>
      <dgm:t>
        <a:bodyPr/>
        <a:lstStyle/>
        <a:p>
          <a:endParaRPr lang="en-US"/>
        </a:p>
      </dgm:t>
    </dgm:pt>
    <dgm:pt modelId="{6CE90496-BAAC-438B-85B1-050EF204EA2E}">
      <dgm:prSet/>
      <dgm:spPr/>
      <dgm:t>
        <a:bodyPr/>
        <a:lstStyle/>
        <a:p>
          <a:r>
            <a:rPr lang="en-US"/>
            <a:t>Connect the docker to linux bridge</a:t>
          </a:r>
        </a:p>
      </dgm:t>
    </dgm:pt>
    <dgm:pt modelId="{CB7E5AC5-7574-4BC6-BCCB-260CD447538D}" type="parTrans" cxnId="{3B184443-99BA-4B5B-A006-3EC19E54E5D8}">
      <dgm:prSet/>
      <dgm:spPr/>
      <dgm:t>
        <a:bodyPr/>
        <a:lstStyle/>
        <a:p>
          <a:endParaRPr lang="en-IN"/>
        </a:p>
      </dgm:t>
    </dgm:pt>
    <dgm:pt modelId="{2401044B-C50F-4B56-92D2-BCA6B6CCE88A}" type="sibTrans" cxnId="{3B184443-99BA-4B5B-A006-3EC19E54E5D8}">
      <dgm:prSet/>
      <dgm:spPr/>
      <dgm:t>
        <a:bodyPr/>
        <a:lstStyle/>
        <a:p>
          <a:endParaRPr lang="en-IN"/>
        </a:p>
      </dgm:t>
    </dgm:pt>
    <dgm:pt modelId="{2035CA51-C6C2-4717-8287-D0C5785D515C}" type="pres">
      <dgm:prSet presAssocID="{FAEAA8A4-1ECA-4E78-B34E-7FBC1C048859}" presName="Name0" presStyleCnt="0">
        <dgm:presLayoutVars>
          <dgm:dir/>
          <dgm:resizeHandles val="exact"/>
        </dgm:presLayoutVars>
      </dgm:prSet>
      <dgm:spPr/>
    </dgm:pt>
    <dgm:pt modelId="{9EE88767-2BA2-45E1-9489-33FB38FD531A}" type="pres">
      <dgm:prSet presAssocID="{03396ED6-A6B4-4849-931B-5104C30FE6D5}" presName="node" presStyleLbl="node1" presStyleIdx="0" presStyleCnt="4">
        <dgm:presLayoutVars>
          <dgm:bulletEnabled val="1"/>
        </dgm:presLayoutVars>
      </dgm:prSet>
      <dgm:spPr/>
    </dgm:pt>
    <dgm:pt modelId="{D9D95313-5D2E-4E40-BFE5-3469644B4420}" type="pres">
      <dgm:prSet presAssocID="{FC67C931-2132-4123-87DF-6E1DACA45EEC}" presName="sibTrans" presStyleLbl="sibTrans1D1" presStyleIdx="0" presStyleCnt="3"/>
      <dgm:spPr/>
    </dgm:pt>
    <dgm:pt modelId="{328BBB09-865E-487E-AA6F-C60B5F4250D8}" type="pres">
      <dgm:prSet presAssocID="{FC67C931-2132-4123-87DF-6E1DACA45EEC}" presName="connectorText" presStyleLbl="sibTrans1D1" presStyleIdx="0" presStyleCnt="3"/>
      <dgm:spPr/>
    </dgm:pt>
    <dgm:pt modelId="{B78943DB-062F-4423-8D56-04C98C71F940}" type="pres">
      <dgm:prSet presAssocID="{6CE90496-BAAC-438B-85B1-050EF204EA2E}" presName="node" presStyleLbl="node1" presStyleIdx="1" presStyleCnt="4">
        <dgm:presLayoutVars>
          <dgm:bulletEnabled val="1"/>
        </dgm:presLayoutVars>
      </dgm:prSet>
      <dgm:spPr/>
    </dgm:pt>
    <dgm:pt modelId="{5A3D75FC-641A-48B8-92B0-CBF23B37074A}" type="pres">
      <dgm:prSet presAssocID="{2401044B-C50F-4B56-92D2-BCA6B6CCE88A}" presName="sibTrans" presStyleLbl="sibTrans1D1" presStyleIdx="1" presStyleCnt="3"/>
      <dgm:spPr/>
    </dgm:pt>
    <dgm:pt modelId="{3428A00F-D9A5-40C7-B64A-9D6E9F3A08F5}" type="pres">
      <dgm:prSet presAssocID="{2401044B-C50F-4B56-92D2-BCA6B6CCE88A}" presName="connectorText" presStyleLbl="sibTrans1D1" presStyleIdx="1" presStyleCnt="3"/>
      <dgm:spPr/>
    </dgm:pt>
    <dgm:pt modelId="{71B0115A-2B91-4C80-B0CE-BE07C0453943}" type="pres">
      <dgm:prSet presAssocID="{64912DB0-48BB-415F-961C-80BC349AF5DC}" presName="node" presStyleLbl="node1" presStyleIdx="2" presStyleCnt="4">
        <dgm:presLayoutVars>
          <dgm:bulletEnabled val="1"/>
        </dgm:presLayoutVars>
      </dgm:prSet>
      <dgm:spPr/>
    </dgm:pt>
    <dgm:pt modelId="{94235364-B538-4874-ACCE-1CD210CC7D01}" type="pres">
      <dgm:prSet presAssocID="{F2E99443-9B58-4688-B92D-44B3BB8BDED3}" presName="sibTrans" presStyleLbl="sibTrans1D1" presStyleIdx="2" presStyleCnt="3"/>
      <dgm:spPr/>
    </dgm:pt>
    <dgm:pt modelId="{9A54CD41-2E6F-4746-BEFA-1361FEC24FFB}" type="pres">
      <dgm:prSet presAssocID="{F2E99443-9B58-4688-B92D-44B3BB8BDED3}" presName="connectorText" presStyleLbl="sibTrans1D1" presStyleIdx="2" presStyleCnt="3"/>
      <dgm:spPr/>
    </dgm:pt>
    <dgm:pt modelId="{7E83A87D-1172-4006-B6F7-70C397A37E5D}" type="pres">
      <dgm:prSet presAssocID="{631740FE-4ECA-451A-966E-3B0F3E3E3D57}" presName="node" presStyleLbl="node1" presStyleIdx="3" presStyleCnt="4">
        <dgm:presLayoutVars>
          <dgm:bulletEnabled val="1"/>
        </dgm:presLayoutVars>
      </dgm:prSet>
      <dgm:spPr/>
    </dgm:pt>
  </dgm:ptLst>
  <dgm:cxnLst>
    <dgm:cxn modelId="{FE93721F-F435-4F31-82AA-83497B16974E}" type="presOf" srcId="{F2E99443-9B58-4688-B92D-44B3BB8BDED3}" destId="{9A54CD41-2E6F-4746-BEFA-1361FEC24FFB}" srcOrd="1" destOrd="0" presId="urn:microsoft.com/office/officeart/2016/7/layout/RepeatingBendingProcessNew"/>
    <dgm:cxn modelId="{3B184443-99BA-4B5B-A006-3EC19E54E5D8}" srcId="{FAEAA8A4-1ECA-4E78-B34E-7FBC1C048859}" destId="{6CE90496-BAAC-438B-85B1-050EF204EA2E}" srcOrd="1" destOrd="0" parTransId="{CB7E5AC5-7574-4BC6-BCCB-260CD447538D}" sibTransId="{2401044B-C50F-4B56-92D2-BCA6B6CCE88A}"/>
    <dgm:cxn modelId="{5309CF44-D86C-4DE3-841B-F0F7DD30AB02}" type="presOf" srcId="{631740FE-4ECA-451A-966E-3B0F3E3E3D57}" destId="{7E83A87D-1172-4006-B6F7-70C397A37E5D}" srcOrd="0" destOrd="0" presId="urn:microsoft.com/office/officeart/2016/7/layout/RepeatingBendingProcessNew"/>
    <dgm:cxn modelId="{A1192046-76C3-4DED-8041-AEBD603CB637}" type="presOf" srcId="{64912DB0-48BB-415F-961C-80BC349AF5DC}" destId="{71B0115A-2B91-4C80-B0CE-BE07C0453943}" srcOrd="0" destOrd="0" presId="urn:microsoft.com/office/officeart/2016/7/layout/RepeatingBendingProcessNew"/>
    <dgm:cxn modelId="{5C94286B-6599-4A60-8381-86DA7A828B8C}" type="presOf" srcId="{F2E99443-9B58-4688-B92D-44B3BB8BDED3}" destId="{94235364-B538-4874-ACCE-1CD210CC7D01}" srcOrd="0" destOrd="0" presId="urn:microsoft.com/office/officeart/2016/7/layout/RepeatingBendingProcessNew"/>
    <dgm:cxn modelId="{610B6059-153E-4077-81E6-801B726E0462}" srcId="{FAEAA8A4-1ECA-4E78-B34E-7FBC1C048859}" destId="{64912DB0-48BB-415F-961C-80BC349AF5DC}" srcOrd="2" destOrd="0" parTransId="{26FCCB86-13B3-4773-B7DF-6702305EBA78}" sibTransId="{F2E99443-9B58-4688-B92D-44B3BB8BDED3}"/>
    <dgm:cxn modelId="{B3C517A4-A250-4620-86B7-1DCDD9E5F35E}" type="presOf" srcId="{FC67C931-2132-4123-87DF-6E1DACA45EEC}" destId="{328BBB09-865E-487E-AA6F-C60B5F4250D8}" srcOrd="1" destOrd="0" presId="urn:microsoft.com/office/officeart/2016/7/layout/RepeatingBendingProcessNew"/>
    <dgm:cxn modelId="{2134F1A8-0B1B-4A6D-8F7C-49308E126A04}" type="presOf" srcId="{03396ED6-A6B4-4849-931B-5104C30FE6D5}" destId="{9EE88767-2BA2-45E1-9489-33FB38FD531A}" srcOrd="0" destOrd="0" presId="urn:microsoft.com/office/officeart/2016/7/layout/RepeatingBendingProcessNew"/>
    <dgm:cxn modelId="{5CB162B0-CDE7-489C-9276-44CF79AFC364}" srcId="{FAEAA8A4-1ECA-4E78-B34E-7FBC1C048859}" destId="{03396ED6-A6B4-4849-931B-5104C30FE6D5}" srcOrd="0" destOrd="0" parTransId="{87244EE8-39E1-4566-A49E-9BB0782AB7C3}" sibTransId="{FC67C931-2132-4123-87DF-6E1DACA45EEC}"/>
    <dgm:cxn modelId="{4A64BBB7-33CC-4D81-BEE6-1F80355A3BD9}" type="presOf" srcId="{2401044B-C50F-4B56-92D2-BCA6B6CCE88A}" destId="{3428A00F-D9A5-40C7-B64A-9D6E9F3A08F5}" srcOrd="1" destOrd="0" presId="urn:microsoft.com/office/officeart/2016/7/layout/RepeatingBendingProcessNew"/>
    <dgm:cxn modelId="{F3B214C5-0A81-4418-A448-A35C29671B85}" type="presOf" srcId="{FAEAA8A4-1ECA-4E78-B34E-7FBC1C048859}" destId="{2035CA51-C6C2-4717-8287-D0C5785D515C}" srcOrd="0" destOrd="0" presId="urn:microsoft.com/office/officeart/2016/7/layout/RepeatingBendingProcessNew"/>
    <dgm:cxn modelId="{A046ADDD-362F-4912-B00C-2888CF47C2D4}" srcId="{FAEAA8A4-1ECA-4E78-B34E-7FBC1C048859}" destId="{631740FE-4ECA-451A-966E-3B0F3E3E3D57}" srcOrd="3" destOrd="0" parTransId="{FE9F24D2-DF24-456A-8002-3C07E9FE2864}" sibTransId="{00924FD0-9FBE-4A28-9C96-C17EC0431B14}"/>
    <dgm:cxn modelId="{B50AD7DE-6B34-4901-B998-AB49352A6437}" type="presOf" srcId="{6CE90496-BAAC-438B-85B1-050EF204EA2E}" destId="{B78943DB-062F-4423-8D56-04C98C71F940}" srcOrd="0" destOrd="0" presId="urn:microsoft.com/office/officeart/2016/7/layout/RepeatingBendingProcessNew"/>
    <dgm:cxn modelId="{0BBD44E1-BAFF-4711-8859-EC83048F402F}" type="presOf" srcId="{2401044B-C50F-4B56-92D2-BCA6B6CCE88A}" destId="{5A3D75FC-641A-48B8-92B0-CBF23B37074A}" srcOrd="0" destOrd="0" presId="urn:microsoft.com/office/officeart/2016/7/layout/RepeatingBendingProcessNew"/>
    <dgm:cxn modelId="{121EEDFC-A173-477B-947D-DC367CBA17B0}" type="presOf" srcId="{FC67C931-2132-4123-87DF-6E1DACA45EEC}" destId="{D9D95313-5D2E-4E40-BFE5-3469644B4420}" srcOrd="0" destOrd="0" presId="urn:microsoft.com/office/officeart/2016/7/layout/RepeatingBendingProcessNew"/>
    <dgm:cxn modelId="{77D2CEA9-4C0E-4BBD-976C-21C64F97A427}" type="presParOf" srcId="{2035CA51-C6C2-4717-8287-D0C5785D515C}" destId="{9EE88767-2BA2-45E1-9489-33FB38FD531A}" srcOrd="0" destOrd="0" presId="urn:microsoft.com/office/officeart/2016/7/layout/RepeatingBendingProcessNew"/>
    <dgm:cxn modelId="{49F95120-0041-4CDF-BE52-394CEDC9F791}" type="presParOf" srcId="{2035CA51-C6C2-4717-8287-D0C5785D515C}" destId="{D9D95313-5D2E-4E40-BFE5-3469644B4420}" srcOrd="1" destOrd="0" presId="urn:microsoft.com/office/officeart/2016/7/layout/RepeatingBendingProcessNew"/>
    <dgm:cxn modelId="{FE690A40-4704-4368-A0C1-B25BF75ED5F3}" type="presParOf" srcId="{D9D95313-5D2E-4E40-BFE5-3469644B4420}" destId="{328BBB09-865E-487E-AA6F-C60B5F4250D8}" srcOrd="0" destOrd="0" presId="urn:microsoft.com/office/officeart/2016/7/layout/RepeatingBendingProcessNew"/>
    <dgm:cxn modelId="{5F39DE5B-6238-47CF-8EBD-6D5751628393}" type="presParOf" srcId="{2035CA51-C6C2-4717-8287-D0C5785D515C}" destId="{B78943DB-062F-4423-8D56-04C98C71F940}" srcOrd="2" destOrd="0" presId="urn:microsoft.com/office/officeart/2016/7/layout/RepeatingBendingProcessNew"/>
    <dgm:cxn modelId="{49A372A1-C7D5-46B1-898E-8BF228C83598}" type="presParOf" srcId="{2035CA51-C6C2-4717-8287-D0C5785D515C}" destId="{5A3D75FC-641A-48B8-92B0-CBF23B37074A}" srcOrd="3" destOrd="0" presId="urn:microsoft.com/office/officeart/2016/7/layout/RepeatingBendingProcessNew"/>
    <dgm:cxn modelId="{A0932AA1-D7CF-4745-86B7-64B8548C9F25}" type="presParOf" srcId="{5A3D75FC-641A-48B8-92B0-CBF23B37074A}" destId="{3428A00F-D9A5-40C7-B64A-9D6E9F3A08F5}" srcOrd="0" destOrd="0" presId="urn:microsoft.com/office/officeart/2016/7/layout/RepeatingBendingProcessNew"/>
    <dgm:cxn modelId="{FC5D4668-18EF-4E2C-93F5-44C6EFD0EA04}" type="presParOf" srcId="{2035CA51-C6C2-4717-8287-D0C5785D515C}" destId="{71B0115A-2B91-4C80-B0CE-BE07C0453943}" srcOrd="4" destOrd="0" presId="urn:microsoft.com/office/officeart/2016/7/layout/RepeatingBendingProcessNew"/>
    <dgm:cxn modelId="{31058689-FD86-473F-9C39-4D45D307B806}" type="presParOf" srcId="{2035CA51-C6C2-4717-8287-D0C5785D515C}" destId="{94235364-B538-4874-ACCE-1CD210CC7D01}" srcOrd="5" destOrd="0" presId="urn:microsoft.com/office/officeart/2016/7/layout/RepeatingBendingProcessNew"/>
    <dgm:cxn modelId="{491EE6B7-674F-4E23-9FF3-C5C664AAD7E7}" type="presParOf" srcId="{94235364-B538-4874-ACCE-1CD210CC7D01}" destId="{9A54CD41-2E6F-4746-BEFA-1361FEC24FFB}" srcOrd="0" destOrd="0" presId="urn:microsoft.com/office/officeart/2016/7/layout/RepeatingBendingProcessNew"/>
    <dgm:cxn modelId="{BC9CFE56-BAEB-4BC4-B6EC-BEB57CA5579B}" type="presParOf" srcId="{2035CA51-C6C2-4717-8287-D0C5785D515C}" destId="{7E83A87D-1172-4006-B6F7-70C397A37E5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AA9442-7EA4-41E2-8681-81C9CB03A89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445BB6-1CC1-469A-BCD1-57365FE7B7DA}">
      <dgm:prSet/>
      <dgm:spPr/>
      <dgm:t>
        <a:bodyPr/>
        <a:lstStyle/>
        <a:p>
          <a:r>
            <a:rPr lang="en-IN"/>
            <a:t>Installed the Dockerized OpenDaylight Carbon on one of the VMs</a:t>
          </a:r>
          <a:endParaRPr lang="en-US"/>
        </a:p>
      </dgm:t>
    </dgm:pt>
    <dgm:pt modelId="{300CB504-85DE-447B-A918-AD79374BFD23}" type="parTrans" cxnId="{C8D8BE3C-8AB0-429C-8506-4A08E004FFF9}">
      <dgm:prSet/>
      <dgm:spPr/>
      <dgm:t>
        <a:bodyPr/>
        <a:lstStyle/>
        <a:p>
          <a:endParaRPr lang="en-US"/>
        </a:p>
      </dgm:t>
    </dgm:pt>
    <dgm:pt modelId="{358E3718-E095-48A9-9688-06DDFAE238B9}" type="sibTrans" cxnId="{C8D8BE3C-8AB0-429C-8506-4A08E004FFF9}">
      <dgm:prSet/>
      <dgm:spPr/>
      <dgm:t>
        <a:bodyPr/>
        <a:lstStyle/>
        <a:p>
          <a:endParaRPr lang="en-US"/>
        </a:p>
      </dgm:t>
    </dgm:pt>
    <dgm:pt modelId="{A2D40D7F-98F2-4055-8CCF-7DA9C64BD9A0}">
      <dgm:prSet/>
      <dgm:spPr/>
      <dgm:t>
        <a:bodyPr/>
        <a:lstStyle/>
        <a:p>
          <a:r>
            <a:rPr lang="en-IN"/>
            <a:t>Install the features using feature:install</a:t>
          </a:r>
          <a:endParaRPr lang="en-US"/>
        </a:p>
      </dgm:t>
    </dgm:pt>
    <dgm:pt modelId="{74AE1464-6C1D-4A88-85EB-E897CCDD07BF}" type="parTrans" cxnId="{E0841B0F-69E5-4548-BCBA-51BFAA6DA93B}">
      <dgm:prSet/>
      <dgm:spPr/>
      <dgm:t>
        <a:bodyPr/>
        <a:lstStyle/>
        <a:p>
          <a:endParaRPr lang="en-US"/>
        </a:p>
      </dgm:t>
    </dgm:pt>
    <dgm:pt modelId="{0E87BECB-0969-4085-852F-A9E5B1D62EEB}" type="sibTrans" cxnId="{E0841B0F-69E5-4548-BCBA-51BFAA6DA93B}">
      <dgm:prSet/>
      <dgm:spPr/>
      <dgm:t>
        <a:bodyPr/>
        <a:lstStyle/>
        <a:p>
          <a:endParaRPr lang="en-US"/>
        </a:p>
      </dgm:t>
    </dgm:pt>
    <dgm:pt modelId="{78E657DA-8DBD-4BBD-85DB-89F1B1CF4B30}" type="pres">
      <dgm:prSet presAssocID="{C4AA9442-7EA4-41E2-8681-81C9CB03A89D}" presName="diagram" presStyleCnt="0">
        <dgm:presLayoutVars>
          <dgm:dir/>
          <dgm:resizeHandles val="exact"/>
        </dgm:presLayoutVars>
      </dgm:prSet>
      <dgm:spPr/>
    </dgm:pt>
    <dgm:pt modelId="{B1A4D990-5540-461C-B63A-6226137500AC}" type="pres">
      <dgm:prSet presAssocID="{55445BB6-1CC1-469A-BCD1-57365FE7B7DA}" presName="node" presStyleLbl="node1" presStyleIdx="0" presStyleCnt="2">
        <dgm:presLayoutVars>
          <dgm:bulletEnabled val="1"/>
        </dgm:presLayoutVars>
      </dgm:prSet>
      <dgm:spPr/>
    </dgm:pt>
    <dgm:pt modelId="{8BC8D764-6755-40EF-B36A-581FBFFFD2BF}" type="pres">
      <dgm:prSet presAssocID="{358E3718-E095-48A9-9688-06DDFAE238B9}" presName="sibTrans" presStyleCnt="0"/>
      <dgm:spPr/>
    </dgm:pt>
    <dgm:pt modelId="{E85FFA29-7AE1-4796-9E03-6CEFCAF5E74F}" type="pres">
      <dgm:prSet presAssocID="{A2D40D7F-98F2-4055-8CCF-7DA9C64BD9A0}" presName="node" presStyleLbl="node1" presStyleIdx="1" presStyleCnt="2">
        <dgm:presLayoutVars>
          <dgm:bulletEnabled val="1"/>
        </dgm:presLayoutVars>
      </dgm:prSet>
      <dgm:spPr/>
    </dgm:pt>
  </dgm:ptLst>
  <dgm:cxnLst>
    <dgm:cxn modelId="{E0841B0F-69E5-4548-BCBA-51BFAA6DA93B}" srcId="{C4AA9442-7EA4-41E2-8681-81C9CB03A89D}" destId="{A2D40D7F-98F2-4055-8CCF-7DA9C64BD9A0}" srcOrd="1" destOrd="0" parTransId="{74AE1464-6C1D-4A88-85EB-E897CCDD07BF}" sibTransId="{0E87BECB-0969-4085-852F-A9E5B1D62EEB}"/>
    <dgm:cxn modelId="{C8D8BE3C-8AB0-429C-8506-4A08E004FFF9}" srcId="{C4AA9442-7EA4-41E2-8681-81C9CB03A89D}" destId="{55445BB6-1CC1-469A-BCD1-57365FE7B7DA}" srcOrd="0" destOrd="0" parTransId="{300CB504-85DE-447B-A918-AD79374BFD23}" sibTransId="{358E3718-E095-48A9-9688-06DDFAE238B9}"/>
    <dgm:cxn modelId="{4BF7F364-CDEC-4D0E-9ECF-D7305D87C8E2}" type="presOf" srcId="{C4AA9442-7EA4-41E2-8681-81C9CB03A89D}" destId="{78E657DA-8DBD-4BBD-85DB-89F1B1CF4B30}" srcOrd="0" destOrd="0" presId="urn:microsoft.com/office/officeart/2005/8/layout/default"/>
    <dgm:cxn modelId="{37DA28C2-594E-4DDE-903C-656D59E5CACD}" type="presOf" srcId="{55445BB6-1CC1-469A-BCD1-57365FE7B7DA}" destId="{B1A4D990-5540-461C-B63A-6226137500AC}" srcOrd="0" destOrd="0" presId="urn:microsoft.com/office/officeart/2005/8/layout/default"/>
    <dgm:cxn modelId="{A4969ED7-E0C8-4B05-B293-BAEF6126FEF5}" type="presOf" srcId="{A2D40D7F-98F2-4055-8CCF-7DA9C64BD9A0}" destId="{E85FFA29-7AE1-4796-9E03-6CEFCAF5E74F}" srcOrd="0" destOrd="0" presId="urn:microsoft.com/office/officeart/2005/8/layout/default"/>
    <dgm:cxn modelId="{D477C031-ECB1-44E8-A8E5-12832E38E194}" type="presParOf" srcId="{78E657DA-8DBD-4BBD-85DB-89F1B1CF4B30}" destId="{B1A4D990-5540-461C-B63A-6226137500AC}" srcOrd="0" destOrd="0" presId="urn:microsoft.com/office/officeart/2005/8/layout/default"/>
    <dgm:cxn modelId="{3666DF11-A579-4F10-B611-76DDB2EEA9BC}" type="presParOf" srcId="{78E657DA-8DBD-4BBD-85DB-89F1B1CF4B30}" destId="{8BC8D764-6755-40EF-B36A-581FBFFFD2BF}" srcOrd="1" destOrd="0" presId="urn:microsoft.com/office/officeart/2005/8/layout/default"/>
    <dgm:cxn modelId="{794ED03A-03D9-436B-98AC-005B706B294A}" type="presParOf" srcId="{78E657DA-8DBD-4BBD-85DB-89F1B1CF4B30}" destId="{E85FFA29-7AE1-4796-9E03-6CEFCAF5E74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4BAB65-900E-4227-9361-345E855B37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7A31FA3-D2D7-4B97-90E0-9D3787A31435}">
      <dgm:prSet/>
      <dgm:spPr/>
      <dgm:t>
        <a:bodyPr/>
        <a:lstStyle/>
        <a:p>
          <a:r>
            <a:rPr lang="en-IN"/>
            <a:t>Main hurdle was learning Docker and containerization of applications.</a:t>
          </a:r>
          <a:endParaRPr lang="en-US"/>
        </a:p>
      </dgm:t>
    </dgm:pt>
    <dgm:pt modelId="{41F29454-01ED-43F4-9EF9-142C038AF24C}" type="parTrans" cxnId="{4496BE2D-B1CF-4D90-9799-6ECEA47EAFFF}">
      <dgm:prSet/>
      <dgm:spPr/>
      <dgm:t>
        <a:bodyPr/>
        <a:lstStyle/>
        <a:p>
          <a:endParaRPr lang="en-US"/>
        </a:p>
      </dgm:t>
    </dgm:pt>
    <dgm:pt modelId="{4D3D63EC-B0C2-451F-958E-AC558950B9A8}" type="sibTrans" cxnId="{4496BE2D-B1CF-4D90-9799-6ECEA47EAFFF}">
      <dgm:prSet/>
      <dgm:spPr/>
      <dgm:t>
        <a:bodyPr/>
        <a:lstStyle/>
        <a:p>
          <a:endParaRPr lang="en-US"/>
        </a:p>
      </dgm:t>
    </dgm:pt>
    <dgm:pt modelId="{8D52B967-4559-4A23-A417-66088814BB95}">
      <dgm:prSet/>
      <dgm:spPr/>
      <dgm:t>
        <a:bodyPr/>
        <a:lstStyle/>
        <a:p>
          <a:r>
            <a:rPr lang="en-IN"/>
            <a:t>Creating multiple heavy weight VMs on the same laptop machine. </a:t>
          </a:r>
          <a:endParaRPr lang="en-US"/>
        </a:p>
      </dgm:t>
    </dgm:pt>
    <dgm:pt modelId="{EBE9DF51-8794-4A4B-9E3B-C1D31E04EF82}" type="parTrans" cxnId="{5A7938CF-6AD6-4586-A73F-9D89D3A3C0B5}">
      <dgm:prSet/>
      <dgm:spPr/>
      <dgm:t>
        <a:bodyPr/>
        <a:lstStyle/>
        <a:p>
          <a:endParaRPr lang="en-US"/>
        </a:p>
      </dgm:t>
    </dgm:pt>
    <dgm:pt modelId="{8EC62870-AB8D-487C-B27A-6E000969341A}" type="sibTrans" cxnId="{5A7938CF-6AD6-4586-A73F-9D89D3A3C0B5}">
      <dgm:prSet/>
      <dgm:spPr/>
      <dgm:t>
        <a:bodyPr/>
        <a:lstStyle/>
        <a:p>
          <a:endParaRPr lang="en-US"/>
        </a:p>
      </dgm:t>
    </dgm:pt>
    <dgm:pt modelId="{15719A7C-5B7E-476A-932B-01B32F0095ED}">
      <dgm:prSet/>
      <dgm:spPr/>
      <dgm:t>
        <a:bodyPr/>
        <a:lstStyle/>
        <a:p>
          <a:r>
            <a:rPr lang="en-IN"/>
            <a:t>Issues with JAVA versions</a:t>
          </a:r>
          <a:endParaRPr lang="en-US"/>
        </a:p>
      </dgm:t>
    </dgm:pt>
    <dgm:pt modelId="{15A3BEA3-C150-477F-9040-522C05CF00AF}" type="parTrans" cxnId="{3F61679D-FE36-4AEB-8172-2EA356155750}">
      <dgm:prSet/>
      <dgm:spPr/>
      <dgm:t>
        <a:bodyPr/>
        <a:lstStyle/>
        <a:p>
          <a:endParaRPr lang="en-US"/>
        </a:p>
      </dgm:t>
    </dgm:pt>
    <dgm:pt modelId="{A027C250-ED67-473C-AD37-2F109699A3A1}" type="sibTrans" cxnId="{3F61679D-FE36-4AEB-8172-2EA356155750}">
      <dgm:prSet/>
      <dgm:spPr/>
      <dgm:t>
        <a:bodyPr/>
        <a:lstStyle/>
        <a:p>
          <a:endParaRPr lang="en-US"/>
        </a:p>
      </dgm:t>
    </dgm:pt>
    <dgm:pt modelId="{ED8285B3-0A5B-4342-9566-F3792A876616}">
      <dgm:prSet/>
      <dgm:spPr/>
      <dgm:t>
        <a:bodyPr/>
        <a:lstStyle/>
        <a:p>
          <a:r>
            <a:rPr lang="en-IN"/>
            <a:t>Issues with OpenDaylight versions</a:t>
          </a:r>
          <a:endParaRPr lang="en-US"/>
        </a:p>
      </dgm:t>
    </dgm:pt>
    <dgm:pt modelId="{6F8C2B81-12A2-420A-9ABF-09B7F7627985}" type="parTrans" cxnId="{F6216ABB-932B-452A-8224-1A4A3A0CD1AE}">
      <dgm:prSet/>
      <dgm:spPr/>
      <dgm:t>
        <a:bodyPr/>
        <a:lstStyle/>
        <a:p>
          <a:endParaRPr lang="en-US"/>
        </a:p>
      </dgm:t>
    </dgm:pt>
    <dgm:pt modelId="{E5EEB2F8-AC2F-4EA7-8753-5C69699B0AF9}" type="sibTrans" cxnId="{F6216ABB-932B-452A-8224-1A4A3A0CD1AE}">
      <dgm:prSet/>
      <dgm:spPr/>
      <dgm:t>
        <a:bodyPr/>
        <a:lstStyle/>
        <a:p>
          <a:endParaRPr lang="en-US"/>
        </a:p>
      </dgm:t>
    </dgm:pt>
    <dgm:pt modelId="{7806906B-90A4-4CD6-87F1-553983C1F46E}">
      <dgm:prSet/>
      <dgm:spPr/>
      <dgm:t>
        <a:bodyPr/>
        <a:lstStyle/>
        <a:p>
          <a:r>
            <a:rPr lang="en-IN"/>
            <a:t>Issues with Docker container not stopping  </a:t>
          </a:r>
          <a:endParaRPr lang="en-US"/>
        </a:p>
      </dgm:t>
    </dgm:pt>
    <dgm:pt modelId="{32DFF7BE-B01D-4CB6-AAA7-2DF6162FAC35}" type="parTrans" cxnId="{54AD8859-8373-42AD-8A47-33D2B5F8AD30}">
      <dgm:prSet/>
      <dgm:spPr/>
      <dgm:t>
        <a:bodyPr/>
        <a:lstStyle/>
        <a:p>
          <a:endParaRPr lang="en-US"/>
        </a:p>
      </dgm:t>
    </dgm:pt>
    <dgm:pt modelId="{AF3FB0A5-D874-4775-A433-B1CCE5BAADCC}" type="sibTrans" cxnId="{54AD8859-8373-42AD-8A47-33D2B5F8AD30}">
      <dgm:prSet/>
      <dgm:spPr/>
      <dgm:t>
        <a:bodyPr/>
        <a:lstStyle/>
        <a:p>
          <a:endParaRPr lang="en-US"/>
        </a:p>
      </dgm:t>
    </dgm:pt>
    <dgm:pt modelId="{03E40A6D-2962-4CC3-AC63-B33347CE0643}">
      <dgm:prSet/>
      <dgm:spPr/>
      <dgm:t>
        <a:bodyPr/>
        <a:lstStyle/>
        <a:p>
          <a:r>
            <a:rPr lang="en-IN"/>
            <a:t>Issue with SSH host key</a:t>
          </a:r>
          <a:endParaRPr lang="en-US"/>
        </a:p>
      </dgm:t>
    </dgm:pt>
    <dgm:pt modelId="{0DA28E76-7596-4FB1-BF19-0E17C3C4619F}" type="parTrans" cxnId="{C604F0C5-4751-438A-86F1-7BE784A3842C}">
      <dgm:prSet/>
      <dgm:spPr/>
      <dgm:t>
        <a:bodyPr/>
        <a:lstStyle/>
        <a:p>
          <a:endParaRPr lang="en-US"/>
        </a:p>
      </dgm:t>
    </dgm:pt>
    <dgm:pt modelId="{A3F7F694-A63C-44F9-A474-454D9743D0C9}" type="sibTrans" cxnId="{C604F0C5-4751-438A-86F1-7BE784A3842C}">
      <dgm:prSet/>
      <dgm:spPr/>
      <dgm:t>
        <a:bodyPr/>
        <a:lstStyle/>
        <a:p>
          <a:endParaRPr lang="en-US"/>
        </a:p>
      </dgm:t>
    </dgm:pt>
    <dgm:pt modelId="{F25597CE-74FB-4E3D-9987-A6BEF4B059A7}" type="pres">
      <dgm:prSet presAssocID="{C14BAB65-900E-4227-9361-345E855B37B9}" presName="root" presStyleCnt="0">
        <dgm:presLayoutVars>
          <dgm:dir/>
          <dgm:resizeHandles val="exact"/>
        </dgm:presLayoutVars>
      </dgm:prSet>
      <dgm:spPr/>
    </dgm:pt>
    <dgm:pt modelId="{E4830B90-0B80-4AEA-A19F-7000FF0C48C0}" type="pres">
      <dgm:prSet presAssocID="{D7A31FA3-D2D7-4B97-90E0-9D3787A31435}" presName="compNode" presStyleCnt="0"/>
      <dgm:spPr/>
    </dgm:pt>
    <dgm:pt modelId="{5863DC62-A153-4232-9B34-1D58CF011BDF}" type="pres">
      <dgm:prSet presAssocID="{D7A31FA3-D2D7-4B97-90E0-9D3787A31435}" presName="bgRect" presStyleLbl="bgShp" presStyleIdx="0" presStyleCnt="6"/>
      <dgm:spPr/>
    </dgm:pt>
    <dgm:pt modelId="{6A23EAF4-D242-4791-AAD7-9669C27E6056}" type="pres">
      <dgm:prSet presAssocID="{D7A31FA3-D2D7-4B97-90E0-9D3787A314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rdle"/>
        </a:ext>
      </dgm:extLst>
    </dgm:pt>
    <dgm:pt modelId="{61DDF9D5-3D5E-4060-9654-3E4D0D694885}" type="pres">
      <dgm:prSet presAssocID="{D7A31FA3-D2D7-4B97-90E0-9D3787A31435}" presName="spaceRect" presStyleCnt="0"/>
      <dgm:spPr/>
    </dgm:pt>
    <dgm:pt modelId="{8A8DD82B-FD21-4FB2-BD6A-999ED6578E43}" type="pres">
      <dgm:prSet presAssocID="{D7A31FA3-D2D7-4B97-90E0-9D3787A31435}" presName="parTx" presStyleLbl="revTx" presStyleIdx="0" presStyleCnt="6">
        <dgm:presLayoutVars>
          <dgm:chMax val="0"/>
          <dgm:chPref val="0"/>
        </dgm:presLayoutVars>
      </dgm:prSet>
      <dgm:spPr/>
    </dgm:pt>
    <dgm:pt modelId="{7F300232-B63E-4C21-84BC-8E598242C9FE}" type="pres">
      <dgm:prSet presAssocID="{4D3D63EC-B0C2-451F-958E-AC558950B9A8}" presName="sibTrans" presStyleCnt="0"/>
      <dgm:spPr/>
    </dgm:pt>
    <dgm:pt modelId="{39433380-D032-44E2-8A21-859648BBA509}" type="pres">
      <dgm:prSet presAssocID="{8D52B967-4559-4A23-A417-66088814BB95}" presName="compNode" presStyleCnt="0"/>
      <dgm:spPr/>
    </dgm:pt>
    <dgm:pt modelId="{DD0AB6E1-E757-4DAE-8A9E-4CAA61C00D15}" type="pres">
      <dgm:prSet presAssocID="{8D52B967-4559-4A23-A417-66088814BB95}" presName="bgRect" presStyleLbl="bgShp" presStyleIdx="1" presStyleCnt="6"/>
      <dgm:spPr/>
    </dgm:pt>
    <dgm:pt modelId="{5C53EAAB-B216-4814-B0ED-25F47FD18161}" type="pres">
      <dgm:prSet presAssocID="{8D52B967-4559-4A23-A417-66088814BB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459396D4-135D-4A1F-B714-A917D8907FF0}" type="pres">
      <dgm:prSet presAssocID="{8D52B967-4559-4A23-A417-66088814BB95}" presName="spaceRect" presStyleCnt="0"/>
      <dgm:spPr/>
    </dgm:pt>
    <dgm:pt modelId="{E3A61CAD-6F76-4261-9C40-00D445A63BEA}" type="pres">
      <dgm:prSet presAssocID="{8D52B967-4559-4A23-A417-66088814BB95}" presName="parTx" presStyleLbl="revTx" presStyleIdx="1" presStyleCnt="6">
        <dgm:presLayoutVars>
          <dgm:chMax val="0"/>
          <dgm:chPref val="0"/>
        </dgm:presLayoutVars>
      </dgm:prSet>
      <dgm:spPr/>
    </dgm:pt>
    <dgm:pt modelId="{93F76B64-8A88-4F84-AD4A-DCD449527E9C}" type="pres">
      <dgm:prSet presAssocID="{8EC62870-AB8D-487C-B27A-6E000969341A}" presName="sibTrans" presStyleCnt="0"/>
      <dgm:spPr/>
    </dgm:pt>
    <dgm:pt modelId="{AA90259B-A631-4448-A45D-3E4EEA88C52D}" type="pres">
      <dgm:prSet presAssocID="{15719A7C-5B7E-476A-932B-01B32F0095ED}" presName="compNode" presStyleCnt="0"/>
      <dgm:spPr/>
    </dgm:pt>
    <dgm:pt modelId="{2B8222DA-6444-4B66-8405-950FCA128E3D}" type="pres">
      <dgm:prSet presAssocID="{15719A7C-5B7E-476A-932B-01B32F0095ED}" presName="bgRect" presStyleLbl="bgShp" presStyleIdx="2" presStyleCnt="6"/>
      <dgm:spPr/>
    </dgm:pt>
    <dgm:pt modelId="{73CD394F-3AB8-4D49-9E71-DCED126912E2}" type="pres">
      <dgm:prSet presAssocID="{15719A7C-5B7E-476A-932B-01B32F0095E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4E6F7BC-DB0D-4678-B8D8-4D7D923B4686}" type="pres">
      <dgm:prSet presAssocID="{15719A7C-5B7E-476A-932B-01B32F0095ED}" presName="spaceRect" presStyleCnt="0"/>
      <dgm:spPr/>
    </dgm:pt>
    <dgm:pt modelId="{393DA8E2-FF96-4F74-A591-0A713A53D0C9}" type="pres">
      <dgm:prSet presAssocID="{15719A7C-5B7E-476A-932B-01B32F0095ED}" presName="parTx" presStyleLbl="revTx" presStyleIdx="2" presStyleCnt="6">
        <dgm:presLayoutVars>
          <dgm:chMax val="0"/>
          <dgm:chPref val="0"/>
        </dgm:presLayoutVars>
      </dgm:prSet>
      <dgm:spPr/>
    </dgm:pt>
    <dgm:pt modelId="{18225B5A-791D-40CA-9B55-5287D44DE68B}" type="pres">
      <dgm:prSet presAssocID="{A027C250-ED67-473C-AD37-2F109699A3A1}" presName="sibTrans" presStyleCnt="0"/>
      <dgm:spPr/>
    </dgm:pt>
    <dgm:pt modelId="{4D4D0300-F62E-40AD-84B9-6FF4C0B92B29}" type="pres">
      <dgm:prSet presAssocID="{ED8285B3-0A5B-4342-9566-F3792A876616}" presName="compNode" presStyleCnt="0"/>
      <dgm:spPr/>
    </dgm:pt>
    <dgm:pt modelId="{FD42BB19-3CC6-4E2C-BD5B-9FAC2356C3F1}" type="pres">
      <dgm:prSet presAssocID="{ED8285B3-0A5B-4342-9566-F3792A876616}" presName="bgRect" presStyleLbl="bgShp" presStyleIdx="3" presStyleCnt="6"/>
      <dgm:spPr/>
    </dgm:pt>
    <dgm:pt modelId="{E7CAE7DF-2D16-41C5-A362-8E86207B65A1}" type="pres">
      <dgm:prSet presAssocID="{ED8285B3-0A5B-4342-9566-F3792A87661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mono"/>
        </a:ext>
      </dgm:extLst>
    </dgm:pt>
    <dgm:pt modelId="{635892D4-5A18-4C39-9DC7-52FA2FCBC98F}" type="pres">
      <dgm:prSet presAssocID="{ED8285B3-0A5B-4342-9566-F3792A876616}" presName="spaceRect" presStyleCnt="0"/>
      <dgm:spPr/>
    </dgm:pt>
    <dgm:pt modelId="{859C5EC0-17F8-4FF8-8B56-D434EFB5ED9F}" type="pres">
      <dgm:prSet presAssocID="{ED8285B3-0A5B-4342-9566-F3792A876616}" presName="parTx" presStyleLbl="revTx" presStyleIdx="3" presStyleCnt="6">
        <dgm:presLayoutVars>
          <dgm:chMax val="0"/>
          <dgm:chPref val="0"/>
        </dgm:presLayoutVars>
      </dgm:prSet>
      <dgm:spPr/>
    </dgm:pt>
    <dgm:pt modelId="{0A6AC9F2-67F4-4675-99D5-DC7E990F7C81}" type="pres">
      <dgm:prSet presAssocID="{E5EEB2F8-AC2F-4EA7-8753-5C69699B0AF9}" presName="sibTrans" presStyleCnt="0"/>
      <dgm:spPr/>
    </dgm:pt>
    <dgm:pt modelId="{2C312C93-B069-4A19-9669-AAECC31BAEC6}" type="pres">
      <dgm:prSet presAssocID="{7806906B-90A4-4CD6-87F1-553983C1F46E}" presName="compNode" presStyleCnt="0"/>
      <dgm:spPr/>
    </dgm:pt>
    <dgm:pt modelId="{ED33CA1D-8F57-44CB-96ED-C64D9A6D2629}" type="pres">
      <dgm:prSet presAssocID="{7806906B-90A4-4CD6-87F1-553983C1F46E}" presName="bgRect" presStyleLbl="bgShp" presStyleIdx="4" presStyleCnt="6"/>
      <dgm:spPr/>
    </dgm:pt>
    <dgm:pt modelId="{CE75A33D-CC0C-42DB-B541-C8254F8E965E}" type="pres">
      <dgm:prSet presAssocID="{7806906B-90A4-4CD6-87F1-553983C1F46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EE8CD0B0-1790-4347-82C9-447B02D15508}" type="pres">
      <dgm:prSet presAssocID="{7806906B-90A4-4CD6-87F1-553983C1F46E}" presName="spaceRect" presStyleCnt="0"/>
      <dgm:spPr/>
    </dgm:pt>
    <dgm:pt modelId="{6D193AB8-518B-480C-B95F-A0BB50C848EB}" type="pres">
      <dgm:prSet presAssocID="{7806906B-90A4-4CD6-87F1-553983C1F46E}" presName="parTx" presStyleLbl="revTx" presStyleIdx="4" presStyleCnt="6">
        <dgm:presLayoutVars>
          <dgm:chMax val="0"/>
          <dgm:chPref val="0"/>
        </dgm:presLayoutVars>
      </dgm:prSet>
      <dgm:spPr/>
    </dgm:pt>
    <dgm:pt modelId="{61F41293-C239-46C3-8C9D-98D1B3B2F114}" type="pres">
      <dgm:prSet presAssocID="{AF3FB0A5-D874-4775-A433-B1CCE5BAADCC}" presName="sibTrans" presStyleCnt="0"/>
      <dgm:spPr/>
    </dgm:pt>
    <dgm:pt modelId="{43DF12E9-C940-462A-9447-DBAEE8E33F2B}" type="pres">
      <dgm:prSet presAssocID="{03E40A6D-2962-4CC3-AC63-B33347CE0643}" presName="compNode" presStyleCnt="0"/>
      <dgm:spPr/>
    </dgm:pt>
    <dgm:pt modelId="{AC00F0C6-33A9-452D-A1D2-B62C21517608}" type="pres">
      <dgm:prSet presAssocID="{03E40A6D-2962-4CC3-AC63-B33347CE0643}" presName="bgRect" presStyleLbl="bgShp" presStyleIdx="5" presStyleCnt="6"/>
      <dgm:spPr/>
    </dgm:pt>
    <dgm:pt modelId="{2BD49337-5C6B-4379-8E35-37CA74C922FF}" type="pres">
      <dgm:prSet presAssocID="{03E40A6D-2962-4CC3-AC63-B33347CE064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B668344-7C85-4F6C-BD80-721F5C5FEBF3}" type="pres">
      <dgm:prSet presAssocID="{03E40A6D-2962-4CC3-AC63-B33347CE0643}" presName="spaceRect" presStyleCnt="0"/>
      <dgm:spPr/>
    </dgm:pt>
    <dgm:pt modelId="{8FC54CDF-BA6B-4C4C-9362-BACE89951116}" type="pres">
      <dgm:prSet presAssocID="{03E40A6D-2962-4CC3-AC63-B33347CE064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4FD630B-1DA1-4E14-B802-9953C79A93FD}" type="presOf" srcId="{8D52B967-4559-4A23-A417-66088814BB95}" destId="{E3A61CAD-6F76-4261-9C40-00D445A63BEA}" srcOrd="0" destOrd="0" presId="urn:microsoft.com/office/officeart/2018/2/layout/IconVerticalSolidList"/>
    <dgm:cxn modelId="{4496BE2D-B1CF-4D90-9799-6ECEA47EAFFF}" srcId="{C14BAB65-900E-4227-9361-345E855B37B9}" destId="{D7A31FA3-D2D7-4B97-90E0-9D3787A31435}" srcOrd="0" destOrd="0" parTransId="{41F29454-01ED-43F4-9EF9-142C038AF24C}" sibTransId="{4D3D63EC-B0C2-451F-958E-AC558950B9A8}"/>
    <dgm:cxn modelId="{A4D79937-9F2B-4106-9D9C-ECEE389A200D}" type="presOf" srcId="{ED8285B3-0A5B-4342-9566-F3792A876616}" destId="{859C5EC0-17F8-4FF8-8B56-D434EFB5ED9F}" srcOrd="0" destOrd="0" presId="urn:microsoft.com/office/officeart/2018/2/layout/IconVerticalSolidList"/>
    <dgm:cxn modelId="{7D5AAB52-C778-4FAC-9C7D-2A4B5417BE19}" type="presOf" srcId="{7806906B-90A4-4CD6-87F1-553983C1F46E}" destId="{6D193AB8-518B-480C-B95F-A0BB50C848EB}" srcOrd="0" destOrd="0" presId="urn:microsoft.com/office/officeart/2018/2/layout/IconVerticalSolidList"/>
    <dgm:cxn modelId="{54AD8859-8373-42AD-8A47-33D2B5F8AD30}" srcId="{C14BAB65-900E-4227-9361-345E855B37B9}" destId="{7806906B-90A4-4CD6-87F1-553983C1F46E}" srcOrd="4" destOrd="0" parTransId="{32DFF7BE-B01D-4CB6-AAA7-2DF6162FAC35}" sibTransId="{AF3FB0A5-D874-4775-A433-B1CCE5BAADCC}"/>
    <dgm:cxn modelId="{C5F7D68C-2E58-479D-BDAE-29F49734B1B9}" type="presOf" srcId="{D7A31FA3-D2D7-4B97-90E0-9D3787A31435}" destId="{8A8DD82B-FD21-4FB2-BD6A-999ED6578E43}" srcOrd="0" destOrd="0" presId="urn:microsoft.com/office/officeart/2018/2/layout/IconVerticalSolidList"/>
    <dgm:cxn modelId="{3F61679D-FE36-4AEB-8172-2EA356155750}" srcId="{C14BAB65-900E-4227-9361-345E855B37B9}" destId="{15719A7C-5B7E-476A-932B-01B32F0095ED}" srcOrd="2" destOrd="0" parTransId="{15A3BEA3-C150-477F-9040-522C05CF00AF}" sibTransId="{A027C250-ED67-473C-AD37-2F109699A3A1}"/>
    <dgm:cxn modelId="{BD8F07AD-E314-4526-8ECC-D5B4EF8D681A}" type="presOf" srcId="{03E40A6D-2962-4CC3-AC63-B33347CE0643}" destId="{8FC54CDF-BA6B-4C4C-9362-BACE89951116}" srcOrd="0" destOrd="0" presId="urn:microsoft.com/office/officeart/2018/2/layout/IconVerticalSolidList"/>
    <dgm:cxn modelId="{68622FB4-CABD-4BE0-8C5C-CB4FA2C59BE0}" type="presOf" srcId="{C14BAB65-900E-4227-9361-345E855B37B9}" destId="{F25597CE-74FB-4E3D-9987-A6BEF4B059A7}" srcOrd="0" destOrd="0" presId="urn:microsoft.com/office/officeart/2018/2/layout/IconVerticalSolidList"/>
    <dgm:cxn modelId="{F6216ABB-932B-452A-8224-1A4A3A0CD1AE}" srcId="{C14BAB65-900E-4227-9361-345E855B37B9}" destId="{ED8285B3-0A5B-4342-9566-F3792A876616}" srcOrd="3" destOrd="0" parTransId="{6F8C2B81-12A2-420A-9ABF-09B7F7627985}" sibTransId="{E5EEB2F8-AC2F-4EA7-8753-5C69699B0AF9}"/>
    <dgm:cxn modelId="{C604F0C5-4751-438A-86F1-7BE784A3842C}" srcId="{C14BAB65-900E-4227-9361-345E855B37B9}" destId="{03E40A6D-2962-4CC3-AC63-B33347CE0643}" srcOrd="5" destOrd="0" parTransId="{0DA28E76-7596-4FB1-BF19-0E17C3C4619F}" sibTransId="{A3F7F694-A63C-44F9-A474-454D9743D0C9}"/>
    <dgm:cxn modelId="{5A7938CF-6AD6-4586-A73F-9D89D3A3C0B5}" srcId="{C14BAB65-900E-4227-9361-345E855B37B9}" destId="{8D52B967-4559-4A23-A417-66088814BB95}" srcOrd="1" destOrd="0" parTransId="{EBE9DF51-8794-4A4B-9E3B-C1D31E04EF82}" sibTransId="{8EC62870-AB8D-487C-B27A-6E000969341A}"/>
    <dgm:cxn modelId="{485691D3-C9C7-4BF1-860B-E70BB58EE022}" type="presOf" srcId="{15719A7C-5B7E-476A-932B-01B32F0095ED}" destId="{393DA8E2-FF96-4F74-A591-0A713A53D0C9}" srcOrd="0" destOrd="0" presId="urn:microsoft.com/office/officeart/2018/2/layout/IconVerticalSolidList"/>
    <dgm:cxn modelId="{FF3C8689-5383-4031-A788-DACD1B7A23D5}" type="presParOf" srcId="{F25597CE-74FB-4E3D-9987-A6BEF4B059A7}" destId="{E4830B90-0B80-4AEA-A19F-7000FF0C48C0}" srcOrd="0" destOrd="0" presId="urn:microsoft.com/office/officeart/2018/2/layout/IconVerticalSolidList"/>
    <dgm:cxn modelId="{CD2DDF57-F224-465B-A4D4-98096526F03F}" type="presParOf" srcId="{E4830B90-0B80-4AEA-A19F-7000FF0C48C0}" destId="{5863DC62-A153-4232-9B34-1D58CF011BDF}" srcOrd="0" destOrd="0" presId="urn:microsoft.com/office/officeart/2018/2/layout/IconVerticalSolidList"/>
    <dgm:cxn modelId="{6E3A4A71-D719-4FF6-88C2-6ADC4A3967C7}" type="presParOf" srcId="{E4830B90-0B80-4AEA-A19F-7000FF0C48C0}" destId="{6A23EAF4-D242-4791-AAD7-9669C27E6056}" srcOrd="1" destOrd="0" presId="urn:microsoft.com/office/officeart/2018/2/layout/IconVerticalSolidList"/>
    <dgm:cxn modelId="{D758D950-8B41-45B9-93CE-0CBCFDEAAFC1}" type="presParOf" srcId="{E4830B90-0B80-4AEA-A19F-7000FF0C48C0}" destId="{61DDF9D5-3D5E-4060-9654-3E4D0D694885}" srcOrd="2" destOrd="0" presId="urn:microsoft.com/office/officeart/2018/2/layout/IconVerticalSolidList"/>
    <dgm:cxn modelId="{63278AA5-0026-4422-8B99-136EBD3BD371}" type="presParOf" srcId="{E4830B90-0B80-4AEA-A19F-7000FF0C48C0}" destId="{8A8DD82B-FD21-4FB2-BD6A-999ED6578E43}" srcOrd="3" destOrd="0" presId="urn:microsoft.com/office/officeart/2018/2/layout/IconVerticalSolidList"/>
    <dgm:cxn modelId="{829D4078-EA27-4086-B6A4-D2C69ADB6B52}" type="presParOf" srcId="{F25597CE-74FB-4E3D-9987-A6BEF4B059A7}" destId="{7F300232-B63E-4C21-84BC-8E598242C9FE}" srcOrd="1" destOrd="0" presId="urn:microsoft.com/office/officeart/2018/2/layout/IconVerticalSolidList"/>
    <dgm:cxn modelId="{9453F9ED-296C-4142-B620-D4E8211CEE48}" type="presParOf" srcId="{F25597CE-74FB-4E3D-9987-A6BEF4B059A7}" destId="{39433380-D032-44E2-8A21-859648BBA509}" srcOrd="2" destOrd="0" presId="urn:microsoft.com/office/officeart/2018/2/layout/IconVerticalSolidList"/>
    <dgm:cxn modelId="{B3B7C7E5-A81E-4A2E-A66E-88CFBE14CD34}" type="presParOf" srcId="{39433380-D032-44E2-8A21-859648BBA509}" destId="{DD0AB6E1-E757-4DAE-8A9E-4CAA61C00D15}" srcOrd="0" destOrd="0" presId="urn:microsoft.com/office/officeart/2018/2/layout/IconVerticalSolidList"/>
    <dgm:cxn modelId="{481EE3DB-3DEB-4A5B-92C0-E0BBC83B562E}" type="presParOf" srcId="{39433380-D032-44E2-8A21-859648BBA509}" destId="{5C53EAAB-B216-4814-B0ED-25F47FD18161}" srcOrd="1" destOrd="0" presId="urn:microsoft.com/office/officeart/2018/2/layout/IconVerticalSolidList"/>
    <dgm:cxn modelId="{B37847E5-7671-4082-A017-723248409368}" type="presParOf" srcId="{39433380-D032-44E2-8A21-859648BBA509}" destId="{459396D4-135D-4A1F-B714-A917D8907FF0}" srcOrd="2" destOrd="0" presId="urn:microsoft.com/office/officeart/2018/2/layout/IconVerticalSolidList"/>
    <dgm:cxn modelId="{DC8B652F-554A-483A-A2C6-3EC6080510F7}" type="presParOf" srcId="{39433380-D032-44E2-8A21-859648BBA509}" destId="{E3A61CAD-6F76-4261-9C40-00D445A63BEA}" srcOrd="3" destOrd="0" presId="urn:microsoft.com/office/officeart/2018/2/layout/IconVerticalSolidList"/>
    <dgm:cxn modelId="{3AE8A26C-0442-48A3-8DEA-DC4EB91A118F}" type="presParOf" srcId="{F25597CE-74FB-4E3D-9987-A6BEF4B059A7}" destId="{93F76B64-8A88-4F84-AD4A-DCD449527E9C}" srcOrd="3" destOrd="0" presId="urn:microsoft.com/office/officeart/2018/2/layout/IconVerticalSolidList"/>
    <dgm:cxn modelId="{4BDB3070-3EA3-4283-98CF-2581FD911F95}" type="presParOf" srcId="{F25597CE-74FB-4E3D-9987-A6BEF4B059A7}" destId="{AA90259B-A631-4448-A45D-3E4EEA88C52D}" srcOrd="4" destOrd="0" presId="urn:microsoft.com/office/officeart/2018/2/layout/IconVerticalSolidList"/>
    <dgm:cxn modelId="{40C24DEF-DF1A-4AFD-8638-11E3732B2C5D}" type="presParOf" srcId="{AA90259B-A631-4448-A45D-3E4EEA88C52D}" destId="{2B8222DA-6444-4B66-8405-950FCA128E3D}" srcOrd="0" destOrd="0" presId="urn:microsoft.com/office/officeart/2018/2/layout/IconVerticalSolidList"/>
    <dgm:cxn modelId="{E4BD8625-568C-4539-AA2E-74E91456135F}" type="presParOf" srcId="{AA90259B-A631-4448-A45D-3E4EEA88C52D}" destId="{73CD394F-3AB8-4D49-9E71-DCED126912E2}" srcOrd="1" destOrd="0" presId="urn:microsoft.com/office/officeart/2018/2/layout/IconVerticalSolidList"/>
    <dgm:cxn modelId="{AE67F543-F317-4542-BDE5-ED8306EA087C}" type="presParOf" srcId="{AA90259B-A631-4448-A45D-3E4EEA88C52D}" destId="{54E6F7BC-DB0D-4678-B8D8-4D7D923B4686}" srcOrd="2" destOrd="0" presId="urn:microsoft.com/office/officeart/2018/2/layout/IconVerticalSolidList"/>
    <dgm:cxn modelId="{56C296F7-CB84-4AD9-97CD-7CB52A66CE1A}" type="presParOf" srcId="{AA90259B-A631-4448-A45D-3E4EEA88C52D}" destId="{393DA8E2-FF96-4F74-A591-0A713A53D0C9}" srcOrd="3" destOrd="0" presId="urn:microsoft.com/office/officeart/2018/2/layout/IconVerticalSolidList"/>
    <dgm:cxn modelId="{F92F007A-208C-4048-8275-B40586AA62C0}" type="presParOf" srcId="{F25597CE-74FB-4E3D-9987-A6BEF4B059A7}" destId="{18225B5A-791D-40CA-9B55-5287D44DE68B}" srcOrd="5" destOrd="0" presId="urn:microsoft.com/office/officeart/2018/2/layout/IconVerticalSolidList"/>
    <dgm:cxn modelId="{E1A074A9-4845-43DA-9866-82A25209A853}" type="presParOf" srcId="{F25597CE-74FB-4E3D-9987-A6BEF4B059A7}" destId="{4D4D0300-F62E-40AD-84B9-6FF4C0B92B29}" srcOrd="6" destOrd="0" presId="urn:microsoft.com/office/officeart/2018/2/layout/IconVerticalSolidList"/>
    <dgm:cxn modelId="{7603C05C-F3F7-4826-B5E6-4C44B63C4F4B}" type="presParOf" srcId="{4D4D0300-F62E-40AD-84B9-6FF4C0B92B29}" destId="{FD42BB19-3CC6-4E2C-BD5B-9FAC2356C3F1}" srcOrd="0" destOrd="0" presId="urn:microsoft.com/office/officeart/2018/2/layout/IconVerticalSolidList"/>
    <dgm:cxn modelId="{475F9668-E3D7-49E0-9911-0BA0EBEF87DC}" type="presParOf" srcId="{4D4D0300-F62E-40AD-84B9-6FF4C0B92B29}" destId="{E7CAE7DF-2D16-41C5-A362-8E86207B65A1}" srcOrd="1" destOrd="0" presId="urn:microsoft.com/office/officeart/2018/2/layout/IconVerticalSolidList"/>
    <dgm:cxn modelId="{7606F511-22EC-440C-AA24-983FA5627DE5}" type="presParOf" srcId="{4D4D0300-F62E-40AD-84B9-6FF4C0B92B29}" destId="{635892D4-5A18-4C39-9DC7-52FA2FCBC98F}" srcOrd="2" destOrd="0" presId="urn:microsoft.com/office/officeart/2018/2/layout/IconVerticalSolidList"/>
    <dgm:cxn modelId="{10F465E0-8D09-4362-9DF4-0E396F2DD9C8}" type="presParOf" srcId="{4D4D0300-F62E-40AD-84B9-6FF4C0B92B29}" destId="{859C5EC0-17F8-4FF8-8B56-D434EFB5ED9F}" srcOrd="3" destOrd="0" presId="urn:microsoft.com/office/officeart/2018/2/layout/IconVerticalSolidList"/>
    <dgm:cxn modelId="{3D574238-1A11-4C14-8095-684E93C41EE6}" type="presParOf" srcId="{F25597CE-74FB-4E3D-9987-A6BEF4B059A7}" destId="{0A6AC9F2-67F4-4675-99D5-DC7E990F7C81}" srcOrd="7" destOrd="0" presId="urn:microsoft.com/office/officeart/2018/2/layout/IconVerticalSolidList"/>
    <dgm:cxn modelId="{D9DDA540-5D84-46D0-BF1B-5BCA78569C31}" type="presParOf" srcId="{F25597CE-74FB-4E3D-9987-A6BEF4B059A7}" destId="{2C312C93-B069-4A19-9669-AAECC31BAEC6}" srcOrd="8" destOrd="0" presId="urn:microsoft.com/office/officeart/2018/2/layout/IconVerticalSolidList"/>
    <dgm:cxn modelId="{1BEE6B53-E412-4138-A4A9-BC5191DCB0AE}" type="presParOf" srcId="{2C312C93-B069-4A19-9669-AAECC31BAEC6}" destId="{ED33CA1D-8F57-44CB-96ED-C64D9A6D2629}" srcOrd="0" destOrd="0" presId="urn:microsoft.com/office/officeart/2018/2/layout/IconVerticalSolidList"/>
    <dgm:cxn modelId="{A2A211EA-2F43-496F-AE96-E835F0FDC53F}" type="presParOf" srcId="{2C312C93-B069-4A19-9669-AAECC31BAEC6}" destId="{CE75A33D-CC0C-42DB-B541-C8254F8E965E}" srcOrd="1" destOrd="0" presId="urn:microsoft.com/office/officeart/2018/2/layout/IconVerticalSolidList"/>
    <dgm:cxn modelId="{B2801228-0959-46D6-994F-DC584A890E80}" type="presParOf" srcId="{2C312C93-B069-4A19-9669-AAECC31BAEC6}" destId="{EE8CD0B0-1790-4347-82C9-447B02D15508}" srcOrd="2" destOrd="0" presId="urn:microsoft.com/office/officeart/2018/2/layout/IconVerticalSolidList"/>
    <dgm:cxn modelId="{918ADEDF-901A-4E9F-9B53-359BD4098DED}" type="presParOf" srcId="{2C312C93-B069-4A19-9669-AAECC31BAEC6}" destId="{6D193AB8-518B-480C-B95F-A0BB50C848EB}" srcOrd="3" destOrd="0" presId="urn:microsoft.com/office/officeart/2018/2/layout/IconVerticalSolidList"/>
    <dgm:cxn modelId="{DC57E90F-DFC4-4D49-B6FA-CBA27E74B3F5}" type="presParOf" srcId="{F25597CE-74FB-4E3D-9987-A6BEF4B059A7}" destId="{61F41293-C239-46C3-8C9D-98D1B3B2F114}" srcOrd="9" destOrd="0" presId="urn:microsoft.com/office/officeart/2018/2/layout/IconVerticalSolidList"/>
    <dgm:cxn modelId="{3836497C-800A-4B35-8A2A-10CDC7B5B984}" type="presParOf" srcId="{F25597CE-74FB-4E3D-9987-A6BEF4B059A7}" destId="{43DF12E9-C940-462A-9447-DBAEE8E33F2B}" srcOrd="10" destOrd="0" presId="urn:microsoft.com/office/officeart/2018/2/layout/IconVerticalSolidList"/>
    <dgm:cxn modelId="{01183FB8-56E2-434C-ADA0-F02CF1A937E9}" type="presParOf" srcId="{43DF12E9-C940-462A-9447-DBAEE8E33F2B}" destId="{AC00F0C6-33A9-452D-A1D2-B62C21517608}" srcOrd="0" destOrd="0" presId="urn:microsoft.com/office/officeart/2018/2/layout/IconVerticalSolidList"/>
    <dgm:cxn modelId="{255F03D4-C8E2-4320-85B8-41653EAF98AA}" type="presParOf" srcId="{43DF12E9-C940-462A-9447-DBAEE8E33F2B}" destId="{2BD49337-5C6B-4379-8E35-37CA74C922FF}" srcOrd="1" destOrd="0" presId="urn:microsoft.com/office/officeart/2018/2/layout/IconVerticalSolidList"/>
    <dgm:cxn modelId="{249CF637-FE61-49E1-B5D0-9135F77A0D03}" type="presParOf" srcId="{43DF12E9-C940-462A-9447-DBAEE8E33F2B}" destId="{4B668344-7C85-4F6C-BD80-721F5C5FEBF3}" srcOrd="2" destOrd="0" presId="urn:microsoft.com/office/officeart/2018/2/layout/IconVerticalSolidList"/>
    <dgm:cxn modelId="{59D36B29-C788-4BEB-B87B-0EA524921867}" type="presParOf" srcId="{43DF12E9-C940-462A-9447-DBAEE8E33F2B}" destId="{8FC54CDF-BA6B-4C4C-9362-BACE899511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0C85A-EBF6-4D22-B99B-8A567B9D8951}">
      <dsp:nvSpPr>
        <dsp:cNvPr id="0" name=""/>
        <dsp:cNvSpPr/>
      </dsp:nvSpPr>
      <dsp:spPr>
        <a:xfrm>
          <a:off x="898829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05723-5891-40CC-99AC-43F3B4AF12B2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3134B-9ED6-428E-AFC6-F05C9A1D9AD9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Introduction</a:t>
          </a:r>
        </a:p>
      </dsp:txBody>
      <dsp:txXfrm>
        <a:off x="578678" y="1313725"/>
        <a:ext cx="1641796" cy="656718"/>
      </dsp:txXfrm>
    </dsp:sp>
    <dsp:sp modelId="{89A8F92F-F503-4197-969A-CDFD68483E78}">
      <dsp:nvSpPr>
        <dsp:cNvPr id="0" name=""/>
        <dsp:cNvSpPr/>
      </dsp:nvSpPr>
      <dsp:spPr>
        <a:xfrm>
          <a:off x="2827940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4CE42-8293-46E6-8F6C-DCF3DD6BC613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89A5-7529-4FB3-974A-6D9137D3ED7B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Installation</a:t>
          </a:r>
        </a:p>
      </dsp:txBody>
      <dsp:txXfrm>
        <a:off x="2507790" y="1313725"/>
        <a:ext cx="1641796" cy="656718"/>
      </dsp:txXfrm>
    </dsp:sp>
    <dsp:sp modelId="{DCF1495D-4F6C-43F3-B224-EDBE47F2E0AD}">
      <dsp:nvSpPr>
        <dsp:cNvPr id="0" name=""/>
        <dsp:cNvSpPr/>
      </dsp:nvSpPr>
      <dsp:spPr>
        <a:xfrm>
          <a:off x="4757051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B4A1F-0C77-46FB-8EB1-28DD2A6F8A7D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ADED5-B650-41BC-9DF6-CA6720C41203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Architecture</a:t>
          </a:r>
        </a:p>
      </dsp:txBody>
      <dsp:txXfrm>
        <a:off x="4436901" y="1313725"/>
        <a:ext cx="1641796" cy="656718"/>
      </dsp:txXfrm>
    </dsp:sp>
    <dsp:sp modelId="{D0851136-F65D-48B5-BEC5-FC6CBB80F36B}">
      <dsp:nvSpPr>
        <dsp:cNvPr id="0" name=""/>
        <dsp:cNvSpPr/>
      </dsp:nvSpPr>
      <dsp:spPr>
        <a:xfrm>
          <a:off x="6686163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5CF36-7C5F-4CC2-807A-E3E348E40B9A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AE2F4-A315-4E35-99DD-CC93DE9EF1A4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Docker Networking Using OpenvSwitch</a:t>
          </a:r>
        </a:p>
      </dsp:txBody>
      <dsp:txXfrm>
        <a:off x="6366012" y="1313725"/>
        <a:ext cx="1641796" cy="656718"/>
      </dsp:txXfrm>
    </dsp:sp>
    <dsp:sp modelId="{EACEFEF8-152A-4B8A-B20E-E603E8667BF9}">
      <dsp:nvSpPr>
        <dsp:cNvPr id="0" name=""/>
        <dsp:cNvSpPr/>
      </dsp:nvSpPr>
      <dsp:spPr>
        <a:xfrm>
          <a:off x="861527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044D1-7BF5-4FB3-8A55-F694057649EE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26A4F-8910-43A2-AE5E-FC794B687815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Wireshark in Docker</a:t>
          </a:r>
        </a:p>
      </dsp:txBody>
      <dsp:txXfrm>
        <a:off x="8295124" y="1313725"/>
        <a:ext cx="1641796" cy="656718"/>
      </dsp:txXfrm>
    </dsp:sp>
    <dsp:sp modelId="{3788C33B-40C8-49CF-9FC9-64CE9FDA3AEC}">
      <dsp:nvSpPr>
        <dsp:cNvPr id="0" name=""/>
        <dsp:cNvSpPr/>
      </dsp:nvSpPr>
      <dsp:spPr>
        <a:xfrm>
          <a:off x="2827940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D5832-6F7A-42E3-A3AB-38CC15D334E8}">
      <dsp:nvSpPr>
        <dsp:cNvPr id="0" name=""/>
        <dsp:cNvSpPr/>
      </dsp:nvSpPr>
      <dsp:spPr>
        <a:xfrm>
          <a:off x="304137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41963-7769-492F-A5D3-B0ADDB2FCEFD}">
      <dsp:nvSpPr>
        <dsp:cNvPr id="0" name=""/>
        <dsp:cNvSpPr/>
      </dsp:nvSpPr>
      <dsp:spPr>
        <a:xfrm>
          <a:off x="250779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Opendaylight in Docker</a:t>
          </a:r>
        </a:p>
      </dsp:txBody>
      <dsp:txXfrm>
        <a:off x="2507790" y="3694331"/>
        <a:ext cx="1641796" cy="656718"/>
      </dsp:txXfrm>
    </dsp:sp>
    <dsp:sp modelId="{F111DA89-9FC9-41A3-AE70-82A9B44D6417}">
      <dsp:nvSpPr>
        <dsp:cNvPr id="0" name=""/>
        <dsp:cNvSpPr/>
      </dsp:nvSpPr>
      <dsp:spPr>
        <a:xfrm>
          <a:off x="475705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C99C9-B4DF-4FF7-B424-C246190D9CA3}">
      <dsp:nvSpPr>
        <dsp:cNvPr id="0" name=""/>
        <dsp:cNvSpPr/>
      </dsp:nvSpPr>
      <dsp:spPr>
        <a:xfrm>
          <a:off x="497048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304D0-E047-4B28-81FE-23B656ECE6D6}">
      <dsp:nvSpPr>
        <dsp:cNvPr id="0" name=""/>
        <dsp:cNvSpPr/>
      </dsp:nvSpPr>
      <dsp:spPr>
        <a:xfrm>
          <a:off x="443690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Challenges faced</a:t>
          </a:r>
        </a:p>
      </dsp:txBody>
      <dsp:txXfrm>
        <a:off x="4436901" y="3694331"/>
        <a:ext cx="1641796" cy="656718"/>
      </dsp:txXfrm>
    </dsp:sp>
    <dsp:sp modelId="{3D5FB7AB-65B6-4D95-A918-DD71E2B15473}">
      <dsp:nvSpPr>
        <dsp:cNvPr id="0" name=""/>
        <dsp:cNvSpPr/>
      </dsp:nvSpPr>
      <dsp:spPr>
        <a:xfrm>
          <a:off x="6686163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CBA25-5E4D-41A0-8DCE-BCC9277C9570}">
      <dsp:nvSpPr>
        <dsp:cNvPr id="0" name=""/>
        <dsp:cNvSpPr/>
      </dsp:nvSpPr>
      <dsp:spPr>
        <a:xfrm>
          <a:off x="689959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746B9-3144-4813-BB84-44842ED09BC5}">
      <dsp:nvSpPr>
        <dsp:cNvPr id="0" name=""/>
        <dsp:cNvSpPr/>
      </dsp:nvSpPr>
      <dsp:spPr>
        <a:xfrm>
          <a:off x="636601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Conclusion</a:t>
          </a:r>
        </a:p>
      </dsp:txBody>
      <dsp:txXfrm>
        <a:off x="6366012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525B9-2D36-437D-ADD8-EB53091E787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8DA87D-6883-4971-AB8C-9388332DE207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Ubuntu VMs</a:t>
          </a:r>
          <a:endParaRPr lang="en-US" sz="3300" kern="1200" dirty="0"/>
        </a:p>
      </dsp:txBody>
      <dsp:txXfrm>
        <a:off x="0" y="2124"/>
        <a:ext cx="10515600" cy="724514"/>
      </dsp:txXfrm>
    </dsp:sp>
    <dsp:sp modelId="{284FFE14-FB29-4A33-A47D-F8E3A9D3EE90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C721C-362D-46B5-B174-1F85F22EA76E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Docker</a:t>
          </a:r>
          <a:endParaRPr lang="en-US" sz="3300" kern="1200"/>
        </a:p>
      </dsp:txBody>
      <dsp:txXfrm>
        <a:off x="0" y="726639"/>
        <a:ext cx="10515600" cy="724514"/>
      </dsp:txXfrm>
    </dsp:sp>
    <dsp:sp modelId="{0E8E7A71-045F-4B12-8DD3-A5699C9A583A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4209DE-F96F-406B-B022-A71EDCA2204B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OpenvSwitch</a:t>
          </a:r>
          <a:endParaRPr lang="en-US" sz="3300" kern="1200"/>
        </a:p>
      </dsp:txBody>
      <dsp:txXfrm>
        <a:off x="0" y="1451154"/>
        <a:ext cx="10515600" cy="724514"/>
      </dsp:txXfrm>
    </dsp:sp>
    <dsp:sp modelId="{FC14120D-7E4A-4293-85CB-90E31323477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0B530E-6C06-4394-B415-1C939D708D3C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Wireshark</a:t>
          </a:r>
          <a:endParaRPr lang="en-US" sz="3300" kern="1200"/>
        </a:p>
      </dsp:txBody>
      <dsp:txXfrm>
        <a:off x="0" y="2175669"/>
        <a:ext cx="10515600" cy="724514"/>
      </dsp:txXfrm>
    </dsp:sp>
    <dsp:sp modelId="{864BD1F5-6693-404E-AA72-A7BCCC5496CE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BBC248-1919-4EC1-AD5C-30A00DCB1FD6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Java Development Kit (JDK 11)</a:t>
          </a:r>
          <a:endParaRPr lang="en-US" sz="3300" kern="1200"/>
        </a:p>
      </dsp:txBody>
      <dsp:txXfrm>
        <a:off x="0" y="2900183"/>
        <a:ext cx="10515600" cy="724514"/>
      </dsp:txXfrm>
    </dsp:sp>
    <dsp:sp modelId="{FF2A4221-AE8A-49FB-8911-23B4DAAB182E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ADAF5-F29C-45ED-B422-667FF0465E19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OpenDaylight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95313-5D2E-4E40-BFE5-3469644B4420}">
      <dsp:nvSpPr>
        <dsp:cNvPr id="0" name=""/>
        <dsp:cNvSpPr/>
      </dsp:nvSpPr>
      <dsp:spPr>
        <a:xfrm>
          <a:off x="2952912" y="1677019"/>
          <a:ext cx="648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6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0263" y="1719343"/>
        <a:ext cx="33963" cy="6792"/>
      </dsp:txXfrm>
    </dsp:sp>
    <dsp:sp modelId="{9EE88767-2BA2-45E1-9489-33FB38FD531A}">
      <dsp:nvSpPr>
        <dsp:cNvPr id="0" name=""/>
        <dsp:cNvSpPr/>
      </dsp:nvSpPr>
      <dsp:spPr>
        <a:xfrm>
          <a:off x="1383" y="836741"/>
          <a:ext cx="2953329" cy="17719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6" tIns="151904" rIns="144716" bIns="1519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Docker container – CentOS on both hosts which acquires IP Addresses</a:t>
          </a:r>
          <a:endParaRPr lang="en-US" sz="2400" kern="1200"/>
        </a:p>
      </dsp:txBody>
      <dsp:txXfrm>
        <a:off x="1383" y="836741"/>
        <a:ext cx="2953329" cy="1771997"/>
      </dsp:txXfrm>
    </dsp:sp>
    <dsp:sp modelId="{5A3D75FC-641A-48B8-92B0-CBF23B37074A}">
      <dsp:nvSpPr>
        <dsp:cNvPr id="0" name=""/>
        <dsp:cNvSpPr/>
      </dsp:nvSpPr>
      <dsp:spPr>
        <a:xfrm>
          <a:off x="1478048" y="2606938"/>
          <a:ext cx="3632594" cy="648665"/>
        </a:xfrm>
        <a:custGeom>
          <a:avLst/>
          <a:gdLst/>
          <a:ahLst/>
          <a:cxnLst/>
          <a:rect l="0" t="0" r="0" b="0"/>
          <a:pathLst>
            <a:path>
              <a:moveTo>
                <a:pt x="3632594" y="0"/>
              </a:moveTo>
              <a:lnTo>
                <a:pt x="3632594" y="341432"/>
              </a:lnTo>
              <a:lnTo>
                <a:pt x="0" y="341432"/>
              </a:lnTo>
              <a:lnTo>
                <a:pt x="0" y="64866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201956" y="2927875"/>
        <a:ext cx="184777" cy="6792"/>
      </dsp:txXfrm>
    </dsp:sp>
    <dsp:sp modelId="{B78943DB-062F-4423-8D56-04C98C71F940}">
      <dsp:nvSpPr>
        <dsp:cNvPr id="0" name=""/>
        <dsp:cNvSpPr/>
      </dsp:nvSpPr>
      <dsp:spPr>
        <a:xfrm>
          <a:off x="3633978" y="836741"/>
          <a:ext cx="2953329" cy="177199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6" tIns="151904" rIns="144716" bIns="1519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Connect the docker to linux bridge</a:t>
          </a:r>
        </a:p>
      </dsp:txBody>
      <dsp:txXfrm>
        <a:off x="3633978" y="836741"/>
        <a:ext cx="2953329" cy="1771997"/>
      </dsp:txXfrm>
    </dsp:sp>
    <dsp:sp modelId="{94235364-B538-4874-ACCE-1CD210CC7D01}">
      <dsp:nvSpPr>
        <dsp:cNvPr id="0" name=""/>
        <dsp:cNvSpPr/>
      </dsp:nvSpPr>
      <dsp:spPr>
        <a:xfrm>
          <a:off x="2952912" y="4128283"/>
          <a:ext cx="648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86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0263" y="4170606"/>
        <a:ext cx="33963" cy="6792"/>
      </dsp:txXfrm>
    </dsp:sp>
    <dsp:sp modelId="{71B0115A-2B91-4C80-B0CE-BE07C0453943}">
      <dsp:nvSpPr>
        <dsp:cNvPr id="0" name=""/>
        <dsp:cNvSpPr/>
      </dsp:nvSpPr>
      <dsp:spPr>
        <a:xfrm>
          <a:off x="1383" y="3288004"/>
          <a:ext cx="2953329" cy="17719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6" tIns="151904" rIns="144716" bIns="1519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Set up the OVS bridge on both the containers</a:t>
          </a:r>
          <a:endParaRPr lang="en-US" sz="2400" kern="1200"/>
        </a:p>
      </dsp:txBody>
      <dsp:txXfrm>
        <a:off x="1383" y="3288004"/>
        <a:ext cx="2953329" cy="1771997"/>
      </dsp:txXfrm>
    </dsp:sp>
    <dsp:sp modelId="{7E83A87D-1172-4006-B6F7-70C397A37E5D}">
      <dsp:nvSpPr>
        <dsp:cNvPr id="0" name=""/>
        <dsp:cNvSpPr/>
      </dsp:nvSpPr>
      <dsp:spPr>
        <a:xfrm>
          <a:off x="3633978" y="3288004"/>
          <a:ext cx="2953329" cy="177199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16" tIns="151904" rIns="144716" bIns="1519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Ping each other</a:t>
          </a:r>
          <a:endParaRPr lang="en-US" sz="2400" kern="1200" dirty="0"/>
        </a:p>
      </dsp:txBody>
      <dsp:txXfrm>
        <a:off x="3633978" y="3288004"/>
        <a:ext cx="2953329" cy="1771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4D990-5540-461C-B63A-6226137500AC}">
      <dsp:nvSpPr>
        <dsp:cNvPr id="0" name=""/>
        <dsp:cNvSpPr/>
      </dsp:nvSpPr>
      <dsp:spPr>
        <a:xfrm>
          <a:off x="948853" y="181"/>
          <a:ext cx="4350692" cy="26104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Installed the Dockerized OpenDaylight Carbon on one of the VMs</a:t>
          </a:r>
          <a:endParaRPr lang="en-US" sz="3600" kern="1200"/>
        </a:p>
      </dsp:txBody>
      <dsp:txXfrm>
        <a:off x="948853" y="181"/>
        <a:ext cx="4350692" cy="2610415"/>
      </dsp:txXfrm>
    </dsp:sp>
    <dsp:sp modelId="{E85FFA29-7AE1-4796-9E03-6CEFCAF5E74F}">
      <dsp:nvSpPr>
        <dsp:cNvPr id="0" name=""/>
        <dsp:cNvSpPr/>
      </dsp:nvSpPr>
      <dsp:spPr>
        <a:xfrm>
          <a:off x="948853" y="3045666"/>
          <a:ext cx="4350692" cy="261041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Install the features using feature:install</a:t>
          </a:r>
          <a:endParaRPr lang="en-US" sz="3600" kern="1200"/>
        </a:p>
      </dsp:txBody>
      <dsp:txXfrm>
        <a:off x="948853" y="3045666"/>
        <a:ext cx="4350692" cy="26104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3DC62-A153-4232-9B34-1D58CF011BDF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3EAF4-D242-4791-AAD7-9669C27E6056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DD82B-FD21-4FB2-BD6A-999ED6578E43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Main hurdle was learning Docker and containerization of applications.</a:t>
          </a:r>
          <a:endParaRPr lang="en-US" sz="1900" kern="1200"/>
        </a:p>
      </dsp:txBody>
      <dsp:txXfrm>
        <a:off x="900518" y="1829"/>
        <a:ext cx="5347881" cy="779669"/>
      </dsp:txXfrm>
    </dsp:sp>
    <dsp:sp modelId="{DD0AB6E1-E757-4DAE-8A9E-4CAA61C00D15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3EAAB-B216-4814-B0ED-25F47FD18161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61CAD-6F76-4261-9C40-00D445A63BEA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Creating multiple heavy weight VMs on the same laptop machine. </a:t>
          </a:r>
          <a:endParaRPr lang="en-US" sz="1900" kern="1200"/>
        </a:p>
      </dsp:txBody>
      <dsp:txXfrm>
        <a:off x="900518" y="976416"/>
        <a:ext cx="5347881" cy="779669"/>
      </dsp:txXfrm>
    </dsp:sp>
    <dsp:sp modelId="{2B8222DA-6444-4B66-8405-950FCA128E3D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D394F-3AB8-4D49-9E71-DCED126912E2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DA8E2-FF96-4F74-A591-0A713A53D0C9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Issues with JAVA versions</a:t>
          </a:r>
          <a:endParaRPr lang="en-US" sz="1900" kern="1200"/>
        </a:p>
      </dsp:txBody>
      <dsp:txXfrm>
        <a:off x="900518" y="1951003"/>
        <a:ext cx="5347881" cy="779669"/>
      </dsp:txXfrm>
    </dsp:sp>
    <dsp:sp modelId="{FD42BB19-3CC6-4E2C-BD5B-9FAC2356C3F1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AE7DF-2D16-41C5-A362-8E86207B65A1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C5EC0-17F8-4FF8-8B56-D434EFB5ED9F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Issues with OpenDaylight versions</a:t>
          </a:r>
          <a:endParaRPr lang="en-US" sz="1900" kern="1200"/>
        </a:p>
      </dsp:txBody>
      <dsp:txXfrm>
        <a:off x="900518" y="2925590"/>
        <a:ext cx="5347881" cy="779669"/>
      </dsp:txXfrm>
    </dsp:sp>
    <dsp:sp modelId="{ED33CA1D-8F57-44CB-96ED-C64D9A6D2629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5A33D-CC0C-42DB-B541-C8254F8E965E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93AB8-518B-480C-B95F-A0BB50C848EB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Issues with Docker container not stopping  </a:t>
          </a:r>
          <a:endParaRPr lang="en-US" sz="1900" kern="1200"/>
        </a:p>
      </dsp:txBody>
      <dsp:txXfrm>
        <a:off x="900518" y="3900177"/>
        <a:ext cx="5347881" cy="779669"/>
      </dsp:txXfrm>
    </dsp:sp>
    <dsp:sp modelId="{AC00F0C6-33A9-452D-A1D2-B62C21517608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49337-5C6B-4379-8E35-37CA74C922FF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54CDF-BA6B-4C4C-9362-BACE89951116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Issue with SSH host key</a:t>
          </a:r>
          <a:endParaRPr lang="en-US" sz="1900" kern="1200"/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C2B78-122C-43E1-824B-26A162A1FF16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891F-E8C2-4BC0-844B-61A1A46F8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94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B891F-E8C2-4BC0-844B-61A1A46F887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C008-49DB-4418-91A8-C8E4D1BD2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BA0B2-BCE9-470C-97E2-9B824D478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23006-B690-4FC4-8C1E-C1914DF9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4297-9F9F-4CAD-9F20-C0E5EB71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15A8-7EA5-4AAC-A94A-B412EC95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5828-34AF-42E3-8CD5-C0CF2FA9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FA310-79B5-439F-988B-F0F25F8B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F406-26EB-4032-9B5D-8F793900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1C6A-B416-4142-BA87-774C803B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DA1-FCD2-4A87-9D10-0C8665E3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70032-4A48-44B3-BAA9-C91844A2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D88E9-0535-4FA8-8054-823F31F9F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EC723-4037-4A52-BB35-36205C77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54290-8B3F-447C-8368-C05901D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813C8-882D-479C-841A-614D9022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0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8FBD-FCDF-414D-BA26-4EEAAC00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FA81A-091E-480F-B9FC-8D336C1A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0477D-6A68-45C3-910C-5938D719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D66E-882F-466C-9C2C-37C707E0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8537F-4293-4F52-A6C2-933164D0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1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036F-B446-4673-A3EE-5B12D31B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632BE-F282-4BAD-A70B-B6452F807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73CC-7D0E-47D2-8F84-A50D7DF1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7958-AC3D-4AEC-9D83-AA347EA7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8F1FF-55AD-4B9C-9357-45C84677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4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649B-200E-4D12-951B-7EE6CA49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BECE-9417-4DFB-96AC-3249181B0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97F1A-81CB-4B26-8A87-988DCAFC7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1C67F-C9FE-44F9-8149-F5FA0E73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680B0-66D0-4A62-821E-1E627EDE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7569D-CE00-4EB8-B3EF-5768EED9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1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FE9D-01DE-48A3-BBDD-A7C401BC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C493C-5625-4F05-BD87-B0F643F6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2BBD6-683D-4A71-ABDC-4A6229856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C69FB-39E4-4B34-AC5C-73F5C702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6413A-E552-4EEA-B574-2B5ADD06D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21AED-5296-4BAD-9AFF-F41F4777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A57DD-3F0F-487A-ABE3-607E35C9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8763A-15DD-42F4-9EC7-6D6C12FB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5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C051-CCC1-4E0F-B566-75B977FA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8BE58-2EEA-4F01-A75C-7070964F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D99CA-8F52-4BE4-8520-2E67E1B5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AA5E0-E7BF-40C9-AD55-92C346CD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FF617-E157-4A3A-AC86-C80FBEC5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58A91-F4A0-4665-862E-EFED823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52AA-FF72-4F6A-89CC-01B2C658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82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E44-46C1-4B70-9BB9-85874D8C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27A5-4B2C-4D72-86CD-7C781C8A7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26A04-AE34-40C5-863B-76A7FBB9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29A07-7C06-474E-B4B5-6B0DD7B7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6FB75-BB51-4B1F-ADAE-0B6E19D6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7FFC3-E08E-474D-BC5F-78BD2F7C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5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0E19-7F78-4135-8944-98E51BDE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35F6B-946E-4406-B0A3-504181DBB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4171E-E466-4AC1-BFEB-8C474AD57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9E2A-6CBB-40BB-9F25-77384291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0467F-741F-4790-86B3-FCC53A87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EEA85-C0F9-4840-AC63-1F83AFB2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7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1C805-B1B0-4CB1-AAD3-5230E501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C254E-E684-4FFB-B4B3-C379F4E5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1F98-01E8-4E4D-85FD-9168A888F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EA77-2DB0-4A64-A5AC-75302AC8080F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FAAF-8773-4B55-BCEE-B6850B74C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7FF4-17B1-4F8D-BC16-8D3B0AF9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B5E2-1987-4C3F-8734-F5493386CB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6C60F-BFC6-4B2C-AB2B-320CB439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chemeClr val="bg2"/>
                </a:solidFill>
              </a:rPr>
              <a:t>SDN in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FA820-DCE9-46BC-9ED2-83576FD8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IN" sz="1000"/>
              <a:t>By </a:t>
            </a:r>
          </a:p>
          <a:p>
            <a:r>
              <a:rPr lang="en-IN" sz="1000"/>
              <a:t>Vivek Nagalapura Ravindra</a:t>
            </a:r>
          </a:p>
          <a:p>
            <a:r>
              <a:rPr lang="en-IN" sz="1000"/>
              <a:t>Amith Kumar Matapady</a:t>
            </a:r>
          </a:p>
        </p:txBody>
      </p:sp>
    </p:spTree>
    <p:extLst>
      <p:ext uri="{BB962C8B-B14F-4D97-AF65-F5344CB8AC3E}">
        <p14:creationId xmlns:p14="http://schemas.microsoft.com/office/powerpoint/2010/main" val="151276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70CA6E-4C2B-4931-BBA4-241CD1A6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1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FCEE0-1B12-4E97-88E8-09D3596A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Challenges Faced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70D3D-3362-4F08-8A16-B4FA2BB0A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22381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78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A1A92-B9EE-4F1D-AE0C-5F75A5F6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6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219E-E874-4BB2-A45C-7D7A9A9E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68"/>
            <a:ext cx="10515600" cy="3785394"/>
          </a:xfrm>
        </p:spPr>
        <p:txBody>
          <a:bodyPr anchor="ctr">
            <a:normAutofit/>
          </a:bodyPr>
          <a:lstStyle/>
          <a:p>
            <a:r>
              <a:rPr lang="en-IN" sz="2400"/>
              <a:t>Docker is a easy and efficient way to build and deploy any application. </a:t>
            </a:r>
          </a:p>
          <a:p>
            <a:r>
              <a:rPr lang="en-IN" sz="2400"/>
              <a:t>We were successful in setting up a communication channel between 2 docker containers on different host machines using Open vSwitch. </a:t>
            </a:r>
          </a:p>
          <a:p>
            <a:r>
              <a:rPr lang="en-IN" sz="2400"/>
              <a:t>We were able to use a containerized OpenDaylight-Carbon to display the topology of a Mininet running on a separate VM. 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3467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55C5-578B-4A4D-A640-51A0F31C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F69F2-CBBF-4066-A7F0-836F1C927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694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99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D0D97-A05A-43E4-8618-827A79F3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C87A-85D2-4F71-B7C0-5ADDE64D4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064321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Docker - Set of platform as a service (PaaS) products that uses OS-level virtualization to deliver software in packages called containers. </a:t>
            </a:r>
          </a:p>
          <a:p>
            <a:r>
              <a:rPr lang="en-IN" sz="1700">
                <a:solidFill>
                  <a:schemeClr val="bg1"/>
                </a:solidFill>
              </a:rPr>
              <a:t>OpenvSwitch - open-source implementation of a distributed virtual multilayer switch. </a:t>
            </a:r>
          </a:p>
          <a:p>
            <a:r>
              <a:rPr lang="en-IN" sz="1700">
                <a:solidFill>
                  <a:schemeClr val="bg1"/>
                </a:solidFill>
              </a:rPr>
              <a:t>GRE - communication protocol used to establish a direct, point-to-point connection between network nodes.</a:t>
            </a:r>
          </a:p>
          <a:p>
            <a:r>
              <a:rPr lang="en-IN" sz="1700">
                <a:solidFill>
                  <a:schemeClr val="bg1"/>
                </a:solidFill>
              </a:rPr>
              <a:t>Virtual Ethernet Device - The virtual Ethernet devices (or veth  devices) is a local ethernet tunnel. They can act as tunnels between network namespaces to create a bridge to a physical network device in another namespace, but can also be used as standalone network devices.</a:t>
            </a:r>
          </a:p>
          <a:p>
            <a:r>
              <a:rPr lang="en-IN" sz="1700">
                <a:solidFill>
                  <a:schemeClr val="bg1"/>
                </a:solidFill>
              </a:rPr>
              <a:t>Linux Bridge - Linux bridge is a layer 2 virtual device that on its own cannot receive or transmit anything unless you bind one or more real devices to it.</a:t>
            </a:r>
          </a:p>
        </p:txBody>
      </p:sp>
    </p:spTree>
    <p:extLst>
      <p:ext uri="{BB962C8B-B14F-4D97-AF65-F5344CB8AC3E}">
        <p14:creationId xmlns:p14="http://schemas.microsoft.com/office/powerpoint/2010/main" val="155787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4629A7-6F6E-4A8D-BD89-98EDB803B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" r="9091" b="11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1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092ED-4F80-4E27-9148-8F0326B5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Installations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33724-666B-4C9A-90B1-039760B73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145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11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4D5E8-4027-4D93-A1D8-FFEEFEAD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/>
              <a:t>Architecture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F80513B-D9D6-4C9D-ADB3-CF5DD33D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1700" dirty="0"/>
              <a:t>We first spin-up two containers on the Dockers </a:t>
            </a:r>
          </a:p>
          <a:p>
            <a:r>
              <a:rPr lang="en-US" sz="1700" dirty="0"/>
              <a:t>Then connect the docker to the </a:t>
            </a:r>
            <a:r>
              <a:rPr lang="en-US" sz="1700" dirty="0" err="1"/>
              <a:t>linux</a:t>
            </a:r>
            <a:r>
              <a:rPr lang="en-US" sz="1700" dirty="0"/>
              <a:t> bridge</a:t>
            </a:r>
          </a:p>
          <a:p>
            <a:r>
              <a:rPr lang="en-US" sz="1700" dirty="0"/>
              <a:t>We connect the </a:t>
            </a:r>
            <a:r>
              <a:rPr lang="en-US" sz="1700" dirty="0" err="1"/>
              <a:t>linux</a:t>
            </a:r>
            <a:r>
              <a:rPr lang="en-US" sz="1700" dirty="0"/>
              <a:t> bridge to one end of a virtual ethernet device</a:t>
            </a:r>
          </a:p>
          <a:p>
            <a:r>
              <a:rPr lang="en-US" sz="1700" dirty="0"/>
              <a:t>Then we establish a connection from the other end of the virtual ethernet device to a port for </a:t>
            </a:r>
            <a:r>
              <a:rPr lang="en-US" sz="1700" dirty="0" err="1"/>
              <a:t>gre</a:t>
            </a:r>
            <a:r>
              <a:rPr lang="en-US" sz="1700" dirty="0"/>
              <a:t> </a:t>
            </a:r>
            <a:r>
              <a:rPr lang="en-US" sz="1700" dirty="0" err="1"/>
              <a:t>tunnelling</a:t>
            </a:r>
            <a:r>
              <a:rPr lang="en-US" sz="1700" dirty="0"/>
              <a:t> using Open </a:t>
            </a:r>
            <a:r>
              <a:rPr lang="en-US" sz="1700" dirty="0" err="1"/>
              <a:t>vSwitch</a:t>
            </a:r>
            <a:endParaRPr lang="en-US" sz="17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D5CBBD-3450-4E2C-88C6-0D4374F039A3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4568"/>
          <a:stretch/>
        </p:blipFill>
        <p:spPr>
          <a:xfrm>
            <a:off x="5297763" y="1514203"/>
            <a:ext cx="6250769" cy="36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6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6F9DE-1DCE-4BD4-8914-E6EC1C19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Implementing docker using OVS bridge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45CE88-13D7-4617-BF3A-E4A76DAE8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63257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78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71D8-5698-4E5A-B623-0635AB7D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OVS and linux bridge connections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6E430-F46C-4FDB-B94A-A4EE32527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504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8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E16579E-3F87-4EFC-83E9-C2354BE1596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30" b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C69D6-846A-4C17-9E11-E441E0CE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18B4-2029-48C3-879B-CA7BEA51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396935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checked the traffic on Wireshark. </a:t>
            </a:r>
          </a:p>
        </p:txBody>
      </p:sp>
    </p:spTree>
    <p:extLst>
      <p:ext uri="{BB962C8B-B14F-4D97-AF65-F5344CB8AC3E}">
        <p14:creationId xmlns:p14="http://schemas.microsoft.com/office/powerpoint/2010/main" val="288379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0FB39-F656-4342-830A-8D1C14AA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OpenDaylight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628F5E2-9D08-4E8A-B609-413EAA827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1853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49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SDN in Docker</vt:lpstr>
      <vt:lpstr>Contents</vt:lpstr>
      <vt:lpstr>Introduction</vt:lpstr>
      <vt:lpstr>Installations</vt:lpstr>
      <vt:lpstr>Architecture</vt:lpstr>
      <vt:lpstr>Implementing docker using OVS bridge</vt:lpstr>
      <vt:lpstr>OVS and linux bridge connections</vt:lpstr>
      <vt:lpstr>Wireshark</vt:lpstr>
      <vt:lpstr>OpenDaylight</vt:lpstr>
      <vt:lpstr>PowerPoint Presentation</vt:lpstr>
      <vt:lpstr>Challenges Faced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in Docker</dc:title>
  <dc:creator>Amith Kumar Matapady</dc:creator>
  <cp:lastModifiedBy>Amith Kumar Matapady</cp:lastModifiedBy>
  <cp:revision>1</cp:revision>
  <dcterms:created xsi:type="dcterms:W3CDTF">2020-04-21T01:48:02Z</dcterms:created>
  <dcterms:modified xsi:type="dcterms:W3CDTF">2020-04-21T01:48:12Z</dcterms:modified>
</cp:coreProperties>
</file>