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90"/>
  </p:normalViewPr>
  <p:slideViewPr>
    <p:cSldViewPr snapToGrid="0" snapToObjects="1">
      <p:cViewPr varScale="1">
        <p:scale>
          <a:sx n="111" d="100"/>
          <a:sy n="111" d="100"/>
        </p:scale>
        <p:origin x="63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10/19/16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10/19/16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567" y="142542"/>
            <a:ext cx="6679922" cy="424618"/>
          </a:xfrm>
        </p:spPr>
        <p:txBody>
          <a:bodyPr>
            <a:normAutofit fontScale="90000"/>
          </a:bodyPr>
          <a:lstStyle/>
          <a:p>
            <a:r>
              <a:rPr lang="en-US" sz="2800" dirty="0" smtClean="0"/>
              <a:t>Team: </a:t>
            </a:r>
            <a:r>
              <a:rPr lang="en-US" sz="2800" dirty="0"/>
              <a:t>Kookaburra </a:t>
            </a:r>
            <a:r>
              <a:rPr lang="en-US" sz="2800" dirty="0" smtClean="0"/>
              <a:t>Incorporated (#13)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566" y="3751123"/>
            <a:ext cx="6679923" cy="223298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Jose </a:t>
            </a:r>
            <a:r>
              <a:rPr lang="en-US" dirty="0" smtClean="0"/>
              <a:t>Escobar:  Backend database storage structure </a:t>
            </a:r>
            <a:endParaRPr lang="en-US" dirty="0"/>
          </a:p>
          <a:p>
            <a:r>
              <a:rPr lang="en-US" dirty="0"/>
              <a:t>Maxine </a:t>
            </a:r>
            <a:r>
              <a:rPr lang="en-US" dirty="0" smtClean="0"/>
              <a:t>Hartnett:  backend database and data storage</a:t>
            </a:r>
            <a:endParaRPr lang="en-US" dirty="0"/>
          </a:p>
          <a:p>
            <a:r>
              <a:rPr lang="en-US" dirty="0"/>
              <a:t>Samuel </a:t>
            </a:r>
            <a:r>
              <a:rPr lang="en-US" dirty="0" smtClean="0"/>
              <a:t>Henry:  Front end design and website development</a:t>
            </a:r>
            <a:endParaRPr lang="en-US" dirty="0"/>
          </a:p>
          <a:p>
            <a:r>
              <a:rPr lang="en-US" dirty="0" err="1" smtClean="0"/>
              <a:t>Kushal</a:t>
            </a:r>
            <a:r>
              <a:rPr lang="en-US" dirty="0" smtClean="0"/>
              <a:t> Joshi:  Front end design / visual graphics</a:t>
            </a:r>
            <a:endParaRPr lang="en-US" dirty="0"/>
          </a:p>
          <a:p>
            <a:r>
              <a:rPr lang="en-US" dirty="0" err="1" smtClean="0"/>
              <a:t>Jiachen</a:t>
            </a:r>
            <a:r>
              <a:rPr lang="en-US" dirty="0" smtClean="0"/>
              <a:t> Shi:  back end design and connection with database</a:t>
            </a:r>
            <a:endParaRPr lang="en-US" dirty="0"/>
          </a:p>
          <a:p>
            <a:r>
              <a:rPr lang="en-US" dirty="0" smtClean="0"/>
              <a:t>Johnathan Kruse:  Transfer of Data with database/</a:t>
            </a:r>
            <a:r>
              <a:rPr lang="en-US" dirty="0" err="1" smtClean="0"/>
              <a:t>uI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37567" y="671332"/>
            <a:ext cx="115631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/>
              <a:t>Vision Statement:  To </a:t>
            </a:r>
            <a:r>
              <a:rPr lang="en-US" sz="2400"/>
              <a:t>provide a carpooling service to all people and lead the way towards reducing fuel emissions and fostering collaboration while we broaden community benefit.</a:t>
            </a:r>
            <a:endParaRPr lang="en-US" sz="2400"/>
          </a:p>
        </p:txBody>
      </p:sp>
      <p:sp>
        <p:nvSpPr>
          <p:cNvPr id="6" name="TextBox 5"/>
          <p:cNvSpPr txBox="1"/>
          <p:nvPr/>
        </p:nvSpPr>
        <p:spPr>
          <a:xfrm>
            <a:off x="137567" y="1606501"/>
            <a:ext cx="110885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Product Idea: Localized way to connect with people who want to find carpools to certain events.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40678777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23</TotalTime>
  <Words>104</Words>
  <Application>Microsoft Macintosh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Gill Sans MT</vt:lpstr>
      <vt:lpstr>Arial</vt:lpstr>
      <vt:lpstr>Gallery</vt:lpstr>
      <vt:lpstr>Team: Kookaburra Incorporated (#13)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Team: Kookaburra Incorporated (#13)</dc:title>
  <dc:creator>Samuel Henry</dc:creator>
  <cp:lastModifiedBy>Samuel Henry</cp:lastModifiedBy>
  <cp:revision>3</cp:revision>
  <dcterms:created xsi:type="dcterms:W3CDTF">2016-10-19T21:01:23Z</dcterms:created>
  <dcterms:modified xsi:type="dcterms:W3CDTF">2016-10-19T21:25:21Z</dcterms:modified>
</cp:coreProperties>
</file>