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23C0C-A06E-4E2B-AAE6-59E80EF5210B}" v="78" dt="2023-12-02T11:40:2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nda Kolisi" userId="05a1808e-6a4b-4b1a-a73b-82ddab6a975a" providerId="ADAL" clId="{6D423C0C-A06E-4E2B-AAE6-59E80EF5210B}"/>
    <pc:docChg chg="undo custSel addSld modSld">
      <pc:chgData name="Asanda Kolisi" userId="05a1808e-6a4b-4b1a-a73b-82ddab6a975a" providerId="ADAL" clId="{6D423C0C-A06E-4E2B-AAE6-59E80EF5210B}" dt="2023-12-02T11:41:52.471" v="2256" actId="255"/>
      <pc:docMkLst>
        <pc:docMk/>
      </pc:docMkLst>
      <pc:sldChg chg="addSp delSp modSp mod">
        <pc:chgData name="Asanda Kolisi" userId="05a1808e-6a4b-4b1a-a73b-82ddab6a975a" providerId="ADAL" clId="{6D423C0C-A06E-4E2B-AAE6-59E80EF5210B}" dt="2023-12-02T11:41:52.471" v="2256" actId="255"/>
        <pc:sldMkLst>
          <pc:docMk/>
          <pc:sldMk cId="1118164870" sldId="256"/>
        </pc:sldMkLst>
        <pc:spChg chg="mod">
          <ac:chgData name="Asanda Kolisi" userId="05a1808e-6a4b-4b1a-a73b-82ddab6a975a" providerId="ADAL" clId="{6D423C0C-A06E-4E2B-AAE6-59E80EF5210B}" dt="2023-12-02T11:41:52.471" v="2256" actId="255"/>
          <ac:spMkLst>
            <pc:docMk/>
            <pc:sldMk cId="1118164870" sldId="256"/>
            <ac:spMk id="3" creationId="{E7E065BC-3FDA-48A5-ABBE-EC5E6C0537AD}"/>
          </ac:spMkLst>
        </pc:spChg>
        <pc:spChg chg="mod">
          <ac:chgData name="Asanda Kolisi" userId="05a1808e-6a4b-4b1a-a73b-82ddab6a975a" providerId="ADAL" clId="{6D423C0C-A06E-4E2B-AAE6-59E80EF5210B}" dt="2023-12-02T11:40:49.913" v="2247" actId="1076"/>
          <ac:spMkLst>
            <pc:docMk/>
            <pc:sldMk cId="1118164870" sldId="256"/>
            <ac:spMk id="4" creationId="{66CC129C-9974-4A60-9176-19C53DDA0736}"/>
          </ac:spMkLst>
        </pc:spChg>
        <pc:spChg chg="mod">
          <ac:chgData name="Asanda Kolisi" userId="05a1808e-6a4b-4b1a-a73b-82ddab6a975a" providerId="ADAL" clId="{6D423C0C-A06E-4E2B-AAE6-59E80EF5210B}" dt="2023-12-02T11:41:17.965" v="2251" actId="255"/>
          <ac:spMkLst>
            <pc:docMk/>
            <pc:sldMk cId="1118164870" sldId="256"/>
            <ac:spMk id="5" creationId="{4717594C-4CE9-4364-8B8B-9388DCF3750B}"/>
          </ac:spMkLst>
        </pc:spChg>
        <pc:spChg chg="del mod">
          <ac:chgData name="Asanda Kolisi" userId="05a1808e-6a4b-4b1a-a73b-82ddab6a975a" providerId="ADAL" clId="{6D423C0C-A06E-4E2B-AAE6-59E80EF5210B}" dt="2023-11-29T10:48:15.293" v="1692" actId="478"/>
          <ac:spMkLst>
            <pc:docMk/>
            <pc:sldMk cId="1118164870" sldId="256"/>
            <ac:spMk id="6" creationId="{10363B1A-913D-4CBF-B2DC-CC0872FFAFA0}"/>
          </ac:spMkLst>
        </pc:spChg>
        <pc:spChg chg="del mod">
          <ac:chgData name="Asanda Kolisi" userId="05a1808e-6a4b-4b1a-a73b-82ddab6a975a" providerId="ADAL" clId="{6D423C0C-A06E-4E2B-AAE6-59E80EF5210B}" dt="2023-11-29T10:33:55.588" v="1128" actId="478"/>
          <ac:spMkLst>
            <pc:docMk/>
            <pc:sldMk cId="1118164870" sldId="256"/>
            <ac:spMk id="7" creationId="{8A9660D3-7CDC-453C-9BA6-90BDC64E8DEF}"/>
          </ac:spMkLst>
        </pc:spChg>
        <pc:spChg chg="mod">
          <ac:chgData name="Asanda Kolisi" userId="05a1808e-6a4b-4b1a-a73b-82ddab6a975a" providerId="ADAL" clId="{6D423C0C-A06E-4E2B-AAE6-59E80EF5210B}" dt="2023-11-29T10:54:21.939" v="2109" actId="207"/>
          <ac:spMkLst>
            <pc:docMk/>
            <pc:sldMk cId="1118164870" sldId="256"/>
            <ac:spMk id="8" creationId="{F99B683B-C009-487D-A60C-9084783836CD}"/>
          </ac:spMkLst>
        </pc:spChg>
        <pc:spChg chg="add del mod">
          <ac:chgData name="Asanda Kolisi" userId="05a1808e-6a4b-4b1a-a73b-82ddab6a975a" providerId="ADAL" clId="{6D423C0C-A06E-4E2B-AAE6-59E80EF5210B}" dt="2023-11-29T10:47:36.672" v="1687" actId="478"/>
          <ac:spMkLst>
            <pc:docMk/>
            <pc:sldMk cId="1118164870" sldId="256"/>
            <ac:spMk id="12" creationId="{EE58C3F3-8247-4AD3-9F7B-B02998D417C0}"/>
          </ac:spMkLst>
        </pc:spChg>
        <pc:spChg chg="add del mod">
          <ac:chgData name="Asanda Kolisi" userId="05a1808e-6a4b-4b1a-a73b-82ddab6a975a" providerId="ADAL" clId="{6D423C0C-A06E-4E2B-AAE6-59E80EF5210B}" dt="2023-11-29T10:39:12.539" v="1246"/>
          <ac:spMkLst>
            <pc:docMk/>
            <pc:sldMk cId="1118164870" sldId="256"/>
            <ac:spMk id="13" creationId="{79D36EE1-DCB4-4BCA-92EE-F0C67AC4A53D}"/>
          </ac:spMkLst>
        </pc:spChg>
        <pc:spChg chg="add mod">
          <ac:chgData name="Asanda Kolisi" userId="05a1808e-6a4b-4b1a-a73b-82ddab6a975a" providerId="ADAL" clId="{6D423C0C-A06E-4E2B-AAE6-59E80EF5210B}" dt="2023-12-02T11:41:42.599" v="2255" actId="255"/>
          <ac:spMkLst>
            <pc:docMk/>
            <pc:sldMk cId="1118164870" sldId="256"/>
            <ac:spMk id="14" creationId="{115ACE03-B53E-4568-9DBF-AA41D50537DC}"/>
          </ac:spMkLst>
        </pc:spChg>
        <pc:spChg chg="add del mod">
          <ac:chgData name="Asanda Kolisi" userId="05a1808e-6a4b-4b1a-a73b-82ddab6a975a" providerId="ADAL" clId="{6D423C0C-A06E-4E2B-AAE6-59E80EF5210B}" dt="2023-12-02T11:40:28.391" v="2242" actId="478"/>
          <ac:spMkLst>
            <pc:docMk/>
            <pc:sldMk cId="1118164870" sldId="256"/>
            <ac:spMk id="15" creationId="{FAB82411-D1D4-4EB2-BEA2-D4F9755883B9}"/>
          </ac:spMkLst>
        </pc:spChg>
        <pc:graphicFrameChg chg="add mod modGraphic">
          <ac:chgData name="Asanda Kolisi" userId="05a1808e-6a4b-4b1a-a73b-82ddab6a975a" providerId="ADAL" clId="{6D423C0C-A06E-4E2B-AAE6-59E80EF5210B}" dt="2023-11-29T10:05:02.116" v="84" actId="14100"/>
          <ac:graphicFrameMkLst>
            <pc:docMk/>
            <pc:sldMk cId="1118164870" sldId="256"/>
            <ac:graphicFrameMk id="11" creationId="{AD7EDB21-5F27-4E6F-82A8-A77CB70D17C5}"/>
          </ac:graphicFrameMkLst>
        </pc:graphicFrameChg>
      </pc:sldChg>
      <pc:sldChg chg="addSp delSp modSp add mod">
        <pc:chgData name="Asanda Kolisi" userId="05a1808e-6a4b-4b1a-a73b-82ddab6a975a" providerId="ADAL" clId="{6D423C0C-A06E-4E2B-AAE6-59E80EF5210B}" dt="2023-12-02T11:39:51.131" v="2237" actId="1076"/>
        <pc:sldMkLst>
          <pc:docMk/>
          <pc:sldMk cId="149092061" sldId="257"/>
        </pc:sldMkLst>
        <pc:spChg chg="del">
          <ac:chgData name="Asanda Kolisi" userId="05a1808e-6a4b-4b1a-a73b-82ddab6a975a" providerId="ADAL" clId="{6D423C0C-A06E-4E2B-AAE6-59E80EF5210B}" dt="2023-11-29T10:39:45.772" v="1250" actId="478"/>
          <ac:spMkLst>
            <pc:docMk/>
            <pc:sldMk cId="149092061" sldId="257"/>
            <ac:spMk id="3" creationId="{E7E065BC-3FDA-48A5-ABBE-EC5E6C0537AD}"/>
          </ac:spMkLst>
        </pc:spChg>
        <pc:spChg chg="del mod">
          <ac:chgData name="Asanda Kolisi" userId="05a1808e-6a4b-4b1a-a73b-82ddab6a975a" providerId="ADAL" clId="{6D423C0C-A06E-4E2B-AAE6-59E80EF5210B}" dt="2023-11-29T10:39:50.954" v="1253" actId="478"/>
          <ac:spMkLst>
            <pc:docMk/>
            <pc:sldMk cId="149092061" sldId="257"/>
            <ac:spMk id="4" creationId="{66CC129C-9974-4A60-9176-19C53DDA0736}"/>
          </ac:spMkLst>
        </pc:spChg>
        <pc:spChg chg="del mod">
          <ac:chgData name="Asanda Kolisi" userId="05a1808e-6a4b-4b1a-a73b-82ddab6a975a" providerId="ADAL" clId="{6D423C0C-A06E-4E2B-AAE6-59E80EF5210B}" dt="2023-11-29T10:39:37.234" v="1249" actId="478"/>
          <ac:spMkLst>
            <pc:docMk/>
            <pc:sldMk cId="149092061" sldId="257"/>
            <ac:spMk id="5" creationId="{4717594C-4CE9-4364-8B8B-9388DCF3750B}"/>
          </ac:spMkLst>
        </pc:spChg>
        <pc:spChg chg="del">
          <ac:chgData name="Asanda Kolisi" userId="05a1808e-6a4b-4b1a-a73b-82ddab6a975a" providerId="ADAL" clId="{6D423C0C-A06E-4E2B-AAE6-59E80EF5210B}" dt="2023-11-29T10:54:34.380" v="2110" actId="478"/>
          <ac:spMkLst>
            <pc:docMk/>
            <pc:sldMk cId="149092061" sldId="257"/>
            <ac:spMk id="6" creationId="{10363B1A-913D-4CBF-B2DC-CC0872FFAFA0}"/>
          </ac:spMkLst>
        </pc:spChg>
        <pc:spChg chg="add del mod">
          <ac:chgData name="Asanda Kolisi" userId="05a1808e-6a4b-4b1a-a73b-82ddab6a975a" providerId="ADAL" clId="{6D423C0C-A06E-4E2B-AAE6-59E80EF5210B}" dt="2023-11-29T10:39:52.299" v="1254" actId="478"/>
          <ac:spMkLst>
            <pc:docMk/>
            <pc:sldMk cId="149092061" sldId="257"/>
            <ac:spMk id="7" creationId="{8E57CE11-C6B1-452A-AE01-A6B0F364A9E8}"/>
          </ac:spMkLst>
        </pc:spChg>
        <pc:spChg chg="del">
          <ac:chgData name="Asanda Kolisi" userId="05a1808e-6a4b-4b1a-a73b-82ddab6a975a" providerId="ADAL" clId="{6D423C0C-A06E-4E2B-AAE6-59E80EF5210B}" dt="2023-11-29T10:54:37.557" v="2111" actId="478"/>
          <ac:spMkLst>
            <pc:docMk/>
            <pc:sldMk cId="149092061" sldId="257"/>
            <ac:spMk id="8" creationId="{F99B683B-C009-487D-A60C-9084783836CD}"/>
          </ac:spMkLst>
        </pc:spChg>
        <pc:spChg chg="mod">
          <ac:chgData name="Asanda Kolisi" userId="05a1808e-6a4b-4b1a-a73b-82ddab6a975a" providerId="ADAL" clId="{6D423C0C-A06E-4E2B-AAE6-59E80EF5210B}" dt="2023-12-02T11:39:51.131" v="2237" actId="1076"/>
          <ac:spMkLst>
            <pc:docMk/>
            <pc:sldMk cId="149092061" sldId="257"/>
            <ac:spMk id="12" creationId="{EE58C3F3-8247-4AD3-9F7B-B02998D417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D3440-DAA6-4529-BC2A-86946F3D4A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8CFBBC-403E-4F3E-8012-76868A67F610}">
      <dgm:prSet phldrT="[Text]"/>
      <dgm:spPr/>
      <dgm:t>
        <a:bodyPr/>
        <a:lstStyle/>
        <a:p>
          <a:r>
            <a:rPr lang="en-ZA" dirty="0"/>
            <a:t>Understand the problem</a:t>
          </a:r>
        </a:p>
      </dgm:t>
    </dgm:pt>
    <dgm:pt modelId="{1B52D0D7-F6D4-4457-BDA6-23E24FD116C5}" type="parTrans" cxnId="{9AB7CCD6-A953-4C01-A32B-04E7F1381874}">
      <dgm:prSet/>
      <dgm:spPr/>
      <dgm:t>
        <a:bodyPr/>
        <a:lstStyle/>
        <a:p>
          <a:endParaRPr lang="en-ZA"/>
        </a:p>
      </dgm:t>
    </dgm:pt>
    <dgm:pt modelId="{C83176EE-5CA5-4BF2-A904-3C0D55ECF2A9}" type="sibTrans" cxnId="{9AB7CCD6-A953-4C01-A32B-04E7F1381874}">
      <dgm:prSet/>
      <dgm:spPr/>
      <dgm:t>
        <a:bodyPr/>
        <a:lstStyle/>
        <a:p>
          <a:endParaRPr lang="en-ZA"/>
        </a:p>
      </dgm:t>
    </dgm:pt>
    <dgm:pt modelId="{4E1AD1C4-AC0C-4F0D-B203-DDA685165593}">
      <dgm:prSet phldrT="[Text]"/>
      <dgm:spPr/>
      <dgm:t>
        <a:bodyPr/>
        <a:lstStyle/>
        <a:p>
          <a:r>
            <a:rPr lang="en-ZA" dirty="0"/>
            <a:t>Find the facts </a:t>
          </a:r>
        </a:p>
      </dgm:t>
    </dgm:pt>
    <dgm:pt modelId="{239DCB40-4663-4C90-8395-29AAB302BDEF}" type="parTrans" cxnId="{21748E18-B845-4D83-86BB-E5B305167D0B}">
      <dgm:prSet/>
      <dgm:spPr/>
      <dgm:t>
        <a:bodyPr/>
        <a:lstStyle/>
        <a:p>
          <a:endParaRPr lang="en-ZA"/>
        </a:p>
      </dgm:t>
    </dgm:pt>
    <dgm:pt modelId="{39EE884E-04AE-4FB5-BC4C-ACE9D051C994}" type="sibTrans" cxnId="{21748E18-B845-4D83-86BB-E5B305167D0B}">
      <dgm:prSet/>
      <dgm:spPr/>
      <dgm:t>
        <a:bodyPr/>
        <a:lstStyle/>
        <a:p>
          <a:endParaRPr lang="en-ZA"/>
        </a:p>
      </dgm:t>
    </dgm:pt>
    <dgm:pt modelId="{397FE6DC-3758-4DA3-90B3-31A58741DC5E}">
      <dgm:prSet phldrT="[Text]"/>
      <dgm:spPr/>
      <dgm:t>
        <a:bodyPr/>
        <a:lstStyle/>
        <a:p>
          <a:r>
            <a:rPr lang="en-ZA" dirty="0"/>
            <a:t>Implement &amp; Review</a:t>
          </a:r>
        </a:p>
      </dgm:t>
    </dgm:pt>
    <dgm:pt modelId="{49FCA2C1-3349-469D-95DD-49D0B7122361}" type="parTrans" cxnId="{9178E3B5-13CA-42D0-B1D0-867046AD8047}">
      <dgm:prSet/>
      <dgm:spPr/>
      <dgm:t>
        <a:bodyPr/>
        <a:lstStyle/>
        <a:p>
          <a:endParaRPr lang="en-ZA"/>
        </a:p>
      </dgm:t>
    </dgm:pt>
    <dgm:pt modelId="{985F00DE-F2B1-45A7-9C51-DB5A84F5B23B}" type="sibTrans" cxnId="{9178E3B5-13CA-42D0-B1D0-867046AD8047}">
      <dgm:prSet/>
      <dgm:spPr/>
      <dgm:t>
        <a:bodyPr/>
        <a:lstStyle/>
        <a:p>
          <a:endParaRPr lang="en-ZA"/>
        </a:p>
      </dgm:t>
    </dgm:pt>
    <dgm:pt modelId="{F01B60F3-58C3-4A82-B499-9DDFBA80690A}" type="pres">
      <dgm:prSet presAssocID="{ED3D3440-DAA6-4529-BC2A-86946F3D4A1D}" presName="Name0" presStyleCnt="0">
        <dgm:presLayoutVars>
          <dgm:dir/>
          <dgm:animLvl val="lvl"/>
          <dgm:resizeHandles val="exact"/>
        </dgm:presLayoutVars>
      </dgm:prSet>
      <dgm:spPr/>
    </dgm:pt>
    <dgm:pt modelId="{6FA7B9AA-A07D-4163-A7AB-B7B9078C24BA}" type="pres">
      <dgm:prSet presAssocID="{D98CFBBC-403E-4F3E-8012-76868A67F610}" presName="parTxOnly" presStyleLbl="node1" presStyleIdx="0" presStyleCnt="3" custLinFactNeighborX="-55081" custLinFactNeighborY="20019">
        <dgm:presLayoutVars>
          <dgm:chMax val="0"/>
          <dgm:chPref val="0"/>
          <dgm:bulletEnabled val="1"/>
        </dgm:presLayoutVars>
      </dgm:prSet>
      <dgm:spPr/>
    </dgm:pt>
    <dgm:pt modelId="{9976A15C-479E-4237-B694-A8C5865CC82A}" type="pres">
      <dgm:prSet presAssocID="{C83176EE-5CA5-4BF2-A904-3C0D55ECF2A9}" presName="parTxOnlySpace" presStyleCnt="0"/>
      <dgm:spPr/>
    </dgm:pt>
    <dgm:pt modelId="{4F7F9201-10FD-4A78-B63F-EC398196092A}" type="pres">
      <dgm:prSet presAssocID="{4E1AD1C4-AC0C-4F0D-B203-DDA68516559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BBB8DF-BF1B-4239-8B6F-68468DB263F7}" type="pres">
      <dgm:prSet presAssocID="{39EE884E-04AE-4FB5-BC4C-ACE9D051C994}" presName="parTxOnlySpace" presStyleCnt="0"/>
      <dgm:spPr/>
    </dgm:pt>
    <dgm:pt modelId="{AB7E6D95-F86A-4390-A8F6-6B7607997556}" type="pres">
      <dgm:prSet presAssocID="{397FE6DC-3758-4DA3-90B3-31A58741DC5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1748E18-B845-4D83-86BB-E5B305167D0B}" srcId="{ED3D3440-DAA6-4529-BC2A-86946F3D4A1D}" destId="{4E1AD1C4-AC0C-4F0D-B203-DDA685165593}" srcOrd="1" destOrd="0" parTransId="{239DCB40-4663-4C90-8395-29AAB302BDEF}" sibTransId="{39EE884E-04AE-4FB5-BC4C-ACE9D051C994}"/>
    <dgm:cxn modelId="{B58CEB3F-7995-478A-8E90-15F78ADAA225}" type="presOf" srcId="{ED3D3440-DAA6-4529-BC2A-86946F3D4A1D}" destId="{F01B60F3-58C3-4A82-B499-9DDFBA80690A}" srcOrd="0" destOrd="0" presId="urn:microsoft.com/office/officeart/2005/8/layout/chevron1"/>
    <dgm:cxn modelId="{178CCA40-8195-4AE0-86F9-0EF28A3C36A4}" type="presOf" srcId="{D98CFBBC-403E-4F3E-8012-76868A67F610}" destId="{6FA7B9AA-A07D-4163-A7AB-B7B9078C24BA}" srcOrd="0" destOrd="0" presId="urn:microsoft.com/office/officeart/2005/8/layout/chevron1"/>
    <dgm:cxn modelId="{C78F17A9-2E71-4286-820B-3A861F529A9B}" type="presOf" srcId="{4E1AD1C4-AC0C-4F0D-B203-DDA685165593}" destId="{4F7F9201-10FD-4A78-B63F-EC398196092A}" srcOrd="0" destOrd="0" presId="urn:microsoft.com/office/officeart/2005/8/layout/chevron1"/>
    <dgm:cxn modelId="{9178E3B5-13CA-42D0-B1D0-867046AD8047}" srcId="{ED3D3440-DAA6-4529-BC2A-86946F3D4A1D}" destId="{397FE6DC-3758-4DA3-90B3-31A58741DC5E}" srcOrd="2" destOrd="0" parTransId="{49FCA2C1-3349-469D-95DD-49D0B7122361}" sibTransId="{985F00DE-F2B1-45A7-9C51-DB5A84F5B23B}"/>
    <dgm:cxn modelId="{478FB5B7-4278-425E-8E38-2F63E7F2CF9D}" type="presOf" srcId="{397FE6DC-3758-4DA3-90B3-31A58741DC5E}" destId="{AB7E6D95-F86A-4390-A8F6-6B7607997556}" srcOrd="0" destOrd="0" presId="urn:microsoft.com/office/officeart/2005/8/layout/chevron1"/>
    <dgm:cxn modelId="{9AB7CCD6-A953-4C01-A32B-04E7F1381874}" srcId="{ED3D3440-DAA6-4529-BC2A-86946F3D4A1D}" destId="{D98CFBBC-403E-4F3E-8012-76868A67F610}" srcOrd="0" destOrd="0" parTransId="{1B52D0D7-F6D4-4457-BDA6-23E24FD116C5}" sibTransId="{C83176EE-5CA5-4BF2-A904-3C0D55ECF2A9}"/>
    <dgm:cxn modelId="{244A3C28-90C7-40BF-BDD6-F2713834D24F}" type="presParOf" srcId="{F01B60F3-58C3-4A82-B499-9DDFBA80690A}" destId="{6FA7B9AA-A07D-4163-A7AB-B7B9078C24BA}" srcOrd="0" destOrd="0" presId="urn:microsoft.com/office/officeart/2005/8/layout/chevron1"/>
    <dgm:cxn modelId="{7F215B85-9356-480B-9AD2-8424E76F69FB}" type="presParOf" srcId="{F01B60F3-58C3-4A82-B499-9DDFBA80690A}" destId="{9976A15C-479E-4237-B694-A8C5865CC82A}" srcOrd="1" destOrd="0" presId="urn:microsoft.com/office/officeart/2005/8/layout/chevron1"/>
    <dgm:cxn modelId="{76960253-62F6-4E16-AFC5-3647F7D49BD1}" type="presParOf" srcId="{F01B60F3-58C3-4A82-B499-9DDFBA80690A}" destId="{4F7F9201-10FD-4A78-B63F-EC398196092A}" srcOrd="2" destOrd="0" presId="urn:microsoft.com/office/officeart/2005/8/layout/chevron1"/>
    <dgm:cxn modelId="{D6E47A6B-1642-4956-9550-8339A7A3D999}" type="presParOf" srcId="{F01B60F3-58C3-4A82-B499-9DDFBA80690A}" destId="{34BBB8DF-BF1B-4239-8B6F-68468DB263F7}" srcOrd="3" destOrd="0" presId="urn:microsoft.com/office/officeart/2005/8/layout/chevron1"/>
    <dgm:cxn modelId="{1086F2F8-7A86-40A0-9CF7-B31CC56D6C76}" type="presParOf" srcId="{F01B60F3-58C3-4A82-B499-9DDFBA80690A}" destId="{AB7E6D95-F86A-4390-A8F6-6B760799755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D3440-DAA6-4529-BC2A-86946F3D4A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98CFBBC-403E-4F3E-8012-76868A67F610}">
      <dgm:prSet phldrT="[Text]"/>
      <dgm:spPr/>
      <dgm:t>
        <a:bodyPr/>
        <a:lstStyle/>
        <a:p>
          <a:r>
            <a:rPr lang="en-ZA" dirty="0"/>
            <a:t>Understand the problem</a:t>
          </a:r>
        </a:p>
      </dgm:t>
    </dgm:pt>
    <dgm:pt modelId="{1B52D0D7-F6D4-4457-BDA6-23E24FD116C5}" type="parTrans" cxnId="{9AB7CCD6-A953-4C01-A32B-04E7F1381874}">
      <dgm:prSet/>
      <dgm:spPr/>
      <dgm:t>
        <a:bodyPr/>
        <a:lstStyle/>
        <a:p>
          <a:endParaRPr lang="en-ZA"/>
        </a:p>
      </dgm:t>
    </dgm:pt>
    <dgm:pt modelId="{C83176EE-5CA5-4BF2-A904-3C0D55ECF2A9}" type="sibTrans" cxnId="{9AB7CCD6-A953-4C01-A32B-04E7F1381874}">
      <dgm:prSet/>
      <dgm:spPr/>
      <dgm:t>
        <a:bodyPr/>
        <a:lstStyle/>
        <a:p>
          <a:endParaRPr lang="en-ZA"/>
        </a:p>
      </dgm:t>
    </dgm:pt>
    <dgm:pt modelId="{4E1AD1C4-AC0C-4F0D-B203-DDA685165593}">
      <dgm:prSet phldrT="[Text]"/>
      <dgm:spPr/>
      <dgm:t>
        <a:bodyPr/>
        <a:lstStyle/>
        <a:p>
          <a:r>
            <a:rPr lang="en-ZA" dirty="0"/>
            <a:t>Find the facts </a:t>
          </a:r>
        </a:p>
      </dgm:t>
    </dgm:pt>
    <dgm:pt modelId="{239DCB40-4663-4C90-8395-29AAB302BDEF}" type="parTrans" cxnId="{21748E18-B845-4D83-86BB-E5B305167D0B}">
      <dgm:prSet/>
      <dgm:spPr/>
      <dgm:t>
        <a:bodyPr/>
        <a:lstStyle/>
        <a:p>
          <a:endParaRPr lang="en-ZA"/>
        </a:p>
      </dgm:t>
    </dgm:pt>
    <dgm:pt modelId="{39EE884E-04AE-4FB5-BC4C-ACE9D051C994}" type="sibTrans" cxnId="{21748E18-B845-4D83-86BB-E5B305167D0B}">
      <dgm:prSet/>
      <dgm:spPr/>
      <dgm:t>
        <a:bodyPr/>
        <a:lstStyle/>
        <a:p>
          <a:endParaRPr lang="en-ZA"/>
        </a:p>
      </dgm:t>
    </dgm:pt>
    <dgm:pt modelId="{397FE6DC-3758-4DA3-90B3-31A58741DC5E}">
      <dgm:prSet phldrT="[Text]"/>
      <dgm:spPr/>
      <dgm:t>
        <a:bodyPr/>
        <a:lstStyle/>
        <a:p>
          <a:r>
            <a:rPr lang="en-ZA" dirty="0"/>
            <a:t>Implement &amp; Review</a:t>
          </a:r>
        </a:p>
      </dgm:t>
    </dgm:pt>
    <dgm:pt modelId="{49FCA2C1-3349-469D-95DD-49D0B7122361}" type="parTrans" cxnId="{9178E3B5-13CA-42D0-B1D0-867046AD8047}">
      <dgm:prSet/>
      <dgm:spPr/>
      <dgm:t>
        <a:bodyPr/>
        <a:lstStyle/>
        <a:p>
          <a:endParaRPr lang="en-ZA"/>
        </a:p>
      </dgm:t>
    </dgm:pt>
    <dgm:pt modelId="{985F00DE-F2B1-45A7-9C51-DB5A84F5B23B}" type="sibTrans" cxnId="{9178E3B5-13CA-42D0-B1D0-867046AD8047}">
      <dgm:prSet/>
      <dgm:spPr/>
      <dgm:t>
        <a:bodyPr/>
        <a:lstStyle/>
        <a:p>
          <a:endParaRPr lang="en-ZA"/>
        </a:p>
      </dgm:t>
    </dgm:pt>
    <dgm:pt modelId="{F01B60F3-58C3-4A82-B499-9DDFBA80690A}" type="pres">
      <dgm:prSet presAssocID="{ED3D3440-DAA6-4529-BC2A-86946F3D4A1D}" presName="Name0" presStyleCnt="0">
        <dgm:presLayoutVars>
          <dgm:dir/>
          <dgm:animLvl val="lvl"/>
          <dgm:resizeHandles val="exact"/>
        </dgm:presLayoutVars>
      </dgm:prSet>
      <dgm:spPr/>
    </dgm:pt>
    <dgm:pt modelId="{6FA7B9AA-A07D-4163-A7AB-B7B9078C24BA}" type="pres">
      <dgm:prSet presAssocID="{D98CFBBC-403E-4F3E-8012-76868A67F610}" presName="parTxOnly" presStyleLbl="node1" presStyleIdx="0" presStyleCnt="3" custLinFactNeighborX="-55081" custLinFactNeighborY="20019">
        <dgm:presLayoutVars>
          <dgm:chMax val="0"/>
          <dgm:chPref val="0"/>
          <dgm:bulletEnabled val="1"/>
        </dgm:presLayoutVars>
      </dgm:prSet>
      <dgm:spPr/>
    </dgm:pt>
    <dgm:pt modelId="{9976A15C-479E-4237-B694-A8C5865CC82A}" type="pres">
      <dgm:prSet presAssocID="{C83176EE-5CA5-4BF2-A904-3C0D55ECF2A9}" presName="parTxOnlySpace" presStyleCnt="0"/>
      <dgm:spPr/>
    </dgm:pt>
    <dgm:pt modelId="{4F7F9201-10FD-4A78-B63F-EC398196092A}" type="pres">
      <dgm:prSet presAssocID="{4E1AD1C4-AC0C-4F0D-B203-DDA68516559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BBB8DF-BF1B-4239-8B6F-68468DB263F7}" type="pres">
      <dgm:prSet presAssocID="{39EE884E-04AE-4FB5-BC4C-ACE9D051C994}" presName="parTxOnlySpace" presStyleCnt="0"/>
      <dgm:spPr/>
    </dgm:pt>
    <dgm:pt modelId="{AB7E6D95-F86A-4390-A8F6-6B7607997556}" type="pres">
      <dgm:prSet presAssocID="{397FE6DC-3758-4DA3-90B3-31A58741DC5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1748E18-B845-4D83-86BB-E5B305167D0B}" srcId="{ED3D3440-DAA6-4529-BC2A-86946F3D4A1D}" destId="{4E1AD1C4-AC0C-4F0D-B203-DDA685165593}" srcOrd="1" destOrd="0" parTransId="{239DCB40-4663-4C90-8395-29AAB302BDEF}" sibTransId="{39EE884E-04AE-4FB5-BC4C-ACE9D051C994}"/>
    <dgm:cxn modelId="{B58CEB3F-7995-478A-8E90-15F78ADAA225}" type="presOf" srcId="{ED3D3440-DAA6-4529-BC2A-86946F3D4A1D}" destId="{F01B60F3-58C3-4A82-B499-9DDFBA80690A}" srcOrd="0" destOrd="0" presId="urn:microsoft.com/office/officeart/2005/8/layout/chevron1"/>
    <dgm:cxn modelId="{178CCA40-8195-4AE0-86F9-0EF28A3C36A4}" type="presOf" srcId="{D98CFBBC-403E-4F3E-8012-76868A67F610}" destId="{6FA7B9AA-A07D-4163-A7AB-B7B9078C24BA}" srcOrd="0" destOrd="0" presId="urn:microsoft.com/office/officeart/2005/8/layout/chevron1"/>
    <dgm:cxn modelId="{C78F17A9-2E71-4286-820B-3A861F529A9B}" type="presOf" srcId="{4E1AD1C4-AC0C-4F0D-B203-DDA685165593}" destId="{4F7F9201-10FD-4A78-B63F-EC398196092A}" srcOrd="0" destOrd="0" presId="urn:microsoft.com/office/officeart/2005/8/layout/chevron1"/>
    <dgm:cxn modelId="{9178E3B5-13CA-42D0-B1D0-867046AD8047}" srcId="{ED3D3440-DAA6-4529-BC2A-86946F3D4A1D}" destId="{397FE6DC-3758-4DA3-90B3-31A58741DC5E}" srcOrd="2" destOrd="0" parTransId="{49FCA2C1-3349-469D-95DD-49D0B7122361}" sibTransId="{985F00DE-F2B1-45A7-9C51-DB5A84F5B23B}"/>
    <dgm:cxn modelId="{478FB5B7-4278-425E-8E38-2F63E7F2CF9D}" type="presOf" srcId="{397FE6DC-3758-4DA3-90B3-31A58741DC5E}" destId="{AB7E6D95-F86A-4390-A8F6-6B7607997556}" srcOrd="0" destOrd="0" presId="urn:microsoft.com/office/officeart/2005/8/layout/chevron1"/>
    <dgm:cxn modelId="{9AB7CCD6-A953-4C01-A32B-04E7F1381874}" srcId="{ED3D3440-DAA6-4529-BC2A-86946F3D4A1D}" destId="{D98CFBBC-403E-4F3E-8012-76868A67F610}" srcOrd="0" destOrd="0" parTransId="{1B52D0D7-F6D4-4457-BDA6-23E24FD116C5}" sibTransId="{C83176EE-5CA5-4BF2-A904-3C0D55ECF2A9}"/>
    <dgm:cxn modelId="{244A3C28-90C7-40BF-BDD6-F2713834D24F}" type="presParOf" srcId="{F01B60F3-58C3-4A82-B499-9DDFBA80690A}" destId="{6FA7B9AA-A07D-4163-A7AB-B7B9078C24BA}" srcOrd="0" destOrd="0" presId="urn:microsoft.com/office/officeart/2005/8/layout/chevron1"/>
    <dgm:cxn modelId="{7F215B85-9356-480B-9AD2-8424E76F69FB}" type="presParOf" srcId="{F01B60F3-58C3-4A82-B499-9DDFBA80690A}" destId="{9976A15C-479E-4237-B694-A8C5865CC82A}" srcOrd="1" destOrd="0" presId="urn:microsoft.com/office/officeart/2005/8/layout/chevron1"/>
    <dgm:cxn modelId="{76960253-62F6-4E16-AFC5-3647F7D49BD1}" type="presParOf" srcId="{F01B60F3-58C3-4A82-B499-9DDFBA80690A}" destId="{4F7F9201-10FD-4A78-B63F-EC398196092A}" srcOrd="2" destOrd="0" presId="urn:microsoft.com/office/officeart/2005/8/layout/chevron1"/>
    <dgm:cxn modelId="{D6E47A6B-1642-4956-9550-8339A7A3D999}" type="presParOf" srcId="{F01B60F3-58C3-4A82-B499-9DDFBA80690A}" destId="{34BBB8DF-BF1B-4239-8B6F-68468DB263F7}" srcOrd="3" destOrd="0" presId="urn:microsoft.com/office/officeart/2005/8/layout/chevron1"/>
    <dgm:cxn modelId="{1086F2F8-7A86-40A0-9CF7-B31CC56D6C76}" type="presParOf" srcId="{F01B60F3-58C3-4A82-B499-9DDFBA80690A}" destId="{AB7E6D95-F86A-4390-A8F6-6B760799755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7B9AA-A07D-4163-A7AB-B7B9078C24BA}">
      <dsp:nvSpPr>
        <dsp:cNvPr id="0" name=""/>
        <dsp:cNvSpPr/>
      </dsp:nvSpPr>
      <dsp:spPr>
        <a:xfrm>
          <a:off x="0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Understand the problem</a:t>
          </a:r>
        </a:p>
      </dsp:txBody>
      <dsp:txXfrm>
        <a:off x="341095" y="0"/>
        <a:ext cx="3645252" cy="682189"/>
      </dsp:txXfrm>
    </dsp:sp>
    <dsp:sp modelId="{4F7F9201-10FD-4A78-B63F-EC398196092A}">
      <dsp:nvSpPr>
        <dsp:cNvPr id="0" name=""/>
        <dsp:cNvSpPr/>
      </dsp:nvSpPr>
      <dsp:spPr>
        <a:xfrm>
          <a:off x="3898248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Find the facts </a:t>
          </a:r>
        </a:p>
      </dsp:txBody>
      <dsp:txXfrm>
        <a:off x="4239343" y="0"/>
        <a:ext cx="3645252" cy="682189"/>
      </dsp:txXfrm>
    </dsp:sp>
    <dsp:sp modelId="{AB7E6D95-F86A-4390-A8F6-6B7607997556}">
      <dsp:nvSpPr>
        <dsp:cNvPr id="0" name=""/>
        <dsp:cNvSpPr/>
      </dsp:nvSpPr>
      <dsp:spPr>
        <a:xfrm>
          <a:off x="7792945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Implement &amp; Review</a:t>
          </a:r>
        </a:p>
      </dsp:txBody>
      <dsp:txXfrm>
        <a:off x="8134040" y="0"/>
        <a:ext cx="3645252" cy="682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7B9AA-A07D-4163-A7AB-B7B9078C24BA}">
      <dsp:nvSpPr>
        <dsp:cNvPr id="0" name=""/>
        <dsp:cNvSpPr/>
      </dsp:nvSpPr>
      <dsp:spPr>
        <a:xfrm>
          <a:off x="0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Understand the problem</a:t>
          </a:r>
        </a:p>
      </dsp:txBody>
      <dsp:txXfrm>
        <a:off x="341095" y="0"/>
        <a:ext cx="3645252" cy="682189"/>
      </dsp:txXfrm>
    </dsp:sp>
    <dsp:sp modelId="{4F7F9201-10FD-4A78-B63F-EC398196092A}">
      <dsp:nvSpPr>
        <dsp:cNvPr id="0" name=""/>
        <dsp:cNvSpPr/>
      </dsp:nvSpPr>
      <dsp:spPr>
        <a:xfrm>
          <a:off x="3898248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Find the facts </a:t>
          </a:r>
        </a:p>
      </dsp:txBody>
      <dsp:txXfrm>
        <a:off x="4239343" y="0"/>
        <a:ext cx="3645252" cy="682189"/>
      </dsp:txXfrm>
    </dsp:sp>
    <dsp:sp modelId="{AB7E6D95-F86A-4390-A8F6-6B7607997556}">
      <dsp:nvSpPr>
        <dsp:cNvPr id="0" name=""/>
        <dsp:cNvSpPr/>
      </dsp:nvSpPr>
      <dsp:spPr>
        <a:xfrm>
          <a:off x="7792945" y="0"/>
          <a:ext cx="4327441" cy="6821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 dirty="0"/>
            <a:t>Implement &amp; Review</a:t>
          </a:r>
        </a:p>
      </dsp:txBody>
      <dsp:txXfrm>
        <a:off x="8134040" y="0"/>
        <a:ext cx="3645252" cy="682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B572-3BAF-4199-B4C2-4DA0D612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1310E-BB78-4D66-9FA4-CEDE64A0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0EC7-6A42-4123-8EF0-699B6147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48AA-8168-4633-AFBC-8FB1C6F2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9DC4-9C6C-4086-8C73-245DAF1C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9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C676-59B9-4943-B102-BC90415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5673-AC7C-4BF6-B12A-48FDC703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07B79-034B-481A-8368-3DF20C6C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9B26-AF59-4853-942A-599D56DA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F58A-9574-4AEA-8350-3D7FCBC4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54690-3A57-497F-ADDD-DD24D655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41302-C1BC-4435-9891-010F5E825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009F-9145-479C-A881-5545DB3A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4249-FE7A-4DB1-9BE3-4589111C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D0BE-1298-4E75-9532-0AB2BB4C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91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FCB-9ADC-4473-BDF0-5FCAD7D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4A1F-3983-4B5C-9A8F-9DBB0623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759E-38CF-46A9-8D6E-E4396EF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834B-5048-4B90-8C11-E4B99F41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4BF3-280E-4527-9C95-BBDE62AA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04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AAA7-0BE7-425E-B9E0-5E5DEDC8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B5A9-32DB-4CF4-BA8E-EC28F547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955B-488A-4AEF-9E50-02D2FCA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0ADE-A006-46B3-8B7B-5B79F7BB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6DA9-BA79-4F4C-A78F-D56427FB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40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3720-022D-4EA2-B0CB-707C27B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9184-5260-46F5-B605-E7A27729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5710-BE4C-4B01-B057-24FE0F04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C4F2-C98B-4E7F-A2BD-1413D575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F69A8-1309-4A14-9B29-1ECAC0B2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DC9-2E7C-46CE-87D2-7F165648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49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51B3-7487-4BE8-BD7C-0510C6B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3333-427E-4321-BB3B-AF8A6304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52F8A-516B-4875-A442-3F909305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78D15-EDDE-4002-90C2-F255B3AE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B3754-8DB2-41A6-B813-EAC83F8D1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DED19-AF7D-4AAD-AE1D-34B3CD80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1F88D-5990-4442-80A2-3986B0EC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483BC-557D-4974-AA7A-EA036B37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20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008-C132-4705-862E-48D5C940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8911C-9CAA-402D-8541-E7D3977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A689-BF9E-4E0E-B05A-D7FCFF33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0E0F5-3B45-4649-A347-59FE888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98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7FFB0-1AFD-4526-B471-D04925AD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C0CAF-CD70-4015-A88A-60D06609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D4D89-7B5F-4EC8-8C01-5119B6F2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17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AF2F-B83C-4F91-8ACD-1AB17EE4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4971-06D7-4085-93EA-3B1130A1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AEF61-C363-4878-9687-E0071C4FD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B53B-C97A-465A-A1DB-1998ADFF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4B9C-CD28-4706-B3D2-9DA8CFE5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9964-98DC-4559-87B5-DDF495A3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797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1F16-961B-4CEA-9654-5CDFA13C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77D92-F7D2-4811-A3EB-A4AE84C4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A0A3-98E8-45EF-84D6-D97DA9B4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74D0-B5DD-458B-971F-CC505DAF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22A9C-690B-4909-97F6-5A98D64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93FD-C0EF-4F4C-9B55-93F8EA67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918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8966-AB49-4EEC-9576-B501D14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E8FD-DDE3-4AC5-814F-FFB15559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632A-8231-453E-A717-C62E0E516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892B-BFC5-4D4B-9A8D-0168EBE8AE2C}" type="datetimeFigureOut">
              <a:rPr lang="en-ZA" smtClean="0"/>
              <a:t>2023/11/29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D7C6-EBB8-49AE-BA2C-9E17BF37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511C-73DF-42ED-80A1-179679A0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2B07-8E00-4519-99C8-1A7ECC4C94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6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E065BC-3FDA-48A5-ABBE-EC5E6C05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" y="1419820"/>
            <a:ext cx="3935767" cy="1385524"/>
          </a:xfrm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ZA" sz="1400" b="1" dirty="0"/>
              <a:t>Define the problem:</a:t>
            </a:r>
          </a:p>
          <a:p>
            <a:pPr algn="l"/>
            <a:r>
              <a:rPr lang="en-ZA" sz="1200" dirty="0"/>
              <a:t>Insurance Industry in Africa has a low penetration rate, </a:t>
            </a:r>
          </a:p>
          <a:p>
            <a:pPr algn="l"/>
            <a:r>
              <a:rPr lang="en-ZA" sz="1200" dirty="0"/>
              <a:t>representing 1% of insured catastrophe worldwide.</a:t>
            </a:r>
          </a:p>
          <a:p>
            <a:pPr algn="l"/>
            <a:r>
              <a:rPr lang="en-ZA" sz="1200" dirty="0"/>
              <a:t>This results to low revenue in this industry and a low market share.</a:t>
            </a:r>
          </a:p>
          <a:p>
            <a:pPr algn="l"/>
            <a:endParaRPr lang="en-ZA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CC129C-9974-4A60-9176-19C53DDA0736}"/>
              </a:ext>
            </a:extLst>
          </p:cNvPr>
          <p:cNvSpPr txBox="1">
            <a:spLocks/>
          </p:cNvSpPr>
          <p:nvPr/>
        </p:nvSpPr>
        <p:spPr>
          <a:xfrm>
            <a:off x="3160452" y="2822239"/>
            <a:ext cx="1180730" cy="2033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2000" b="1" dirty="0"/>
              <a:t>Collect Data:</a:t>
            </a:r>
          </a:p>
          <a:p>
            <a:pPr algn="l"/>
            <a:r>
              <a:rPr lang="en-ZA" sz="2100" dirty="0"/>
              <a:t>Based on Insurance claims data</a:t>
            </a:r>
          </a:p>
          <a:p>
            <a:pPr algn="l"/>
            <a:br>
              <a:rPr lang="en-ZA" i="1" dirty="0"/>
            </a:br>
            <a:r>
              <a:rPr lang="en-ZA" i="1" dirty="0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17594C-4CE9-4364-8B8B-9388DCF3750B}"/>
              </a:ext>
            </a:extLst>
          </p:cNvPr>
          <p:cNvSpPr txBox="1">
            <a:spLocks/>
          </p:cNvSpPr>
          <p:nvPr/>
        </p:nvSpPr>
        <p:spPr>
          <a:xfrm>
            <a:off x="4438837" y="1318526"/>
            <a:ext cx="3255146" cy="353755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1400" b="1" dirty="0"/>
              <a:t>Identify possible casual factors:</a:t>
            </a:r>
          </a:p>
          <a:p>
            <a:pPr algn="l"/>
            <a:r>
              <a:rPr lang="en-ZA" sz="1200" dirty="0"/>
              <a:t>Africa is a third world continent with a high unemployment rate.</a:t>
            </a:r>
          </a:p>
          <a:p>
            <a:pPr marL="342900" indent="-342900" algn="l">
              <a:buAutoNum type="arabicPeriod"/>
            </a:pPr>
            <a:r>
              <a:rPr lang="en-ZA" sz="1200" dirty="0"/>
              <a:t>Low affordability – insurance is costly to the average African</a:t>
            </a:r>
          </a:p>
          <a:p>
            <a:pPr marL="342900" indent="-342900" algn="l">
              <a:buAutoNum type="arabicPeriod"/>
            </a:pPr>
            <a:r>
              <a:rPr lang="en-ZA" sz="1200" dirty="0"/>
              <a:t>Lack of insurance knowledge and probability of risk – insurance considered a luxury then a necessity 					    risk factor probability – why pay for something 					   that might never occur</a:t>
            </a:r>
          </a:p>
          <a:p>
            <a:pPr marL="342900" indent="-342900" algn="l">
              <a:buAutoNum type="arabicPeriod"/>
            </a:pPr>
            <a:r>
              <a:rPr lang="en-ZA" sz="1200" dirty="0"/>
              <a:t>Target Market – Africa has a high unemployment rate (30%)</a:t>
            </a:r>
          </a:p>
          <a:p>
            <a:pPr algn="l"/>
            <a:r>
              <a:rPr lang="en-ZA" sz="1200" dirty="0"/>
              <a:t> 4.      Majority of the population employed is   working  class and below target market	            </a:t>
            </a:r>
            <a:br>
              <a:rPr lang="en-ZA" sz="1600" dirty="0"/>
            </a:br>
            <a:r>
              <a:rPr lang="en-ZA" sz="1600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99B683B-C009-487D-A60C-9084783836CD}"/>
              </a:ext>
            </a:extLst>
          </p:cNvPr>
          <p:cNvSpPr txBox="1">
            <a:spLocks/>
          </p:cNvSpPr>
          <p:nvPr/>
        </p:nvSpPr>
        <p:spPr>
          <a:xfrm>
            <a:off x="8531442" y="1501729"/>
            <a:ext cx="3462291" cy="5260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>
                <a:solidFill>
                  <a:srgbClr val="FF0000"/>
                </a:solidFill>
              </a:rPr>
              <a:t>Implement solutions: </a:t>
            </a:r>
            <a:br>
              <a:rPr lang="en-ZA" dirty="0"/>
            </a:br>
            <a:r>
              <a:rPr lang="en-ZA" dirty="0"/>
              <a:t>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7EDB21-5F27-4E6F-82A8-A77CB70D1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748770"/>
              </p:ext>
            </p:extLst>
          </p:nvPr>
        </p:nvGraphicFramePr>
        <p:xfrm>
          <a:off x="68061" y="596283"/>
          <a:ext cx="12123939" cy="6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115ACE03-B53E-4568-9DBF-AA41D50537DC}"/>
              </a:ext>
            </a:extLst>
          </p:cNvPr>
          <p:cNvSpPr txBox="1">
            <a:spLocks/>
          </p:cNvSpPr>
          <p:nvPr/>
        </p:nvSpPr>
        <p:spPr>
          <a:xfrm>
            <a:off x="6896470" y="4944965"/>
            <a:ext cx="3881022" cy="189527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1400" b="1" dirty="0"/>
              <a:t>Find corrective &amp; preventative solutions: </a:t>
            </a:r>
            <a:br>
              <a:rPr lang="en-ZA" sz="1400" b="1" dirty="0"/>
            </a:br>
            <a:r>
              <a:rPr lang="en-ZA" sz="1200" dirty="0"/>
              <a:t> </a:t>
            </a:r>
          </a:p>
          <a:p>
            <a:pPr algn="l"/>
            <a:r>
              <a:rPr lang="en-ZA" sz="1200" dirty="0"/>
              <a:t>1. Develop basic insurance schemes to penetrate low income/working class in Africa.</a:t>
            </a:r>
          </a:p>
          <a:p>
            <a:pPr algn="l"/>
            <a:r>
              <a:rPr lang="en-ZA" sz="1200" dirty="0"/>
              <a:t>2. Create basic insurance for household with 1 income per household for their dependencies to benefit as well</a:t>
            </a:r>
          </a:p>
          <a:p>
            <a:pPr algn="l"/>
            <a:r>
              <a:rPr lang="en-ZA" sz="1200" dirty="0"/>
              <a:t>3. Create insurance awareness and benefits to improve insurance knowledge</a:t>
            </a:r>
          </a:p>
          <a:p>
            <a:pPr algn="l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11816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7EDB21-5F27-4E6F-82A8-A77CB70D17C5}"/>
              </a:ext>
            </a:extLst>
          </p:cNvPr>
          <p:cNvGraphicFramePr/>
          <p:nvPr/>
        </p:nvGraphicFramePr>
        <p:xfrm>
          <a:off x="68061" y="596283"/>
          <a:ext cx="12123939" cy="682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ubtitle 2">
            <a:extLst>
              <a:ext uri="{FF2B5EF4-FFF2-40B4-BE49-F238E27FC236}">
                <a16:creationId xmlns:a16="http://schemas.microsoft.com/office/drawing/2014/main" id="{EE58C3F3-8247-4AD3-9F7B-B02998D417C0}"/>
              </a:ext>
            </a:extLst>
          </p:cNvPr>
          <p:cNvSpPr txBox="1">
            <a:spLocks/>
          </p:cNvSpPr>
          <p:nvPr/>
        </p:nvSpPr>
        <p:spPr>
          <a:xfrm>
            <a:off x="4030461" y="1349494"/>
            <a:ext cx="3935767" cy="293842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1400" b="1" dirty="0"/>
              <a:t>Identify Root causes:</a:t>
            </a:r>
          </a:p>
          <a:p>
            <a:pPr algn="l"/>
            <a:r>
              <a:rPr lang="en-ZA" sz="1200" dirty="0"/>
              <a:t>Africa is a third world continent with a high unemployment rate.</a:t>
            </a:r>
          </a:p>
          <a:p>
            <a:pPr marL="342900" indent="-342900" algn="l">
              <a:buAutoNum type="arabicPeriod"/>
            </a:pPr>
            <a:r>
              <a:rPr lang="en-ZA" sz="1200" b="1" dirty="0"/>
              <a:t>Low affordability ack of insurance knowledge and target market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/>
              <a:t>Level of education and skill per individual/household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/>
              <a:t>Average income per individual/household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/>
              <a:t>No of people working in household (most cases 1 person working)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/>
              <a:t>Provides basics for survival –food ,clothing and shelter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ZA" sz="1200" dirty="0"/>
              <a:t>No additional income for insurance/not sufficient funds for insurance </a:t>
            </a:r>
          </a:p>
          <a:p>
            <a:pPr algn="l"/>
            <a:endParaRPr lang="en-ZA" sz="1200" dirty="0"/>
          </a:p>
          <a:p>
            <a:pPr marL="342900" indent="-342900" algn="l">
              <a:buAutoNum type="arabicPeriod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4909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295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Asanda Kolisi</dc:creator>
  <cp:lastModifiedBy>Asanda Kolisi</cp:lastModifiedBy>
  <cp:revision>1</cp:revision>
  <dcterms:created xsi:type="dcterms:W3CDTF">2023-11-29T08:47:59Z</dcterms:created>
  <dcterms:modified xsi:type="dcterms:W3CDTF">2023-12-02T11:41:58Z</dcterms:modified>
</cp:coreProperties>
</file>