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13fb734b3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13fb734b3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db7368be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db7368be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db7368be1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db7368be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db7368b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db7368b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db7368be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db7368be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3fb734b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3fb734b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db7368be1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db7368be1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fdb7368be1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fdb7368be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fdb7368be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fdb7368be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fdb7368be1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fdb7368be1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fdb7368b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fdb7368b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db7368b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db7368b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db7368be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db7368be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db7368be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db7368b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fdb7368be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fdb7368be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fdb7368be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fdb7368be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fdb7368be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fdb7368be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b734b3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3fb734b3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spoj.com/" TargetMode="External"/><Relationship Id="rId10" Type="http://schemas.openxmlformats.org/officeDocument/2006/relationships/hyperlink" Target="https://onlinejudge.org/index.php?option=com_frontpage&amp;Itemid=1" TargetMode="External"/><Relationship Id="rId13" Type="http://schemas.openxmlformats.org/officeDocument/2006/relationships/hyperlink" Target="https://www.codechef.com/" TargetMode="External"/><Relationship Id="rId12" Type="http://schemas.openxmlformats.org/officeDocument/2006/relationships/hyperlink" Target="https://cses.fi/problemset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eecrowd.com.br/judge/en/profile/145138" TargetMode="External"/><Relationship Id="rId4" Type="http://schemas.openxmlformats.org/officeDocument/2006/relationships/hyperlink" Target="https://codeforces.com/" TargetMode="External"/><Relationship Id="rId9" Type="http://schemas.openxmlformats.org/officeDocument/2006/relationships/hyperlink" Target="https://acm.timus.ru/" TargetMode="External"/><Relationship Id="rId5" Type="http://schemas.openxmlformats.org/officeDocument/2006/relationships/hyperlink" Target="https://atcoder.jp/" TargetMode="External"/><Relationship Id="rId6" Type="http://schemas.openxmlformats.org/officeDocument/2006/relationships/hyperlink" Target="https://algo.codemarshal.org/" TargetMode="External"/><Relationship Id="rId7" Type="http://schemas.openxmlformats.org/officeDocument/2006/relationships/hyperlink" Target="https://lightoj.com/home" TargetMode="External"/><Relationship Id="rId8" Type="http://schemas.openxmlformats.org/officeDocument/2006/relationships/hyperlink" Target="https://leetcode.com/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forces.com/" TargetMode="External"/><Relationship Id="rId4" Type="http://schemas.openxmlformats.org/officeDocument/2006/relationships/hyperlink" Target="https://atcoder.jp/" TargetMode="External"/><Relationship Id="rId9" Type="http://schemas.openxmlformats.org/officeDocument/2006/relationships/hyperlink" Target="https://snackdown.codechef.com/" TargetMode="External"/><Relationship Id="rId5" Type="http://schemas.openxmlformats.org/officeDocument/2006/relationships/hyperlink" Target="https://www.codechef.com/" TargetMode="External"/><Relationship Id="rId6" Type="http://schemas.openxmlformats.org/officeDocument/2006/relationships/hyperlink" Target="https://leetcode.com/" TargetMode="External"/><Relationship Id="rId7" Type="http://schemas.openxmlformats.org/officeDocument/2006/relationships/hyperlink" Target="https://www.facebook.com/codingcompetitions/hacker-cup" TargetMode="External"/><Relationship Id="rId8" Type="http://schemas.openxmlformats.org/officeDocument/2006/relationships/hyperlink" Target="https://snackdown.codechef.com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1" Type="http://schemas.openxmlformats.org/officeDocument/2006/relationships/hyperlink" Target="https://cp-algorithms.com/" TargetMode="External"/><Relationship Id="rId10" Type="http://schemas.openxmlformats.org/officeDocument/2006/relationships/hyperlink" Target="https://www.shafaetsplanet.com/" TargetMode="External"/><Relationship Id="rId12" Type="http://schemas.openxmlformats.org/officeDocument/2006/relationships/hyperlink" Target="https://cp-algorithms.com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cfviz.netlify.app/" TargetMode="External"/><Relationship Id="rId4" Type="http://schemas.openxmlformats.org/officeDocument/2006/relationships/hyperlink" Target="https://cfviz.netlify.app/" TargetMode="External"/><Relationship Id="rId9" Type="http://schemas.openxmlformats.org/officeDocument/2006/relationships/hyperlink" Target="https://github.com/" TargetMode="External"/><Relationship Id="rId5" Type="http://schemas.openxmlformats.org/officeDocument/2006/relationships/hyperlink" Target="https://cfviz.netlify.app/" TargetMode="External"/><Relationship Id="rId6" Type="http://schemas.openxmlformats.org/officeDocument/2006/relationships/hyperlink" Target="https://www.stopstalk.com/user/profile/Muhammad" TargetMode="External"/><Relationship Id="rId7" Type="http://schemas.openxmlformats.org/officeDocument/2006/relationships/hyperlink" Target="https://paste.ubuntu.com/" TargetMode="External"/><Relationship Id="rId8" Type="http://schemas.openxmlformats.org/officeDocument/2006/relationships/hyperlink" Target="https://www.linkedin.com/feed/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lgo.codemarshal.org/contests/diu_takeoff_fall_19/problems/A" TargetMode="External"/><Relationship Id="rId4" Type="http://schemas.openxmlformats.org/officeDocument/2006/relationships/hyperlink" Target="https://algo.codemarshal.org/contests/icpc-dhaka-20/problems/K" TargetMode="External"/><Relationship Id="rId5" Type="http://schemas.openxmlformats.org/officeDocument/2006/relationships/hyperlink" Target="https://algo.codemarshal.org/contests/icpc-dhaka-preli-18/problems/A" TargetMode="External"/><Relationship Id="rId6" Type="http://schemas.openxmlformats.org/officeDocument/2006/relationships/hyperlink" Target="https://www.beecrowd.com.br/judge/en/problems/view/1000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Complete Competitive Programming Course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631000" cy="10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48"/>
              <a:t>by </a:t>
            </a:r>
            <a:endParaRPr sz="2348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Muhammad Shahriar Alam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 Life Story</a:t>
            </a:r>
            <a:endParaRPr/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Bad student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Don’t love to read but love to do math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Done well in SSC but didn’t get admission any good collage.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hard on inter and get admitted to CU CSE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</a:t>
            </a:r>
            <a:r>
              <a:rPr lang="en"/>
              <a:t>Friendship</a:t>
            </a:r>
            <a:r>
              <a:rPr lang="en"/>
              <a:t> with Mohaimin but refused to do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Start programming on Mobile problem with copy paste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Lack of internet up to </a:t>
            </a:r>
            <a:r>
              <a:rPr lang="en"/>
              <a:t>2 years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</a:t>
            </a:r>
            <a:r>
              <a:rPr lang="en"/>
              <a:t> year</a:t>
            </a:r>
            <a:r>
              <a:rPr lang="en"/>
              <a:t> no </a:t>
            </a:r>
            <a:r>
              <a:rPr lang="en"/>
              <a:t>improvement and no money to join onsite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finally the 4th year. Alhamdulillah the Golden time of my CP life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Online Judge 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BeeCrowd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4"/>
              </a:rPr>
              <a:t>Codeforces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5"/>
              </a:rPr>
              <a:t>Atcoder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6"/>
              </a:rPr>
              <a:t>Codemarshal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7"/>
              </a:rPr>
              <a:t>LightOJ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8"/>
              </a:rPr>
              <a:t>LeetCode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9"/>
              </a:rPr>
              <a:t>Timus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0"/>
              </a:rPr>
              <a:t>Uva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1"/>
              </a:rPr>
              <a:t>SPOJ</a:t>
            </a:r>
            <a:r>
              <a:rPr lang="en" sz="1600"/>
              <a:t>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2"/>
              </a:rPr>
              <a:t>CSES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u="sng">
                <a:solidFill>
                  <a:schemeClr val="hlink"/>
                </a:solidFill>
                <a:hlinkClick r:id="rId13"/>
              </a:rPr>
              <a:t>Codechef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</a:t>
            </a:r>
            <a:r>
              <a:rPr lang="en"/>
              <a:t>Contests</a:t>
            </a:r>
            <a:endParaRPr/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Codeforces</a:t>
            </a:r>
            <a:r>
              <a:rPr lang="en"/>
              <a:t> ( Div-4, Div-3, Div-2, Div-1)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Atcoder </a:t>
            </a:r>
            <a:r>
              <a:rPr lang="en"/>
              <a:t> ( ABC, Regular, Grand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CodeChef </a:t>
            </a:r>
            <a:r>
              <a:rPr lang="en"/>
              <a:t>( Cookoff, Lunch, Long, Starter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LeetCode</a:t>
            </a:r>
            <a:r>
              <a:rPr lang="en"/>
              <a:t> ( Weekly, Biweekly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Facebook Hacker Cup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Codechef </a:t>
            </a:r>
            <a:r>
              <a:rPr lang="en" u="sng">
                <a:solidFill>
                  <a:schemeClr val="hlink"/>
                </a:solidFill>
                <a:hlinkClick r:id="rId9"/>
              </a:rPr>
              <a:t>Snackdown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Onsite contest</a:t>
            </a:r>
            <a:endParaRPr/>
          </a:p>
        </p:txBody>
      </p:sp>
      <p:sp>
        <p:nvSpPr>
          <p:cNvPr id="128" name="Google Shape;12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Divisional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Onsite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IUPC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NCPC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ACM ICPC Dhaka Regional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ACM ICPC World Finals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</a:t>
            </a:r>
            <a:r>
              <a:rPr lang="en"/>
              <a:t>benefit</a:t>
            </a:r>
            <a:r>
              <a:rPr lang="en"/>
              <a:t> of Programming Contest</a:t>
            </a:r>
            <a:endParaRPr/>
          </a:p>
        </p:txBody>
      </p:sp>
      <p:sp>
        <p:nvSpPr>
          <p:cNvPr id="134" name="Google Shape;13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It’s fun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Improves Problem Solving Skills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Logic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Job Interview Call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Easily Crack BD Job Interview Crack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Feel Confident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Scholarship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Cracking Google is not that much hard for an hardcore competitive programmer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Links</a:t>
            </a:r>
            <a:endParaRPr/>
          </a:p>
        </p:txBody>
      </p:sp>
      <p:sp>
        <p:nvSpPr>
          <p:cNvPr id="140" name="Google Shape;140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cf-</a:t>
            </a:r>
            <a:r>
              <a:rPr lang="en" u="sng">
                <a:solidFill>
                  <a:schemeClr val="hlink"/>
                </a:solidFill>
                <a:hlinkClick r:id="rId4"/>
              </a:rPr>
              <a:t>visualiser</a:t>
            </a:r>
            <a:r>
              <a:rPr lang="en" u="sng">
                <a:solidFill>
                  <a:schemeClr val="hlink"/>
                </a:solidFill>
                <a:hlinkClick r:id="rId5"/>
              </a:rPr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6"/>
              </a:rPr>
              <a:t>stopstalk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7"/>
              </a:rPr>
              <a:t>Paste Ubuntu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8"/>
              </a:rPr>
              <a:t>Linkedin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9"/>
              </a:rPr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0"/>
              </a:rPr>
              <a:t>Shafets planet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11"/>
              </a:rPr>
              <a:t>Emaxx</a:t>
            </a:r>
            <a:endParaRPr/>
          </a:p>
        </p:txBody>
      </p:sp>
      <p:sp>
        <p:nvSpPr>
          <p:cNvPr id="141" name="Google Shape;141;p27"/>
          <p:cNvSpPr txBox="1"/>
          <p:nvPr/>
        </p:nvSpPr>
        <p:spPr>
          <a:xfrm>
            <a:off x="2013450" y="3774125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12"/>
              </a:rPr>
              <a:t>https://cp-algorithms.com/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language should I chose?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C/C++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Codeblocks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get best out of this course</a:t>
            </a:r>
            <a:endParaRPr/>
          </a:p>
        </p:txBody>
      </p:sp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 daily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 assignment regularly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at least 4-5 problems on Codeforces of you max rating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Beginner’s will solve BeeCrowd upto 70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at least 1 problem on your highest busy schedule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a havite of problem solving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Problem solving as a passion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Attend programming contest regularly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 consistent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Remember : Motivation will come and go, Habit of problem solving will always remain with you InShaALLAH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Be Consistent, Work Hard, Depend on ALLAH, Pray your Salah, Recite Quran Regularly. 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300">
                <a:solidFill>
                  <a:schemeClr val="dk1"/>
                </a:solidFill>
              </a:rPr>
              <a:t>InShaALLAH one day Success will be yours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Programming is not a subject it is a passion,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300">
                <a:solidFill>
                  <a:schemeClr val="dk1"/>
                </a:solidFill>
              </a:rPr>
              <a:t>Contest is not an exam, it is a game.</a:t>
            </a:r>
            <a:endParaRPr sz="2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 : 1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72425" y="1113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C/C++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Basic I/O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Operators ( +, -, *, /, &amp;, |, ^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Conditions ( if/else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Loops ( for, while, do-while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Array/Strings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Greedy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Bruteforce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Constructive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Functions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Built in functions both C and C++</a:t>
            </a:r>
            <a:endParaRPr sz="2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Topics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Introduction to the course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Introduction to computer programming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Introduction to C programming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Importance of Programming and problem solving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What is a programming Contest and Importance of it?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Writing your first program “Hello world”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A. I will be the one ( CodeMarshal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https://algo.codemarshal.org/contests/icpc-dhaka-20/problems/K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Practice Problems ( Assignment ) 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A. Welcome ( CodeMarshal )</a:t>
            </a:r>
            <a:r>
              <a:rPr b="1" lang="en" sz="1400">
                <a:solidFill>
                  <a:schemeClr val="dk1"/>
                </a:solidFill>
              </a:rPr>
              <a:t> </a:t>
            </a:r>
            <a:endParaRPr b="1"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1000. Hello World! ( beecrowd 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 discussed problems in class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Materials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Discord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r>
              <a:rPr lang="en"/>
              <a:t> Classroom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 </a:t>
            </a:r>
            <a:r>
              <a:rPr lang="en"/>
              <a:t>Calendar</a:t>
            </a:r>
            <a:r>
              <a:rPr lang="en"/>
              <a:t> Event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Computer Program and Programming?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Computer Program is the Life of a computer.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Windows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Linux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Calculator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Google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Facebook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Websites (Amazon, Alibaba etc.)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programming language?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C++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Python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C#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 HTML and CSS?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HTML is not a programming language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pic>
        <p:nvPicPr>
          <p:cNvPr id="92" name="Google Shape;9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7412" y="1152475"/>
            <a:ext cx="2936413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Competitive programming?</a:t>
            </a:r>
            <a:endParaRPr/>
          </a:p>
        </p:txBody>
      </p:sp>
      <p:sp>
        <p:nvSpPr>
          <p:cNvPr id="98" name="Google Shape;9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Sports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Problem solving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Programming Contest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Online Contest (Codeforces, Atcoder, Codechef, Facebook Hacker Cup, Snack Down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Onsite Contest ( </a:t>
            </a:r>
            <a:r>
              <a:rPr lang="en"/>
              <a:t>Divisional</a:t>
            </a:r>
            <a:r>
              <a:rPr lang="en"/>
              <a:t>, NCPC, ICPC Regional, ICPC west finals, ICPC World Finals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Interview Questions becomes easy (Google, Amazon, Facebook, Microsoft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 most import : it is Fun (Pera nai chill)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a bad student became a Good Software Engineer</a:t>
            </a:r>
            <a:endParaRPr/>
          </a:p>
        </p:txBody>
      </p:sp>
      <p:pic>
        <p:nvPicPr>
          <p:cNvPr id="104" name="Google Shape;10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4475" y="1017725"/>
            <a:ext cx="4683775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