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8" r:id="rId6"/>
    <p:sldId id="259" r:id="rId7"/>
    <p:sldId id="300" r:id="rId8"/>
    <p:sldId id="267" r:id="rId9"/>
    <p:sldId id="301" r:id="rId10"/>
    <p:sldId id="262" r:id="rId11"/>
    <p:sldId id="263" r:id="rId12"/>
    <p:sldId id="266" r:id="rId13"/>
    <p:sldId id="305" r:id="rId14"/>
    <p:sldId id="309" r:id="rId15"/>
    <p:sldId id="310" r:id="rId16"/>
    <p:sldId id="269" r:id="rId17"/>
    <p:sldId id="272" r:id="rId18"/>
    <p:sldId id="291" r:id="rId19"/>
    <p:sldId id="293" r:id="rId20"/>
    <p:sldId id="306" r:id="rId21"/>
    <p:sldId id="302" r:id="rId22"/>
    <p:sldId id="307" r:id="rId23"/>
    <p:sldId id="308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F"/>
    <a:srgbClr val="59BCE2"/>
    <a:srgbClr val="E63F24"/>
    <a:srgbClr val="E4E606"/>
    <a:srgbClr val="50BEE8"/>
    <a:srgbClr val="774A96"/>
    <a:srgbClr val="00A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978" autoAdjust="0"/>
  </p:normalViewPr>
  <p:slideViewPr>
    <p:cSldViewPr snapToGrid="0" snapToObjects="1">
      <p:cViewPr varScale="1">
        <p:scale>
          <a:sx n="108" d="100"/>
          <a:sy n="108" d="100"/>
        </p:scale>
        <p:origin x="1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7A143-22E2-4845-ADEF-DF52D91D199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B68D3-42FD-4378-88F7-A03EAEF2B1A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b="1" dirty="0"/>
            <a:t>Card Perso Bureau </a:t>
          </a:r>
          <a:r>
            <a:rPr lang="en-US" sz="1000" dirty="0"/>
            <a:t>: XH Smart</a:t>
          </a:r>
        </a:p>
      </dgm:t>
    </dgm:pt>
    <dgm:pt modelId="{B2E716BC-8D11-4EF9-A0BA-CDD693AA8C21}" type="parTrans" cxnId="{DF755685-47F9-4508-9DC4-38EE17BE38EC}">
      <dgm:prSet/>
      <dgm:spPr/>
      <dgm:t>
        <a:bodyPr/>
        <a:lstStyle/>
        <a:p>
          <a:endParaRPr lang="en-US"/>
        </a:p>
      </dgm:t>
    </dgm:pt>
    <dgm:pt modelId="{E45E41A3-2DA7-4987-AA80-B7BEEFC11304}" type="sibTrans" cxnId="{DF755685-47F9-4508-9DC4-38EE17BE38E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b="1" dirty="0"/>
            <a:t>Visa contactless chip card</a:t>
          </a:r>
        </a:p>
      </dgm:t>
    </dgm:pt>
    <dgm:pt modelId="{8DA19C04-5A68-43C5-B659-EC2F65EEE1CF}">
      <dgm:prSet phldrT="[Text]" custT="1"/>
      <dgm:spPr/>
      <dgm:t>
        <a:bodyPr/>
        <a:lstStyle/>
        <a:p>
          <a:r>
            <a:rPr lang="en-US" sz="2000" b="1" dirty="0"/>
            <a:t>CARD</a:t>
          </a:r>
        </a:p>
      </dgm:t>
    </dgm:pt>
    <dgm:pt modelId="{C84E09E5-4622-4790-8DDF-5EF4B58858BE}" type="parTrans" cxnId="{FCB3E877-B081-4D69-BB07-BCCE2053A8D4}">
      <dgm:prSet/>
      <dgm:spPr/>
      <dgm:t>
        <a:bodyPr/>
        <a:lstStyle/>
        <a:p>
          <a:endParaRPr lang="en-US"/>
        </a:p>
      </dgm:t>
    </dgm:pt>
    <dgm:pt modelId="{7CC7611F-6AB1-4500-A4B8-135C7F4BE40E}" type="sibTrans" cxnId="{FCB3E877-B081-4D69-BB07-BCCE2053A8D4}">
      <dgm:prSet/>
      <dgm:spPr/>
      <dgm:t>
        <a:bodyPr/>
        <a:lstStyle/>
        <a:p>
          <a:endParaRPr lang="en-US"/>
        </a:p>
      </dgm:t>
    </dgm:pt>
    <dgm:pt modelId="{0268F82D-5FEA-40E7-BC73-30C445F8C1F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b="1" dirty="0"/>
            <a:t>BIN</a:t>
          </a:r>
          <a:r>
            <a:rPr lang="en-US" sz="1000" dirty="0"/>
            <a:t>:  40332700 (8-digit BIN)</a:t>
          </a:r>
        </a:p>
      </dgm:t>
    </dgm:pt>
    <dgm:pt modelId="{5AB50A4E-2DDE-4881-9916-FA5815B49E4B}" type="parTrans" cxnId="{4C3DB75D-BBA2-4948-853A-B773B829100C}">
      <dgm:prSet/>
      <dgm:spPr/>
      <dgm:t>
        <a:bodyPr/>
        <a:lstStyle/>
        <a:p>
          <a:endParaRPr lang="en-US"/>
        </a:p>
      </dgm:t>
    </dgm:pt>
    <dgm:pt modelId="{A124538A-C156-4846-ABFB-EBC33E1980E6}" type="sibTrans" cxnId="{4C3DB75D-BBA2-4948-853A-B773B829100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000" b="1" dirty="0"/>
        </a:p>
        <a:p>
          <a:r>
            <a:rPr lang="en-US" sz="1000" b="1" dirty="0"/>
            <a:t>Currency: </a:t>
          </a:r>
          <a:r>
            <a:rPr lang="en-US" sz="1000" dirty="0"/>
            <a:t>XOF (West African Franc)</a:t>
          </a:r>
        </a:p>
      </dgm:t>
    </dgm:pt>
    <dgm:pt modelId="{C6AABA94-D287-4555-9313-E73EE34111F6}">
      <dgm:prSet phldrT="[Text]" custT="1"/>
      <dgm:spPr/>
      <dgm:t>
        <a:bodyPr/>
        <a:lstStyle/>
        <a:p>
          <a:r>
            <a:rPr lang="en-US" sz="2000" b="1" dirty="0"/>
            <a:t>BIN/Currency</a:t>
          </a:r>
        </a:p>
      </dgm:t>
    </dgm:pt>
    <dgm:pt modelId="{619EE9A5-D70F-488A-86C1-6FB798D292F1}" type="parTrans" cxnId="{AB82AC4D-66F7-40C9-B105-55A0E9028B82}">
      <dgm:prSet/>
      <dgm:spPr/>
      <dgm:t>
        <a:bodyPr/>
        <a:lstStyle/>
        <a:p>
          <a:endParaRPr lang="en-US"/>
        </a:p>
      </dgm:t>
    </dgm:pt>
    <dgm:pt modelId="{3B4BA3B8-D972-4C89-B623-1B9356A29BC2}" type="sibTrans" cxnId="{AB82AC4D-66F7-40C9-B105-55A0E9028B82}">
      <dgm:prSet/>
      <dgm:spPr/>
      <dgm:t>
        <a:bodyPr/>
        <a:lstStyle/>
        <a:p>
          <a:endParaRPr lang="en-US"/>
        </a:p>
      </dgm:t>
    </dgm:pt>
    <dgm:pt modelId="{3880DA15-3D7F-46C3-A37B-A5DCB21AE5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b="1" dirty="0"/>
            <a:t>Classic</a:t>
          </a:r>
          <a:r>
            <a:rPr lang="en-US" sz="1000" dirty="0"/>
            <a:t>: VDC</a:t>
          </a:r>
        </a:p>
        <a:p>
          <a:r>
            <a:rPr lang="en-US" sz="1000" b="1" dirty="0"/>
            <a:t>Gold</a:t>
          </a:r>
          <a:r>
            <a:rPr lang="en-US" sz="1000" dirty="0"/>
            <a:t>: VDG</a:t>
          </a:r>
        </a:p>
        <a:p>
          <a:r>
            <a:rPr lang="en-US" sz="1000" b="1" dirty="0"/>
            <a:t>Platinum</a:t>
          </a:r>
          <a:r>
            <a:rPr lang="en-US" sz="1000" dirty="0"/>
            <a:t>: VDP</a:t>
          </a:r>
        </a:p>
      </dgm:t>
    </dgm:pt>
    <dgm:pt modelId="{525ABB5A-6A4D-4C1C-8687-321553266EF2}" type="parTrans" cxnId="{B193F62B-2728-40F9-85F2-CC369DBC097C}">
      <dgm:prSet/>
      <dgm:spPr/>
      <dgm:t>
        <a:bodyPr/>
        <a:lstStyle/>
        <a:p>
          <a:endParaRPr lang="en-US"/>
        </a:p>
      </dgm:t>
    </dgm:pt>
    <dgm:pt modelId="{B4ACD356-38C3-4590-8F6E-3BB14949AD4A}" type="sibTrans" cxnId="{B193F62B-2728-40F9-85F2-CC369DBC097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b="1" dirty="0"/>
            <a:t>Validity: </a:t>
          </a:r>
          <a:r>
            <a:rPr lang="en-US" sz="1000" b="0" dirty="0"/>
            <a:t>36 months</a:t>
          </a:r>
        </a:p>
      </dgm:t>
    </dgm:pt>
    <dgm:pt modelId="{7D17A2C1-A59B-4D81-A592-2B8F0F63C0A3}">
      <dgm:prSet phldrT="[Text]" custT="1"/>
      <dgm:spPr/>
      <dgm:t>
        <a:bodyPr/>
        <a:lstStyle/>
        <a:p>
          <a:r>
            <a:rPr lang="en-US" sz="2000" b="1" dirty="0"/>
            <a:t>Product</a:t>
          </a:r>
        </a:p>
      </dgm:t>
    </dgm:pt>
    <dgm:pt modelId="{5D2DE520-DD8A-46D8-A7C6-B21313744351}" type="parTrans" cxnId="{6062E398-33AA-44BD-ABFF-5F45291838AC}">
      <dgm:prSet/>
      <dgm:spPr/>
      <dgm:t>
        <a:bodyPr/>
        <a:lstStyle/>
        <a:p>
          <a:endParaRPr lang="en-US"/>
        </a:p>
      </dgm:t>
    </dgm:pt>
    <dgm:pt modelId="{487DE6AC-104B-446C-B012-876589B03F62}" type="sibTrans" cxnId="{6062E398-33AA-44BD-ABFF-5F45291838AC}">
      <dgm:prSet/>
      <dgm:spPr/>
      <dgm:t>
        <a:bodyPr/>
        <a:lstStyle/>
        <a:p>
          <a:endParaRPr lang="en-US"/>
        </a:p>
      </dgm:t>
    </dgm:pt>
    <dgm:pt modelId="{CF0AD6F4-1B36-44F6-87FA-86B1AE403CA1}" type="pres">
      <dgm:prSet presAssocID="{BAD7A143-22E2-4845-ADEF-DF52D91D1993}" presName="Name0" presStyleCnt="0">
        <dgm:presLayoutVars>
          <dgm:chMax/>
          <dgm:chPref/>
          <dgm:dir/>
          <dgm:animLvl val="lvl"/>
        </dgm:presLayoutVars>
      </dgm:prSet>
      <dgm:spPr/>
    </dgm:pt>
    <dgm:pt modelId="{E2A6A88F-80A4-4DF5-976C-1A7688CF86AB}" type="pres">
      <dgm:prSet presAssocID="{97DB68D3-42FD-4378-88F7-A03EAEF2B1A0}" presName="composite" presStyleCnt="0"/>
      <dgm:spPr/>
    </dgm:pt>
    <dgm:pt modelId="{8D08627B-5D1A-4103-98D7-8FCB3A381E1C}" type="pres">
      <dgm:prSet presAssocID="{97DB68D3-42FD-4378-88F7-A03EAEF2B1A0}" presName="Parent1" presStyleLbl="node1" presStyleIdx="0" presStyleCnt="6" custLinFactNeighborY="0">
        <dgm:presLayoutVars>
          <dgm:chMax val="1"/>
          <dgm:chPref val="1"/>
          <dgm:bulletEnabled val="1"/>
        </dgm:presLayoutVars>
      </dgm:prSet>
      <dgm:spPr/>
    </dgm:pt>
    <dgm:pt modelId="{68C7080A-9CEC-4889-9350-95A5AF7DF913}" type="pres">
      <dgm:prSet presAssocID="{97DB68D3-42FD-4378-88F7-A03EAEF2B1A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75242E-22C8-44E3-BF11-F17C01DEE475}" type="pres">
      <dgm:prSet presAssocID="{97DB68D3-42FD-4378-88F7-A03EAEF2B1A0}" presName="BalanceSpacing" presStyleCnt="0"/>
      <dgm:spPr/>
    </dgm:pt>
    <dgm:pt modelId="{11B9577A-A831-430D-9A2B-412C03B7CC73}" type="pres">
      <dgm:prSet presAssocID="{97DB68D3-42FD-4378-88F7-A03EAEF2B1A0}" presName="BalanceSpacing1" presStyleCnt="0"/>
      <dgm:spPr/>
    </dgm:pt>
    <dgm:pt modelId="{BB7CF099-EBDF-441F-8330-7A80A9B94791}" type="pres">
      <dgm:prSet presAssocID="{E45E41A3-2DA7-4987-AA80-B7BEEFC11304}" presName="Accent1Text" presStyleLbl="node1" presStyleIdx="1" presStyleCnt="6" custLinFactNeighborY="-5"/>
      <dgm:spPr/>
    </dgm:pt>
    <dgm:pt modelId="{CCA763A7-EB2D-41AB-BB46-E62FA7A964FF}" type="pres">
      <dgm:prSet presAssocID="{E45E41A3-2DA7-4987-AA80-B7BEEFC11304}" presName="spaceBetweenRectangles" presStyleCnt="0"/>
      <dgm:spPr/>
    </dgm:pt>
    <dgm:pt modelId="{CE388FDE-61FB-4507-8A18-6AC2B023F879}" type="pres">
      <dgm:prSet presAssocID="{0268F82D-5FEA-40E7-BC73-30C445F8C1FF}" presName="composite" presStyleCnt="0"/>
      <dgm:spPr/>
    </dgm:pt>
    <dgm:pt modelId="{8C8CAD27-5F0D-41F6-8789-85D459082D4A}" type="pres">
      <dgm:prSet presAssocID="{0268F82D-5FEA-40E7-BC73-30C445F8C1FF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</dgm:pt>
    <dgm:pt modelId="{270483D7-5B49-4DC1-849B-F23704A57FFD}" type="pres">
      <dgm:prSet presAssocID="{0268F82D-5FEA-40E7-BC73-30C445F8C1F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04A8F72-F6F5-45A6-8C5A-C617EAAB6CBF}" type="pres">
      <dgm:prSet presAssocID="{0268F82D-5FEA-40E7-BC73-30C445F8C1FF}" presName="BalanceSpacing" presStyleCnt="0"/>
      <dgm:spPr/>
    </dgm:pt>
    <dgm:pt modelId="{A4C65BB6-2983-457B-A295-279E144BDBE1}" type="pres">
      <dgm:prSet presAssocID="{0268F82D-5FEA-40E7-BC73-30C445F8C1FF}" presName="BalanceSpacing1" presStyleCnt="0"/>
      <dgm:spPr/>
    </dgm:pt>
    <dgm:pt modelId="{50DA5F84-068A-4118-8A52-1D3DC300A00F}" type="pres">
      <dgm:prSet presAssocID="{A124538A-C156-4846-ABFB-EBC33E1980E6}" presName="Accent1Text" presStyleLbl="node1" presStyleIdx="3" presStyleCnt="6" custLinFactNeighborY="0"/>
      <dgm:spPr/>
    </dgm:pt>
    <dgm:pt modelId="{0FEAE1FF-A5A9-4E71-B6DB-5EF6D73B0AE8}" type="pres">
      <dgm:prSet presAssocID="{A124538A-C156-4846-ABFB-EBC33E1980E6}" presName="spaceBetweenRectangles" presStyleCnt="0"/>
      <dgm:spPr/>
    </dgm:pt>
    <dgm:pt modelId="{1C146430-BC20-43BE-AD1C-F3582ADFE814}" type="pres">
      <dgm:prSet presAssocID="{3880DA15-3D7F-46C3-A37B-A5DCB21AE5DB}" presName="composite" presStyleCnt="0"/>
      <dgm:spPr/>
    </dgm:pt>
    <dgm:pt modelId="{A56C865A-C05A-4158-8B6A-9EF0F4F5D678}" type="pres">
      <dgm:prSet presAssocID="{3880DA15-3D7F-46C3-A37B-A5DCB21AE5DB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67AD47FF-97F3-4951-9B18-2D5C860D808A}" type="pres">
      <dgm:prSet presAssocID="{3880DA15-3D7F-46C3-A37B-A5DCB21AE5D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D14CE04-1847-49A4-8309-DA736EAB18ED}" type="pres">
      <dgm:prSet presAssocID="{3880DA15-3D7F-46C3-A37B-A5DCB21AE5DB}" presName="BalanceSpacing" presStyleCnt="0"/>
      <dgm:spPr/>
    </dgm:pt>
    <dgm:pt modelId="{7E21FB10-0F09-4086-ACEF-70E9CD83DF51}" type="pres">
      <dgm:prSet presAssocID="{3880DA15-3D7F-46C3-A37B-A5DCB21AE5DB}" presName="BalanceSpacing1" presStyleCnt="0"/>
      <dgm:spPr/>
    </dgm:pt>
    <dgm:pt modelId="{7B14AC29-1A5C-4B7B-9B26-C572646DB404}" type="pres">
      <dgm:prSet presAssocID="{B4ACD356-38C3-4590-8F6E-3BB14949AD4A}" presName="Accent1Text" presStyleLbl="node1" presStyleIdx="5" presStyleCnt="6" custLinFactNeighborY="0"/>
      <dgm:spPr/>
    </dgm:pt>
  </dgm:ptLst>
  <dgm:cxnLst>
    <dgm:cxn modelId="{7123A90F-B64E-4E36-A1B9-13D10ABBD22B}" type="presOf" srcId="{C6AABA94-D287-4555-9313-E73EE34111F6}" destId="{270483D7-5B49-4DC1-849B-F23704A57FFD}" srcOrd="0" destOrd="0" presId="urn:microsoft.com/office/officeart/2008/layout/AlternatingHexagons"/>
    <dgm:cxn modelId="{A3772623-67DF-415D-977D-4F25A3D6ABC5}" type="presOf" srcId="{A124538A-C156-4846-ABFB-EBC33E1980E6}" destId="{50DA5F84-068A-4118-8A52-1D3DC300A00F}" srcOrd="0" destOrd="0" presId="urn:microsoft.com/office/officeart/2008/layout/AlternatingHexagons"/>
    <dgm:cxn modelId="{B193F62B-2728-40F9-85F2-CC369DBC097C}" srcId="{BAD7A143-22E2-4845-ADEF-DF52D91D1993}" destId="{3880DA15-3D7F-46C3-A37B-A5DCB21AE5DB}" srcOrd="2" destOrd="0" parTransId="{525ABB5A-6A4D-4C1C-8687-321553266EF2}" sibTransId="{B4ACD356-38C3-4590-8F6E-3BB14949AD4A}"/>
    <dgm:cxn modelId="{C8E69636-31D5-475A-B433-B9FF77EB06E8}" type="presOf" srcId="{0268F82D-5FEA-40E7-BC73-30C445F8C1FF}" destId="{8C8CAD27-5F0D-41F6-8789-85D459082D4A}" srcOrd="0" destOrd="0" presId="urn:microsoft.com/office/officeart/2008/layout/AlternatingHexagons"/>
    <dgm:cxn modelId="{4C3DB75D-BBA2-4948-853A-B773B829100C}" srcId="{BAD7A143-22E2-4845-ADEF-DF52D91D1993}" destId="{0268F82D-5FEA-40E7-BC73-30C445F8C1FF}" srcOrd="1" destOrd="0" parTransId="{5AB50A4E-2DDE-4881-9916-FA5815B49E4B}" sibTransId="{A124538A-C156-4846-ABFB-EBC33E1980E6}"/>
    <dgm:cxn modelId="{5D6AEA45-6431-4DE7-9029-657E748836BD}" type="presOf" srcId="{E45E41A3-2DA7-4987-AA80-B7BEEFC11304}" destId="{BB7CF099-EBDF-441F-8330-7A80A9B94791}" srcOrd="0" destOrd="0" presId="urn:microsoft.com/office/officeart/2008/layout/AlternatingHexagons"/>
    <dgm:cxn modelId="{C23FCF69-8AC9-4741-9C4B-80104D6FC76F}" type="presOf" srcId="{7D17A2C1-A59B-4D81-A592-2B8F0F63C0A3}" destId="{67AD47FF-97F3-4951-9B18-2D5C860D808A}" srcOrd="0" destOrd="0" presId="urn:microsoft.com/office/officeart/2008/layout/AlternatingHexagons"/>
    <dgm:cxn modelId="{AB82AC4D-66F7-40C9-B105-55A0E9028B82}" srcId="{0268F82D-5FEA-40E7-BC73-30C445F8C1FF}" destId="{C6AABA94-D287-4555-9313-E73EE34111F6}" srcOrd="0" destOrd="0" parTransId="{619EE9A5-D70F-488A-86C1-6FB798D292F1}" sibTransId="{3B4BA3B8-D972-4C89-B623-1B9356A29BC2}"/>
    <dgm:cxn modelId="{FCB3E877-B081-4D69-BB07-BCCE2053A8D4}" srcId="{97DB68D3-42FD-4378-88F7-A03EAEF2B1A0}" destId="{8DA19C04-5A68-43C5-B659-EC2F65EEE1CF}" srcOrd="0" destOrd="0" parTransId="{C84E09E5-4622-4790-8DDF-5EF4B58858BE}" sibTransId="{7CC7611F-6AB1-4500-A4B8-135C7F4BE40E}"/>
    <dgm:cxn modelId="{DF755685-47F9-4508-9DC4-38EE17BE38EC}" srcId="{BAD7A143-22E2-4845-ADEF-DF52D91D1993}" destId="{97DB68D3-42FD-4378-88F7-A03EAEF2B1A0}" srcOrd="0" destOrd="0" parTransId="{B2E716BC-8D11-4EF9-A0BA-CDD693AA8C21}" sibTransId="{E45E41A3-2DA7-4987-AA80-B7BEEFC11304}"/>
    <dgm:cxn modelId="{12F24D87-A5F5-4853-9C69-2C97006C2677}" type="presOf" srcId="{B4ACD356-38C3-4590-8F6E-3BB14949AD4A}" destId="{7B14AC29-1A5C-4B7B-9B26-C572646DB404}" srcOrd="0" destOrd="0" presId="urn:microsoft.com/office/officeart/2008/layout/AlternatingHexagons"/>
    <dgm:cxn modelId="{6062E398-33AA-44BD-ABFF-5F45291838AC}" srcId="{3880DA15-3D7F-46C3-A37B-A5DCB21AE5DB}" destId="{7D17A2C1-A59B-4D81-A592-2B8F0F63C0A3}" srcOrd="0" destOrd="0" parTransId="{5D2DE520-DD8A-46D8-A7C6-B21313744351}" sibTransId="{487DE6AC-104B-446C-B012-876589B03F62}"/>
    <dgm:cxn modelId="{D23E8EAC-0228-47B3-9551-BBD9ABDABFBF}" type="presOf" srcId="{BAD7A143-22E2-4845-ADEF-DF52D91D1993}" destId="{CF0AD6F4-1B36-44F6-87FA-86B1AE403CA1}" srcOrd="0" destOrd="0" presId="urn:microsoft.com/office/officeart/2008/layout/AlternatingHexagons"/>
    <dgm:cxn modelId="{239F99CA-AF70-409E-8B3D-04E556379169}" type="presOf" srcId="{8DA19C04-5A68-43C5-B659-EC2F65EEE1CF}" destId="{68C7080A-9CEC-4889-9350-95A5AF7DF913}" srcOrd="0" destOrd="0" presId="urn:microsoft.com/office/officeart/2008/layout/AlternatingHexagons"/>
    <dgm:cxn modelId="{E88B4CDF-4F6C-4B13-A07B-E9A54EB41896}" type="presOf" srcId="{97DB68D3-42FD-4378-88F7-A03EAEF2B1A0}" destId="{8D08627B-5D1A-4103-98D7-8FCB3A381E1C}" srcOrd="0" destOrd="0" presId="urn:microsoft.com/office/officeart/2008/layout/AlternatingHexagons"/>
    <dgm:cxn modelId="{618542F7-FA5E-4F2C-9C51-AB835AB8279B}" type="presOf" srcId="{3880DA15-3D7F-46C3-A37B-A5DCB21AE5DB}" destId="{A56C865A-C05A-4158-8B6A-9EF0F4F5D678}" srcOrd="0" destOrd="0" presId="urn:microsoft.com/office/officeart/2008/layout/AlternatingHexagons"/>
    <dgm:cxn modelId="{B6D0D7B3-887F-4202-8BB6-1A41F11BC488}" type="presParOf" srcId="{CF0AD6F4-1B36-44F6-87FA-86B1AE403CA1}" destId="{E2A6A88F-80A4-4DF5-976C-1A7688CF86AB}" srcOrd="0" destOrd="0" presId="urn:microsoft.com/office/officeart/2008/layout/AlternatingHexagons"/>
    <dgm:cxn modelId="{9F3C2F37-74C3-474B-B4FF-4530ADDC0AE7}" type="presParOf" srcId="{E2A6A88F-80A4-4DF5-976C-1A7688CF86AB}" destId="{8D08627B-5D1A-4103-98D7-8FCB3A381E1C}" srcOrd="0" destOrd="0" presId="urn:microsoft.com/office/officeart/2008/layout/AlternatingHexagons"/>
    <dgm:cxn modelId="{C5319A46-4F15-4639-A900-AE50CB1E5689}" type="presParOf" srcId="{E2A6A88F-80A4-4DF5-976C-1A7688CF86AB}" destId="{68C7080A-9CEC-4889-9350-95A5AF7DF913}" srcOrd="1" destOrd="0" presId="urn:microsoft.com/office/officeart/2008/layout/AlternatingHexagons"/>
    <dgm:cxn modelId="{5AAC6233-A8F2-4E25-B5A7-47920502E503}" type="presParOf" srcId="{E2A6A88F-80A4-4DF5-976C-1A7688CF86AB}" destId="{2D75242E-22C8-44E3-BF11-F17C01DEE475}" srcOrd="2" destOrd="0" presId="urn:microsoft.com/office/officeart/2008/layout/AlternatingHexagons"/>
    <dgm:cxn modelId="{10315546-2B09-4B0C-B705-65CFBBDB7D35}" type="presParOf" srcId="{E2A6A88F-80A4-4DF5-976C-1A7688CF86AB}" destId="{11B9577A-A831-430D-9A2B-412C03B7CC73}" srcOrd="3" destOrd="0" presId="urn:microsoft.com/office/officeart/2008/layout/AlternatingHexagons"/>
    <dgm:cxn modelId="{212020BA-1D84-496F-A498-244D67BD140C}" type="presParOf" srcId="{E2A6A88F-80A4-4DF5-976C-1A7688CF86AB}" destId="{BB7CF099-EBDF-441F-8330-7A80A9B94791}" srcOrd="4" destOrd="0" presId="urn:microsoft.com/office/officeart/2008/layout/AlternatingHexagons"/>
    <dgm:cxn modelId="{E77505AF-ADC8-4628-BEE0-57F72333A8B2}" type="presParOf" srcId="{CF0AD6F4-1B36-44F6-87FA-86B1AE403CA1}" destId="{CCA763A7-EB2D-41AB-BB46-E62FA7A964FF}" srcOrd="1" destOrd="0" presId="urn:microsoft.com/office/officeart/2008/layout/AlternatingHexagons"/>
    <dgm:cxn modelId="{ED555891-94A0-4E77-A889-6F21C8AFD335}" type="presParOf" srcId="{CF0AD6F4-1B36-44F6-87FA-86B1AE403CA1}" destId="{CE388FDE-61FB-4507-8A18-6AC2B023F879}" srcOrd="2" destOrd="0" presId="urn:microsoft.com/office/officeart/2008/layout/AlternatingHexagons"/>
    <dgm:cxn modelId="{0E08EE8C-A4A8-4765-A00A-201A7C86A23E}" type="presParOf" srcId="{CE388FDE-61FB-4507-8A18-6AC2B023F879}" destId="{8C8CAD27-5F0D-41F6-8789-85D459082D4A}" srcOrd="0" destOrd="0" presId="urn:microsoft.com/office/officeart/2008/layout/AlternatingHexagons"/>
    <dgm:cxn modelId="{75DD0501-0070-451C-B632-C0EAB18167B9}" type="presParOf" srcId="{CE388FDE-61FB-4507-8A18-6AC2B023F879}" destId="{270483D7-5B49-4DC1-849B-F23704A57FFD}" srcOrd="1" destOrd="0" presId="urn:microsoft.com/office/officeart/2008/layout/AlternatingHexagons"/>
    <dgm:cxn modelId="{5280F3F5-9E9C-43EB-835B-BE8D3B4165DE}" type="presParOf" srcId="{CE388FDE-61FB-4507-8A18-6AC2B023F879}" destId="{E04A8F72-F6F5-45A6-8C5A-C617EAAB6CBF}" srcOrd="2" destOrd="0" presId="urn:microsoft.com/office/officeart/2008/layout/AlternatingHexagons"/>
    <dgm:cxn modelId="{987C026A-B77B-4119-8390-615E54E90C7B}" type="presParOf" srcId="{CE388FDE-61FB-4507-8A18-6AC2B023F879}" destId="{A4C65BB6-2983-457B-A295-279E144BDBE1}" srcOrd="3" destOrd="0" presId="urn:microsoft.com/office/officeart/2008/layout/AlternatingHexagons"/>
    <dgm:cxn modelId="{A1D115D3-DD3B-42A4-9DE2-C4CA5C1686AD}" type="presParOf" srcId="{CE388FDE-61FB-4507-8A18-6AC2B023F879}" destId="{50DA5F84-068A-4118-8A52-1D3DC300A00F}" srcOrd="4" destOrd="0" presId="urn:microsoft.com/office/officeart/2008/layout/AlternatingHexagons"/>
    <dgm:cxn modelId="{B379682B-887F-421A-8D6C-22B3A18C34B6}" type="presParOf" srcId="{CF0AD6F4-1B36-44F6-87FA-86B1AE403CA1}" destId="{0FEAE1FF-A5A9-4E71-B6DB-5EF6D73B0AE8}" srcOrd="3" destOrd="0" presId="urn:microsoft.com/office/officeart/2008/layout/AlternatingHexagons"/>
    <dgm:cxn modelId="{27429A4E-0765-419A-93AE-0820B3CA6B16}" type="presParOf" srcId="{CF0AD6F4-1B36-44F6-87FA-86B1AE403CA1}" destId="{1C146430-BC20-43BE-AD1C-F3582ADFE814}" srcOrd="4" destOrd="0" presId="urn:microsoft.com/office/officeart/2008/layout/AlternatingHexagons"/>
    <dgm:cxn modelId="{85599AED-9557-449E-98DC-F87481D82D24}" type="presParOf" srcId="{1C146430-BC20-43BE-AD1C-F3582ADFE814}" destId="{A56C865A-C05A-4158-8B6A-9EF0F4F5D678}" srcOrd="0" destOrd="0" presId="urn:microsoft.com/office/officeart/2008/layout/AlternatingHexagons"/>
    <dgm:cxn modelId="{94445242-AE2E-4D88-A896-729593A97DD7}" type="presParOf" srcId="{1C146430-BC20-43BE-AD1C-F3582ADFE814}" destId="{67AD47FF-97F3-4951-9B18-2D5C860D808A}" srcOrd="1" destOrd="0" presId="urn:microsoft.com/office/officeart/2008/layout/AlternatingHexagons"/>
    <dgm:cxn modelId="{7C86B076-1843-43E8-82A4-C860E46792AF}" type="presParOf" srcId="{1C146430-BC20-43BE-AD1C-F3582ADFE814}" destId="{AD14CE04-1847-49A4-8309-DA736EAB18ED}" srcOrd="2" destOrd="0" presId="urn:microsoft.com/office/officeart/2008/layout/AlternatingHexagons"/>
    <dgm:cxn modelId="{2BE2A66C-44E1-4C87-8958-0792F43F51F1}" type="presParOf" srcId="{1C146430-BC20-43BE-AD1C-F3582ADFE814}" destId="{7E21FB10-0F09-4086-ACEF-70E9CD83DF51}" srcOrd="3" destOrd="0" presId="urn:microsoft.com/office/officeart/2008/layout/AlternatingHexagons"/>
    <dgm:cxn modelId="{1DCCF89A-4EED-4881-B860-201E4855DF40}" type="presParOf" srcId="{1C146430-BC20-43BE-AD1C-F3582ADFE814}" destId="{7B14AC29-1A5C-4B7B-9B26-C572646DB4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EFA62-C507-4F27-98D3-33E7F6EC70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CA2B760-8B31-4051-B34C-5E5DDBFDC10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Cash withdrawal</a:t>
          </a:r>
        </a:p>
      </dgm:t>
    </dgm:pt>
    <dgm:pt modelId="{10CA227F-085D-4032-8DC9-A31FB0545749}" type="parTrans" cxnId="{E048EF29-6008-433F-8175-72AB68E87180}">
      <dgm:prSet/>
      <dgm:spPr/>
      <dgm:t>
        <a:bodyPr/>
        <a:lstStyle/>
        <a:p>
          <a:endParaRPr lang="en-US"/>
        </a:p>
      </dgm:t>
    </dgm:pt>
    <dgm:pt modelId="{1C6508FE-5F64-4B66-BB8F-FAE4064F3D90}" type="sibTrans" cxnId="{E048EF29-6008-433F-8175-72AB68E87180}">
      <dgm:prSet/>
      <dgm:spPr/>
      <dgm:t>
        <a:bodyPr/>
        <a:lstStyle/>
        <a:p>
          <a:endParaRPr lang="en-US"/>
        </a:p>
      </dgm:t>
    </dgm:pt>
    <dgm:pt modelId="{9334C475-42BE-4679-855A-A175AD182196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Balance Inquiry</a:t>
          </a:r>
        </a:p>
      </dgm:t>
    </dgm:pt>
    <dgm:pt modelId="{7F45967B-69CE-466E-AB05-CB6098D57C7E}" type="parTrans" cxnId="{F24378D6-99D9-4C95-8A77-6A0786C67930}">
      <dgm:prSet/>
      <dgm:spPr/>
      <dgm:t>
        <a:bodyPr/>
        <a:lstStyle/>
        <a:p>
          <a:endParaRPr lang="en-US"/>
        </a:p>
      </dgm:t>
    </dgm:pt>
    <dgm:pt modelId="{703F454F-0636-4E4D-A071-7F4E11C4D9D8}" type="sibTrans" cxnId="{F24378D6-99D9-4C95-8A77-6A0786C67930}">
      <dgm:prSet/>
      <dgm:spPr/>
      <dgm:t>
        <a:bodyPr/>
        <a:lstStyle/>
        <a:p>
          <a:endParaRPr lang="en-US"/>
        </a:p>
      </dgm:t>
    </dgm:pt>
    <dgm:pt modelId="{9C467F87-067B-4430-9DB3-653F1B05F4A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Cash Advance</a:t>
          </a:r>
        </a:p>
      </dgm:t>
    </dgm:pt>
    <dgm:pt modelId="{4ACD90AB-AD3C-472A-B89C-800C3F01933B}" type="parTrans" cxnId="{EFC92759-D551-4238-80E3-1EDC0304547A}">
      <dgm:prSet/>
      <dgm:spPr/>
      <dgm:t>
        <a:bodyPr/>
        <a:lstStyle/>
        <a:p>
          <a:endParaRPr lang="en-US"/>
        </a:p>
      </dgm:t>
    </dgm:pt>
    <dgm:pt modelId="{0022512B-0E84-4E94-A694-F692E89808B1}" type="sibTrans" cxnId="{EFC92759-D551-4238-80E3-1EDC0304547A}">
      <dgm:prSet/>
      <dgm:spPr/>
      <dgm:t>
        <a:bodyPr/>
        <a:lstStyle/>
        <a:p>
          <a:endParaRPr lang="en-US"/>
        </a:p>
      </dgm:t>
    </dgm:pt>
    <dgm:pt modelId="{5057F441-2248-43B0-8711-DB4ED437D8B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Purchase</a:t>
          </a:r>
        </a:p>
      </dgm:t>
    </dgm:pt>
    <dgm:pt modelId="{2033B4DD-E07C-4E9B-969E-7BA897EA3348}" type="parTrans" cxnId="{E7F88348-F32C-4412-BC81-3905A2F56337}">
      <dgm:prSet/>
      <dgm:spPr/>
      <dgm:t>
        <a:bodyPr/>
        <a:lstStyle/>
        <a:p>
          <a:endParaRPr lang="en-US"/>
        </a:p>
      </dgm:t>
    </dgm:pt>
    <dgm:pt modelId="{82D636CB-C5F3-47C7-B492-02A933010126}" type="sibTrans" cxnId="{E7F88348-F32C-4412-BC81-3905A2F56337}">
      <dgm:prSet/>
      <dgm:spPr/>
      <dgm:t>
        <a:bodyPr/>
        <a:lstStyle/>
        <a:p>
          <a:endParaRPr lang="en-US"/>
        </a:p>
      </dgm:t>
    </dgm:pt>
    <dgm:pt modelId="{487BF266-29A3-4C4C-8EFC-D872530B5AF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E-Commerce (3D Secure)</a:t>
          </a:r>
        </a:p>
      </dgm:t>
    </dgm:pt>
    <dgm:pt modelId="{1E84FAF8-541B-4C64-80A9-E44EF59B181C}" type="parTrans" cxnId="{97D2BBD1-18B8-4DFE-AD41-DE2288DD8B0B}">
      <dgm:prSet/>
      <dgm:spPr/>
      <dgm:t>
        <a:bodyPr/>
        <a:lstStyle/>
        <a:p>
          <a:endParaRPr lang="en-US"/>
        </a:p>
      </dgm:t>
    </dgm:pt>
    <dgm:pt modelId="{B89CB651-24E6-4449-8624-9B470B8BCF6B}" type="sibTrans" cxnId="{97D2BBD1-18B8-4DFE-AD41-DE2288DD8B0B}">
      <dgm:prSet/>
      <dgm:spPr/>
      <dgm:t>
        <a:bodyPr/>
        <a:lstStyle/>
        <a:p>
          <a:endParaRPr lang="en-US"/>
        </a:p>
      </dgm:t>
    </dgm:pt>
    <dgm:pt modelId="{5DBE4F40-F2E1-48ED-A8CD-18C752F0F0C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Reversal</a:t>
          </a:r>
        </a:p>
      </dgm:t>
    </dgm:pt>
    <dgm:pt modelId="{DEDEB952-3ACA-40DF-8FFA-33FF8B5573A2}" type="parTrans" cxnId="{B57F3B6E-71A9-4846-A456-56AAD50400E6}">
      <dgm:prSet/>
      <dgm:spPr/>
      <dgm:t>
        <a:bodyPr/>
        <a:lstStyle/>
        <a:p>
          <a:endParaRPr lang="en-US"/>
        </a:p>
      </dgm:t>
    </dgm:pt>
    <dgm:pt modelId="{12066A88-0222-4EDF-AADD-B5D28951006C}" type="sibTrans" cxnId="{B57F3B6E-71A9-4846-A456-56AAD50400E6}">
      <dgm:prSet/>
      <dgm:spPr/>
      <dgm:t>
        <a:bodyPr/>
        <a:lstStyle/>
        <a:p>
          <a:endParaRPr lang="en-US"/>
        </a:p>
      </dgm:t>
    </dgm:pt>
    <dgm:pt modelId="{D0F8F3D1-D932-4755-ADF9-084A801A921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/>
            <a:t>Quasi Cash</a:t>
          </a:r>
          <a:endParaRPr lang="en-US" sz="1400" dirty="0"/>
        </a:p>
      </dgm:t>
    </dgm:pt>
    <dgm:pt modelId="{0CBF5C9F-ECB7-47A6-83E2-1A2BE8E19F3E}" type="parTrans" cxnId="{EA20CE0C-E07D-4C12-8DDC-CE52A61B3331}">
      <dgm:prSet/>
      <dgm:spPr/>
    </dgm:pt>
    <dgm:pt modelId="{4021AD21-2873-493E-93B8-E4813A383C08}" type="sibTrans" cxnId="{EA20CE0C-E07D-4C12-8DDC-CE52A61B3331}">
      <dgm:prSet/>
      <dgm:spPr/>
    </dgm:pt>
    <dgm:pt modelId="{EDBD044D-792C-40BB-A4C4-F78B62196511}" type="pres">
      <dgm:prSet presAssocID="{AA1EFA62-C507-4F27-98D3-33E7F6EC7046}" presName="Name0" presStyleCnt="0">
        <dgm:presLayoutVars>
          <dgm:chMax val="7"/>
          <dgm:chPref val="7"/>
          <dgm:dir/>
        </dgm:presLayoutVars>
      </dgm:prSet>
      <dgm:spPr/>
    </dgm:pt>
    <dgm:pt modelId="{461D84C9-9036-43A7-86D3-E9434FD63581}" type="pres">
      <dgm:prSet presAssocID="{AA1EFA62-C507-4F27-98D3-33E7F6EC7046}" presName="Name1" presStyleCnt="0"/>
      <dgm:spPr/>
    </dgm:pt>
    <dgm:pt modelId="{35EBB03E-49CB-4A20-B2B5-6E74C4D3A177}" type="pres">
      <dgm:prSet presAssocID="{AA1EFA62-C507-4F27-98D3-33E7F6EC7046}" presName="cycle" presStyleCnt="0"/>
      <dgm:spPr/>
    </dgm:pt>
    <dgm:pt modelId="{9644C69A-70F0-495B-A79E-3B5FEBC25D8E}" type="pres">
      <dgm:prSet presAssocID="{AA1EFA62-C507-4F27-98D3-33E7F6EC7046}" presName="srcNode" presStyleLbl="node1" presStyleIdx="0" presStyleCnt="7"/>
      <dgm:spPr/>
    </dgm:pt>
    <dgm:pt modelId="{2FCCD01D-39ED-4403-9FB0-997EA5C62374}" type="pres">
      <dgm:prSet presAssocID="{AA1EFA62-C507-4F27-98D3-33E7F6EC7046}" presName="conn" presStyleLbl="parChTrans1D2" presStyleIdx="0" presStyleCnt="1"/>
      <dgm:spPr/>
    </dgm:pt>
    <dgm:pt modelId="{85365ECA-9BDD-4D35-BF99-7EB98860F788}" type="pres">
      <dgm:prSet presAssocID="{AA1EFA62-C507-4F27-98D3-33E7F6EC7046}" presName="extraNode" presStyleLbl="node1" presStyleIdx="0" presStyleCnt="7"/>
      <dgm:spPr/>
    </dgm:pt>
    <dgm:pt modelId="{725D01D9-3C94-41A5-9D33-FA65EED55B0D}" type="pres">
      <dgm:prSet presAssocID="{AA1EFA62-C507-4F27-98D3-33E7F6EC7046}" presName="dstNode" presStyleLbl="node1" presStyleIdx="0" presStyleCnt="7"/>
      <dgm:spPr/>
    </dgm:pt>
    <dgm:pt modelId="{1F4BA449-2DCC-49AD-8726-E8C487F52D98}" type="pres">
      <dgm:prSet presAssocID="{BCA2B760-8B31-4051-B34C-5E5DDBFDC103}" presName="text_1" presStyleLbl="node1" presStyleIdx="0" presStyleCnt="7">
        <dgm:presLayoutVars>
          <dgm:bulletEnabled val="1"/>
        </dgm:presLayoutVars>
      </dgm:prSet>
      <dgm:spPr/>
    </dgm:pt>
    <dgm:pt modelId="{427F8176-9C2D-43D0-81C7-153C408EE6C6}" type="pres">
      <dgm:prSet presAssocID="{BCA2B760-8B31-4051-B34C-5E5DDBFDC103}" presName="accent_1" presStyleCnt="0"/>
      <dgm:spPr/>
    </dgm:pt>
    <dgm:pt modelId="{E25DE41C-F665-4576-A8AE-65BA1DB9E0AF}" type="pres">
      <dgm:prSet presAssocID="{BCA2B760-8B31-4051-B34C-5E5DDBFDC103}" presName="accentRepeatNode" presStyleLbl="solidFgAcc1" presStyleIdx="0" presStyleCnt="7"/>
      <dgm:spPr/>
    </dgm:pt>
    <dgm:pt modelId="{486CA1CB-FF78-47AB-BBE4-0AE71FC1AD04}" type="pres">
      <dgm:prSet presAssocID="{9334C475-42BE-4679-855A-A175AD182196}" presName="text_2" presStyleLbl="node1" presStyleIdx="1" presStyleCnt="7">
        <dgm:presLayoutVars>
          <dgm:bulletEnabled val="1"/>
        </dgm:presLayoutVars>
      </dgm:prSet>
      <dgm:spPr/>
    </dgm:pt>
    <dgm:pt modelId="{FB976C79-30CC-4DED-9CEA-0D96606D0365}" type="pres">
      <dgm:prSet presAssocID="{9334C475-42BE-4679-855A-A175AD182196}" presName="accent_2" presStyleCnt="0"/>
      <dgm:spPr/>
    </dgm:pt>
    <dgm:pt modelId="{BDFDC346-D968-4726-9F4C-F23C2890E58C}" type="pres">
      <dgm:prSet presAssocID="{9334C475-42BE-4679-855A-A175AD182196}" presName="accentRepeatNode" presStyleLbl="solidFgAcc1" presStyleIdx="1" presStyleCnt="7"/>
      <dgm:spPr/>
    </dgm:pt>
    <dgm:pt modelId="{A356B2A2-4781-4EBA-9BF1-689D8C04C2D1}" type="pres">
      <dgm:prSet presAssocID="{9C467F87-067B-4430-9DB3-653F1B05F4AB}" presName="text_3" presStyleLbl="node1" presStyleIdx="2" presStyleCnt="7">
        <dgm:presLayoutVars>
          <dgm:bulletEnabled val="1"/>
        </dgm:presLayoutVars>
      </dgm:prSet>
      <dgm:spPr/>
    </dgm:pt>
    <dgm:pt modelId="{2E3FC59F-7301-444C-894B-BE7E171CA006}" type="pres">
      <dgm:prSet presAssocID="{9C467F87-067B-4430-9DB3-653F1B05F4AB}" presName="accent_3" presStyleCnt="0"/>
      <dgm:spPr/>
    </dgm:pt>
    <dgm:pt modelId="{E6EC336B-946B-470F-A8C2-7238596DAF57}" type="pres">
      <dgm:prSet presAssocID="{9C467F87-067B-4430-9DB3-653F1B05F4AB}" presName="accentRepeatNode" presStyleLbl="solidFgAcc1" presStyleIdx="2" presStyleCnt="7"/>
      <dgm:spPr/>
    </dgm:pt>
    <dgm:pt modelId="{FD6E2D4E-49BE-4603-96DB-400AE2DB79EF}" type="pres">
      <dgm:prSet presAssocID="{5057F441-2248-43B0-8711-DB4ED437D8B8}" presName="text_4" presStyleLbl="node1" presStyleIdx="3" presStyleCnt="7">
        <dgm:presLayoutVars>
          <dgm:bulletEnabled val="1"/>
        </dgm:presLayoutVars>
      </dgm:prSet>
      <dgm:spPr/>
    </dgm:pt>
    <dgm:pt modelId="{F26710F6-29C7-40FC-9FE3-A6376E95795B}" type="pres">
      <dgm:prSet presAssocID="{5057F441-2248-43B0-8711-DB4ED437D8B8}" presName="accent_4" presStyleCnt="0"/>
      <dgm:spPr/>
    </dgm:pt>
    <dgm:pt modelId="{B0042F77-7DB5-40D5-8C98-514DE4577474}" type="pres">
      <dgm:prSet presAssocID="{5057F441-2248-43B0-8711-DB4ED437D8B8}" presName="accentRepeatNode" presStyleLbl="solidFgAcc1" presStyleIdx="3" presStyleCnt="7"/>
      <dgm:spPr/>
    </dgm:pt>
    <dgm:pt modelId="{547C033C-988E-44D2-95A5-33E6ED4B1ABA}" type="pres">
      <dgm:prSet presAssocID="{D0F8F3D1-D932-4755-ADF9-084A801A921B}" presName="text_5" presStyleLbl="node1" presStyleIdx="4" presStyleCnt="7">
        <dgm:presLayoutVars>
          <dgm:bulletEnabled val="1"/>
        </dgm:presLayoutVars>
      </dgm:prSet>
      <dgm:spPr/>
    </dgm:pt>
    <dgm:pt modelId="{1FACDCB1-F07F-4813-939B-E4E111D52B7A}" type="pres">
      <dgm:prSet presAssocID="{D0F8F3D1-D932-4755-ADF9-084A801A921B}" presName="accent_5" presStyleCnt="0"/>
      <dgm:spPr/>
    </dgm:pt>
    <dgm:pt modelId="{373F6388-0CEF-4038-97BF-3EB7381A0C00}" type="pres">
      <dgm:prSet presAssocID="{D0F8F3D1-D932-4755-ADF9-084A801A921B}" presName="accentRepeatNode" presStyleLbl="solidFgAcc1" presStyleIdx="4" presStyleCnt="7"/>
      <dgm:spPr/>
    </dgm:pt>
    <dgm:pt modelId="{8C5D2945-635C-4823-BDED-ED1A8ADC356D}" type="pres">
      <dgm:prSet presAssocID="{487BF266-29A3-4C4C-8EFC-D872530B5AFD}" presName="text_6" presStyleLbl="node1" presStyleIdx="5" presStyleCnt="7">
        <dgm:presLayoutVars>
          <dgm:bulletEnabled val="1"/>
        </dgm:presLayoutVars>
      </dgm:prSet>
      <dgm:spPr/>
    </dgm:pt>
    <dgm:pt modelId="{DA6A7122-C893-4165-91C4-7A42DDE23E87}" type="pres">
      <dgm:prSet presAssocID="{487BF266-29A3-4C4C-8EFC-D872530B5AFD}" presName="accent_6" presStyleCnt="0"/>
      <dgm:spPr/>
    </dgm:pt>
    <dgm:pt modelId="{5779D0C8-171D-476F-B7F7-252849D65731}" type="pres">
      <dgm:prSet presAssocID="{487BF266-29A3-4C4C-8EFC-D872530B5AFD}" presName="accentRepeatNode" presStyleLbl="solidFgAcc1" presStyleIdx="5" presStyleCnt="7"/>
      <dgm:spPr/>
    </dgm:pt>
    <dgm:pt modelId="{C9CE895A-5EB0-4E7E-89F4-0CBD98EAE8A9}" type="pres">
      <dgm:prSet presAssocID="{5DBE4F40-F2E1-48ED-A8CD-18C752F0F0CE}" presName="text_7" presStyleLbl="node1" presStyleIdx="6" presStyleCnt="7">
        <dgm:presLayoutVars>
          <dgm:bulletEnabled val="1"/>
        </dgm:presLayoutVars>
      </dgm:prSet>
      <dgm:spPr/>
    </dgm:pt>
    <dgm:pt modelId="{19D36792-9B25-4689-B650-36D6F4730B65}" type="pres">
      <dgm:prSet presAssocID="{5DBE4F40-F2E1-48ED-A8CD-18C752F0F0CE}" presName="accent_7" presStyleCnt="0"/>
      <dgm:spPr/>
    </dgm:pt>
    <dgm:pt modelId="{64BA7EBF-7C5E-4E54-B087-D37BD99474E1}" type="pres">
      <dgm:prSet presAssocID="{5DBE4F40-F2E1-48ED-A8CD-18C752F0F0CE}" presName="accentRepeatNode" presStyleLbl="solidFgAcc1" presStyleIdx="6" presStyleCnt="7"/>
      <dgm:spPr/>
    </dgm:pt>
  </dgm:ptLst>
  <dgm:cxnLst>
    <dgm:cxn modelId="{EA20CE0C-E07D-4C12-8DDC-CE52A61B3331}" srcId="{AA1EFA62-C507-4F27-98D3-33E7F6EC7046}" destId="{D0F8F3D1-D932-4755-ADF9-084A801A921B}" srcOrd="4" destOrd="0" parTransId="{0CBF5C9F-ECB7-47A6-83E2-1A2BE8E19F3E}" sibTransId="{4021AD21-2873-493E-93B8-E4813A383C08}"/>
    <dgm:cxn modelId="{DAE97D15-643A-4462-9A82-3C795382ECB3}" type="presOf" srcId="{5057F441-2248-43B0-8711-DB4ED437D8B8}" destId="{FD6E2D4E-49BE-4603-96DB-400AE2DB79EF}" srcOrd="0" destOrd="0" presId="urn:microsoft.com/office/officeart/2008/layout/VerticalCurvedList"/>
    <dgm:cxn modelId="{C2EAF016-CD62-4EBB-8E7E-FED071BE9188}" type="presOf" srcId="{487BF266-29A3-4C4C-8EFC-D872530B5AFD}" destId="{8C5D2945-635C-4823-BDED-ED1A8ADC356D}" srcOrd="0" destOrd="0" presId="urn:microsoft.com/office/officeart/2008/layout/VerticalCurvedList"/>
    <dgm:cxn modelId="{2DCBC21F-DC17-480F-8FFD-B12951DBA0ED}" type="presOf" srcId="{9334C475-42BE-4679-855A-A175AD182196}" destId="{486CA1CB-FF78-47AB-BBE4-0AE71FC1AD04}" srcOrd="0" destOrd="0" presId="urn:microsoft.com/office/officeart/2008/layout/VerticalCurvedList"/>
    <dgm:cxn modelId="{E048EF29-6008-433F-8175-72AB68E87180}" srcId="{AA1EFA62-C507-4F27-98D3-33E7F6EC7046}" destId="{BCA2B760-8B31-4051-B34C-5E5DDBFDC103}" srcOrd="0" destOrd="0" parTransId="{10CA227F-085D-4032-8DC9-A31FB0545749}" sibTransId="{1C6508FE-5F64-4B66-BB8F-FAE4064F3D90}"/>
    <dgm:cxn modelId="{68D0C832-FAC2-4AAA-B77E-BBB04CA69FDA}" type="presOf" srcId="{AA1EFA62-C507-4F27-98D3-33E7F6EC7046}" destId="{EDBD044D-792C-40BB-A4C4-F78B62196511}" srcOrd="0" destOrd="0" presId="urn:microsoft.com/office/officeart/2008/layout/VerticalCurvedList"/>
    <dgm:cxn modelId="{E7F88348-F32C-4412-BC81-3905A2F56337}" srcId="{AA1EFA62-C507-4F27-98D3-33E7F6EC7046}" destId="{5057F441-2248-43B0-8711-DB4ED437D8B8}" srcOrd="3" destOrd="0" parTransId="{2033B4DD-E07C-4E9B-969E-7BA897EA3348}" sibTransId="{82D636CB-C5F3-47C7-B492-02A933010126}"/>
    <dgm:cxn modelId="{B57F3B6E-71A9-4846-A456-56AAD50400E6}" srcId="{AA1EFA62-C507-4F27-98D3-33E7F6EC7046}" destId="{5DBE4F40-F2E1-48ED-A8CD-18C752F0F0CE}" srcOrd="6" destOrd="0" parTransId="{DEDEB952-3ACA-40DF-8FFA-33FF8B5573A2}" sibTransId="{12066A88-0222-4EDF-AADD-B5D28951006C}"/>
    <dgm:cxn modelId="{EFC92759-D551-4238-80E3-1EDC0304547A}" srcId="{AA1EFA62-C507-4F27-98D3-33E7F6EC7046}" destId="{9C467F87-067B-4430-9DB3-653F1B05F4AB}" srcOrd="2" destOrd="0" parTransId="{4ACD90AB-AD3C-472A-B89C-800C3F01933B}" sibTransId="{0022512B-0E84-4E94-A694-F692E89808B1}"/>
    <dgm:cxn modelId="{50FC6085-6E80-4CA9-BDE5-4B5200C9F184}" type="presOf" srcId="{5DBE4F40-F2E1-48ED-A8CD-18C752F0F0CE}" destId="{C9CE895A-5EB0-4E7E-89F4-0CBD98EAE8A9}" srcOrd="0" destOrd="0" presId="urn:microsoft.com/office/officeart/2008/layout/VerticalCurvedList"/>
    <dgm:cxn modelId="{E687BB97-F12A-4F9C-9396-6B648B91BE3A}" type="presOf" srcId="{1C6508FE-5F64-4B66-BB8F-FAE4064F3D90}" destId="{2FCCD01D-39ED-4403-9FB0-997EA5C62374}" srcOrd="0" destOrd="0" presId="urn:microsoft.com/office/officeart/2008/layout/VerticalCurvedList"/>
    <dgm:cxn modelId="{732083BF-9DFC-4CB6-9461-6CF1FD436B4D}" type="presOf" srcId="{D0F8F3D1-D932-4755-ADF9-084A801A921B}" destId="{547C033C-988E-44D2-95A5-33E6ED4B1ABA}" srcOrd="0" destOrd="0" presId="urn:microsoft.com/office/officeart/2008/layout/VerticalCurvedList"/>
    <dgm:cxn modelId="{DA62D1CF-0F0D-4B7C-A611-ACC15DD52F2F}" type="presOf" srcId="{9C467F87-067B-4430-9DB3-653F1B05F4AB}" destId="{A356B2A2-4781-4EBA-9BF1-689D8C04C2D1}" srcOrd="0" destOrd="0" presId="urn:microsoft.com/office/officeart/2008/layout/VerticalCurvedList"/>
    <dgm:cxn modelId="{97D2BBD1-18B8-4DFE-AD41-DE2288DD8B0B}" srcId="{AA1EFA62-C507-4F27-98D3-33E7F6EC7046}" destId="{487BF266-29A3-4C4C-8EFC-D872530B5AFD}" srcOrd="5" destOrd="0" parTransId="{1E84FAF8-541B-4C64-80A9-E44EF59B181C}" sibTransId="{B89CB651-24E6-4449-8624-9B470B8BCF6B}"/>
    <dgm:cxn modelId="{590ECAD5-9950-4A33-BD3A-04D7A7E20A08}" type="presOf" srcId="{BCA2B760-8B31-4051-B34C-5E5DDBFDC103}" destId="{1F4BA449-2DCC-49AD-8726-E8C487F52D98}" srcOrd="0" destOrd="0" presId="urn:microsoft.com/office/officeart/2008/layout/VerticalCurvedList"/>
    <dgm:cxn modelId="{F24378D6-99D9-4C95-8A77-6A0786C67930}" srcId="{AA1EFA62-C507-4F27-98D3-33E7F6EC7046}" destId="{9334C475-42BE-4679-855A-A175AD182196}" srcOrd="1" destOrd="0" parTransId="{7F45967B-69CE-466E-AB05-CB6098D57C7E}" sibTransId="{703F454F-0636-4E4D-A071-7F4E11C4D9D8}"/>
    <dgm:cxn modelId="{1909CFD8-7B78-4729-AD6B-21DD19386CA5}" type="presParOf" srcId="{EDBD044D-792C-40BB-A4C4-F78B62196511}" destId="{461D84C9-9036-43A7-86D3-E9434FD63581}" srcOrd="0" destOrd="0" presId="urn:microsoft.com/office/officeart/2008/layout/VerticalCurvedList"/>
    <dgm:cxn modelId="{C6FCD84A-EEF1-4DF8-A970-CE008B518FB1}" type="presParOf" srcId="{461D84C9-9036-43A7-86D3-E9434FD63581}" destId="{35EBB03E-49CB-4A20-B2B5-6E74C4D3A177}" srcOrd="0" destOrd="0" presId="urn:microsoft.com/office/officeart/2008/layout/VerticalCurvedList"/>
    <dgm:cxn modelId="{C71BA37A-74B7-4A08-AE18-7ABD187C6575}" type="presParOf" srcId="{35EBB03E-49CB-4A20-B2B5-6E74C4D3A177}" destId="{9644C69A-70F0-495B-A79E-3B5FEBC25D8E}" srcOrd="0" destOrd="0" presId="urn:microsoft.com/office/officeart/2008/layout/VerticalCurvedList"/>
    <dgm:cxn modelId="{267E01D7-6EA2-4AA8-982B-3C4811A39F87}" type="presParOf" srcId="{35EBB03E-49CB-4A20-B2B5-6E74C4D3A177}" destId="{2FCCD01D-39ED-4403-9FB0-997EA5C62374}" srcOrd="1" destOrd="0" presId="urn:microsoft.com/office/officeart/2008/layout/VerticalCurvedList"/>
    <dgm:cxn modelId="{A8E03BC9-EEEF-496B-AAE0-4F4224F8AC32}" type="presParOf" srcId="{35EBB03E-49CB-4A20-B2B5-6E74C4D3A177}" destId="{85365ECA-9BDD-4D35-BF99-7EB98860F788}" srcOrd="2" destOrd="0" presId="urn:microsoft.com/office/officeart/2008/layout/VerticalCurvedList"/>
    <dgm:cxn modelId="{14FD7470-B9AE-4234-8741-53197B616E59}" type="presParOf" srcId="{35EBB03E-49CB-4A20-B2B5-6E74C4D3A177}" destId="{725D01D9-3C94-41A5-9D33-FA65EED55B0D}" srcOrd="3" destOrd="0" presId="urn:microsoft.com/office/officeart/2008/layout/VerticalCurvedList"/>
    <dgm:cxn modelId="{B6D0C757-407F-4690-BA7A-B046688FCBE6}" type="presParOf" srcId="{461D84C9-9036-43A7-86D3-E9434FD63581}" destId="{1F4BA449-2DCC-49AD-8726-E8C487F52D98}" srcOrd="1" destOrd="0" presId="urn:microsoft.com/office/officeart/2008/layout/VerticalCurvedList"/>
    <dgm:cxn modelId="{638CBD62-CE1F-4369-B9A4-76C3586A83E9}" type="presParOf" srcId="{461D84C9-9036-43A7-86D3-E9434FD63581}" destId="{427F8176-9C2D-43D0-81C7-153C408EE6C6}" srcOrd="2" destOrd="0" presId="urn:microsoft.com/office/officeart/2008/layout/VerticalCurvedList"/>
    <dgm:cxn modelId="{E8238852-7933-4739-BBEF-502AF8B9AC35}" type="presParOf" srcId="{427F8176-9C2D-43D0-81C7-153C408EE6C6}" destId="{E25DE41C-F665-4576-A8AE-65BA1DB9E0AF}" srcOrd="0" destOrd="0" presId="urn:microsoft.com/office/officeart/2008/layout/VerticalCurvedList"/>
    <dgm:cxn modelId="{52C0FA78-7417-488E-A069-757831229950}" type="presParOf" srcId="{461D84C9-9036-43A7-86D3-E9434FD63581}" destId="{486CA1CB-FF78-47AB-BBE4-0AE71FC1AD04}" srcOrd="3" destOrd="0" presId="urn:microsoft.com/office/officeart/2008/layout/VerticalCurvedList"/>
    <dgm:cxn modelId="{7F38D8EB-426D-4356-A1A3-87655B603F32}" type="presParOf" srcId="{461D84C9-9036-43A7-86D3-E9434FD63581}" destId="{FB976C79-30CC-4DED-9CEA-0D96606D0365}" srcOrd="4" destOrd="0" presId="urn:microsoft.com/office/officeart/2008/layout/VerticalCurvedList"/>
    <dgm:cxn modelId="{0D9258A4-14C7-4060-A6F5-03CB2E7CB070}" type="presParOf" srcId="{FB976C79-30CC-4DED-9CEA-0D96606D0365}" destId="{BDFDC346-D968-4726-9F4C-F23C2890E58C}" srcOrd="0" destOrd="0" presId="urn:microsoft.com/office/officeart/2008/layout/VerticalCurvedList"/>
    <dgm:cxn modelId="{C890E1CB-3688-4FD9-9650-1126FA2659B1}" type="presParOf" srcId="{461D84C9-9036-43A7-86D3-E9434FD63581}" destId="{A356B2A2-4781-4EBA-9BF1-689D8C04C2D1}" srcOrd="5" destOrd="0" presId="urn:microsoft.com/office/officeart/2008/layout/VerticalCurvedList"/>
    <dgm:cxn modelId="{C7066723-6485-4231-B660-83770EDBA40E}" type="presParOf" srcId="{461D84C9-9036-43A7-86D3-E9434FD63581}" destId="{2E3FC59F-7301-444C-894B-BE7E171CA006}" srcOrd="6" destOrd="0" presId="urn:microsoft.com/office/officeart/2008/layout/VerticalCurvedList"/>
    <dgm:cxn modelId="{F040F451-C782-416D-B733-06441338FCCF}" type="presParOf" srcId="{2E3FC59F-7301-444C-894B-BE7E171CA006}" destId="{E6EC336B-946B-470F-A8C2-7238596DAF57}" srcOrd="0" destOrd="0" presId="urn:microsoft.com/office/officeart/2008/layout/VerticalCurvedList"/>
    <dgm:cxn modelId="{070197AD-C4E0-4557-96DF-438C39EA2B76}" type="presParOf" srcId="{461D84C9-9036-43A7-86D3-E9434FD63581}" destId="{FD6E2D4E-49BE-4603-96DB-400AE2DB79EF}" srcOrd="7" destOrd="0" presId="urn:microsoft.com/office/officeart/2008/layout/VerticalCurvedList"/>
    <dgm:cxn modelId="{E3CEF659-D9E3-4799-8780-C27EF18F653A}" type="presParOf" srcId="{461D84C9-9036-43A7-86D3-E9434FD63581}" destId="{F26710F6-29C7-40FC-9FE3-A6376E95795B}" srcOrd="8" destOrd="0" presId="urn:microsoft.com/office/officeart/2008/layout/VerticalCurvedList"/>
    <dgm:cxn modelId="{7E5200F3-4DDE-4847-9B04-0F540508A2A4}" type="presParOf" srcId="{F26710F6-29C7-40FC-9FE3-A6376E95795B}" destId="{B0042F77-7DB5-40D5-8C98-514DE4577474}" srcOrd="0" destOrd="0" presId="urn:microsoft.com/office/officeart/2008/layout/VerticalCurvedList"/>
    <dgm:cxn modelId="{6024EBFC-78EA-4D4B-96A2-A54C98B505FC}" type="presParOf" srcId="{461D84C9-9036-43A7-86D3-E9434FD63581}" destId="{547C033C-988E-44D2-95A5-33E6ED4B1ABA}" srcOrd="9" destOrd="0" presId="urn:microsoft.com/office/officeart/2008/layout/VerticalCurvedList"/>
    <dgm:cxn modelId="{2044D86A-DD37-467E-A9C5-E96DDDB93082}" type="presParOf" srcId="{461D84C9-9036-43A7-86D3-E9434FD63581}" destId="{1FACDCB1-F07F-4813-939B-E4E111D52B7A}" srcOrd="10" destOrd="0" presId="urn:microsoft.com/office/officeart/2008/layout/VerticalCurvedList"/>
    <dgm:cxn modelId="{53689160-F1DA-4926-8D56-F15D4B4FA18C}" type="presParOf" srcId="{1FACDCB1-F07F-4813-939B-E4E111D52B7A}" destId="{373F6388-0CEF-4038-97BF-3EB7381A0C00}" srcOrd="0" destOrd="0" presId="urn:microsoft.com/office/officeart/2008/layout/VerticalCurvedList"/>
    <dgm:cxn modelId="{694F7E37-AB32-4E75-A330-BCCCFBE26729}" type="presParOf" srcId="{461D84C9-9036-43A7-86D3-E9434FD63581}" destId="{8C5D2945-635C-4823-BDED-ED1A8ADC356D}" srcOrd="11" destOrd="0" presId="urn:microsoft.com/office/officeart/2008/layout/VerticalCurvedList"/>
    <dgm:cxn modelId="{912E151E-C63C-486B-9993-B2A33F3521DE}" type="presParOf" srcId="{461D84C9-9036-43A7-86D3-E9434FD63581}" destId="{DA6A7122-C893-4165-91C4-7A42DDE23E87}" srcOrd="12" destOrd="0" presId="urn:microsoft.com/office/officeart/2008/layout/VerticalCurvedList"/>
    <dgm:cxn modelId="{94AC471A-F249-4611-9378-2D1F30001627}" type="presParOf" srcId="{DA6A7122-C893-4165-91C4-7A42DDE23E87}" destId="{5779D0C8-171D-476F-B7F7-252849D65731}" srcOrd="0" destOrd="0" presId="urn:microsoft.com/office/officeart/2008/layout/VerticalCurvedList"/>
    <dgm:cxn modelId="{4C91209B-6495-4556-8172-2D6F377834B9}" type="presParOf" srcId="{461D84C9-9036-43A7-86D3-E9434FD63581}" destId="{C9CE895A-5EB0-4E7E-89F4-0CBD98EAE8A9}" srcOrd="13" destOrd="0" presId="urn:microsoft.com/office/officeart/2008/layout/VerticalCurvedList"/>
    <dgm:cxn modelId="{29EF11CA-2216-4332-AA37-DAA0E0D18DB5}" type="presParOf" srcId="{461D84C9-9036-43A7-86D3-E9434FD63581}" destId="{19D36792-9B25-4689-B650-36D6F4730B65}" srcOrd="14" destOrd="0" presId="urn:microsoft.com/office/officeart/2008/layout/VerticalCurvedList"/>
    <dgm:cxn modelId="{AE528311-DFD9-4460-BFCB-AC2025BFBE75}" type="presParOf" srcId="{19D36792-9B25-4689-B650-36D6F4730B65}" destId="{64BA7EBF-7C5E-4E54-B087-D37BD99474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C35A8-6971-4524-BDE5-8B3614E3EAFE}" type="doc">
      <dgm:prSet loTypeId="urn:microsoft.com/office/officeart/2009/3/layout/PieProces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B58CD7B-E209-44D1-915C-6CEAE1250B5D}">
      <dgm:prSet phldrT="[Text]"/>
      <dgm:spPr/>
      <dgm:t>
        <a:bodyPr/>
        <a:lstStyle/>
        <a:p>
          <a:r>
            <a:rPr lang="en-US" dirty="0"/>
            <a:t>Daily Reports</a:t>
          </a:r>
        </a:p>
      </dgm:t>
    </dgm:pt>
    <dgm:pt modelId="{B34C1C53-095C-4823-9A1A-B4752754F3E6}" type="parTrans" cxnId="{48EBAA8A-50CB-4C65-AFDE-CDC258FDA81A}">
      <dgm:prSet/>
      <dgm:spPr/>
      <dgm:t>
        <a:bodyPr/>
        <a:lstStyle/>
        <a:p>
          <a:endParaRPr lang="en-US"/>
        </a:p>
      </dgm:t>
    </dgm:pt>
    <dgm:pt modelId="{8626C376-80FA-4266-843E-0718BC657389}" type="sibTrans" cxnId="{48EBAA8A-50CB-4C65-AFDE-CDC258FDA81A}">
      <dgm:prSet/>
      <dgm:spPr/>
      <dgm:t>
        <a:bodyPr/>
        <a:lstStyle/>
        <a:p>
          <a:endParaRPr lang="en-US"/>
        </a:p>
      </dgm:t>
    </dgm:pt>
    <dgm:pt modelId="{B45CA245-75EF-4460-9ADB-FF585FB7B84C}">
      <dgm:prSet phldrT="[Text]"/>
      <dgm:spPr/>
      <dgm:t>
        <a:bodyPr/>
        <a:lstStyle/>
        <a:p>
          <a:r>
            <a:rPr lang="en-US" dirty="0"/>
            <a:t>Monthly Reports</a:t>
          </a:r>
        </a:p>
      </dgm:t>
    </dgm:pt>
    <dgm:pt modelId="{B87CA81F-A28C-4768-8538-19336963BA55}" type="parTrans" cxnId="{9169258A-D99B-4224-B474-74CFA3940221}">
      <dgm:prSet/>
      <dgm:spPr/>
      <dgm:t>
        <a:bodyPr/>
        <a:lstStyle/>
        <a:p>
          <a:endParaRPr lang="en-US"/>
        </a:p>
      </dgm:t>
    </dgm:pt>
    <dgm:pt modelId="{E4D2E152-671D-4DDC-9D04-646CDFE06107}" type="sibTrans" cxnId="{9169258A-D99B-4224-B474-74CFA3940221}">
      <dgm:prSet/>
      <dgm:spPr/>
      <dgm:t>
        <a:bodyPr/>
        <a:lstStyle/>
        <a:p>
          <a:endParaRPr lang="en-US"/>
        </a:p>
      </dgm:t>
    </dgm:pt>
    <dgm:pt modelId="{A014B282-99CE-4817-86E4-CCF193A5BFC4}">
      <dgm:prSet custT="1"/>
      <dgm:spPr/>
      <dgm:t>
        <a:bodyPr/>
        <a:lstStyle/>
        <a:p>
          <a:r>
            <a:rPr lang="en-US" sz="800" dirty="0"/>
            <a:t>atm_01_atm_financial_transaction </a:t>
          </a:r>
        </a:p>
      </dgm:t>
    </dgm:pt>
    <dgm:pt modelId="{F5F98E2A-2563-4B7A-BFE0-D83FF7CCA5D7}" type="parTrans" cxnId="{EA5DBF7E-4A70-44FC-828E-6BA08D672B99}">
      <dgm:prSet/>
      <dgm:spPr/>
      <dgm:t>
        <a:bodyPr/>
        <a:lstStyle/>
        <a:p>
          <a:endParaRPr lang="en-US"/>
        </a:p>
      </dgm:t>
    </dgm:pt>
    <dgm:pt modelId="{C8B910EF-CB76-4123-B1D5-07A3CE2CF1E8}" type="sibTrans" cxnId="{EA5DBF7E-4A70-44FC-828E-6BA08D672B99}">
      <dgm:prSet/>
      <dgm:spPr/>
      <dgm:t>
        <a:bodyPr/>
        <a:lstStyle/>
        <a:p>
          <a:endParaRPr lang="en-US"/>
        </a:p>
      </dgm:t>
    </dgm:pt>
    <dgm:pt modelId="{CED72923-988B-47F8-94AE-AFCFE205BC0A}">
      <dgm:prSet custT="1"/>
      <dgm:spPr/>
      <dgm:t>
        <a:bodyPr/>
        <a:lstStyle/>
        <a:p>
          <a:r>
            <a:rPr lang="en-US" sz="800" dirty="0"/>
            <a:t>vis_12_visa_rejected </a:t>
          </a:r>
        </a:p>
      </dgm:t>
    </dgm:pt>
    <dgm:pt modelId="{3B0E845D-B265-4796-989C-9E7ED362019F}" type="parTrans" cxnId="{D72B9646-7596-46C2-BB15-CE4968788E8B}">
      <dgm:prSet/>
      <dgm:spPr/>
      <dgm:t>
        <a:bodyPr/>
        <a:lstStyle/>
        <a:p>
          <a:endParaRPr lang="en-US"/>
        </a:p>
      </dgm:t>
    </dgm:pt>
    <dgm:pt modelId="{11D16D47-F115-4E6A-B129-F94BA06FFF75}" type="sibTrans" cxnId="{D72B9646-7596-46C2-BB15-CE4968788E8B}">
      <dgm:prSet/>
      <dgm:spPr/>
      <dgm:t>
        <a:bodyPr/>
        <a:lstStyle/>
        <a:p>
          <a:endParaRPr lang="en-US"/>
        </a:p>
      </dgm:t>
    </dgm:pt>
    <dgm:pt modelId="{62E97D3C-3526-42F1-99EC-E3C345308DC8}">
      <dgm:prSet custT="1"/>
      <dgm:spPr/>
      <dgm:t>
        <a:bodyPr/>
        <a:lstStyle/>
        <a:p>
          <a:r>
            <a:rPr lang="en-US" sz="800" dirty="0"/>
            <a:t>vis_11_visa_incoming_ret_req </a:t>
          </a:r>
        </a:p>
      </dgm:t>
    </dgm:pt>
    <dgm:pt modelId="{5A0A2D8E-FDFF-4519-A074-DA283E8564BC}" type="parTrans" cxnId="{1487C1E9-EBF1-47B4-AF86-09EC9300D20E}">
      <dgm:prSet/>
      <dgm:spPr/>
      <dgm:t>
        <a:bodyPr/>
        <a:lstStyle/>
        <a:p>
          <a:endParaRPr lang="en-US"/>
        </a:p>
      </dgm:t>
    </dgm:pt>
    <dgm:pt modelId="{554F0CEE-AA20-4250-B527-33A4A25BE832}" type="sibTrans" cxnId="{1487C1E9-EBF1-47B4-AF86-09EC9300D20E}">
      <dgm:prSet/>
      <dgm:spPr/>
      <dgm:t>
        <a:bodyPr/>
        <a:lstStyle/>
        <a:p>
          <a:endParaRPr lang="en-US"/>
        </a:p>
      </dgm:t>
    </dgm:pt>
    <dgm:pt modelId="{8F50A86B-0030-4D05-A9F6-622A1BC38D5F}">
      <dgm:prSet custT="1"/>
      <dgm:spPr/>
      <dgm:t>
        <a:bodyPr/>
        <a:lstStyle/>
        <a:p>
          <a:r>
            <a:rPr lang="en-US" sz="800" dirty="0"/>
            <a:t>vis_10_visa_incoming_chargeback </a:t>
          </a:r>
        </a:p>
      </dgm:t>
    </dgm:pt>
    <dgm:pt modelId="{4CFB3E37-48B3-42A1-8BEC-21D8184E7C04}" type="parTrans" cxnId="{60739573-FD62-4FC3-A497-0A8807ECB853}">
      <dgm:prSet/>
      <dgm:spPr/>
      <dgm:t>
        <a:bodyPr/>
        <a:lstStyle/>
        <a:p>
          <a:endParaRPr lang="en-US"/>
        </a:p>
      </dgm:t>
    </dgm:pt>
    <dgm:pt modelId="{83682593-AD0E-41C9-A974-5E0F632FF440}" type="sibTrans" cxnId="{60739573-FD62-4FC3-A497-0A8807ECB853}">
      <dgm:prSet/>
      <dgm:spPr/>
      <dgm:t>
        <a:bodyPr/>
        <a:lstStyle/>
        <a:p>
          <a:endParaRPr lang="en-US"/>
        </a:p>
      </dgm:t>
    </dgm:pt>
    <dgm:pt modelId="{0052A9FA-F7FB-47F0-AFAA-F3EE8DF9A10D}">
      <dgm:prSet custT="1"/>
      <dgm:spPr/>
      <dgm:t>
        <a:bodyPr/>
        <a:lstStyle/>
        <a:p>
          <a:r>
            <a:rPr lang="en-US" sz="800" dirty="0"/>
            <a:t>vis_09_visa_incoming_trx_fees </a:t>
          </a:r>
        </a:p>
      </dgm:t>
    </dgm:pt>
    <dgm:pt modelId="{607F9A6B-D0E1-42ED-A865-62DC09F410EC}" type="parTrans" cxnId="{0F469D96-642B-41E4-801E-4D8E4E027743}">
      <dgm:prSet/>
      <dgm:spPr/>
      <dgm:t>
        <a:bodyPr/>
        <a:lstStyle/>
        <a:p>
          <a:endParaRPr lang="en-US"/>
        </a:p>
      </dgm:t>
    </dgm:pt>
    <dgm:pt modelId="{5B9B0230-7857-4650-962D-D81C40882AF3}" type="sibTrans" cxnId="{0F469D96-642B-41E4-801E-4D8E4E027743}">
      <dgm:prSet/>
      <dgm:spPr/>
      <dgm:t>
        <a:bodyPr/>
        <a:lstStyle/>
        <a:p>
          <a:endParaRPr lang="en-US"/>
        </a:p>
      </dgm:t>
    </dgm:pt>
    <dgm:pt modelId="{4F2C123C-BDAB-4ADD-8A87-AA7F250847E0}">
      <dgm:prSet custT="1"/>
      <dgm:spPr/>
      <dgm:t>
        <a:bodyPr/>
        <a:lstStyle/>
        <a:p>
          <a:r>
            <a:rPr lang="en-US" sz="800" dirty="0"/>
            <a:t>vis_07_visa_returned_items </a:t>
          </a:r>
        </a:p>
      </dgm:t>
    </dgm:pt>
    <dgm:pt modelId="{FB730E30-55D0-4F16-B7C3-B7937D55E288}" type="parTrans" cxnId="{BDFC7A7E-E358-4BF7-AC0E-FF91A70BA3E1}">
      <dgm:prSet/>
      <dgm:spPr/>
      <dgm:t>
        <a:bodyPr/>
        <a:lstStyle/>
        <a:p>
          <a:endParaRPr lang="en-US"/>
        </a:p>
      </dgm:t>
    </dgm:pt>
    <dgm:pt modelId="{C55EE2D2-33CF-454D-A196-BED3276C3F07}" type="sibTrans" cxnId="{BDFC7A7E-E358-4BF7-AC0E-FF91A70BA3E1}">
      <dgm:prSet/>
      <dgm:spPr/>
      <dgm:t>
        <a:bodyPr/>
        <a:lstStyle/>
        <a:p>
          <a:endParaRPr lang="en-US"/>
        </a:p>
      </dgm:t>
    </dgm:pt>
    <dgm:pt modelId="{703F17CD-021E-4B6C-9D49-95EE574622D0}">
      <dgm:prSet custT="1"/>
      <dgm:spPr/>
      <dgm:t>
        <a:bodyPr/>
        <a:lstStyle/>
        <a:p>
          <a:r>
            <a:rPr lang="en-US" sz="800" dirty="0"/>
            <a:t>vis_06_visa_incoming_financial </a:t>
          </a:r>
        </a:p>
      </dgm:t>
    </dgm:pt>
    <dgm:pt modelId="{886C115D-0F2D-408F-A3D5-22D3795600B0}" type="parTrans" cxnId="{D19EFC35-3A07-4501-B7B4-206FF8888912}">
      <dgm:prSet/>
      <dgm:spPr/>
      <dgm:t>
        <a:bodyPr/>
        <a:lstStyle/>
        <a:p>
          <a:endParaRPr lang="en-US"/>
        </a:p>
      </dgm:t>
    </dgm:pt>
    <dgm:pt modelId="{DD231A49-5FA2-4E33-9185-3BFF99DB5F31}" type="sibTrans" cxnId="{D19EFC35-3A07-4501-B7B4-206FF8888912}">
      <dgm:prSet/>
      <dgm:spPr/>
      <dgm:t>
        <a:bodyPr/>
        <a:lstStyle/>
        <a:p>
          <a:endParaRPr lang="en-US"/>
        </a:p>
      </dgm:t>
    </dgm:pt>
    <dgm:pt modelId="{F17D394A-7B40-4A81-A73C-6CE417AC71CB}">
      <dgm:prSet custT="1"/>
      <dgm:spPr/>
      <dgm:t>
        <a:bodyPr/>
        <a:lstStyle/>
        <a:p>
          <a:r>
            <a:rPr lang="en-US" sz="800" dirty="0"/>
            <a:t>vis_05_incoming_misc_fees </a:t>
          </a:r>
        </a:p>
      </dgm:t>
    </dgm:pt>
    <dgm:pt modelId="{C0E172BA-D4CC-4FE7-934D-75DE36F112F3}" type="parTrans" cxnId="{7B2262DB-4B1F-4682-AAA5-A0991E2DF489}">
      <dgm:prSet/>
      <dgm:spPr/>
      <dgm:t>
        <a:bodyPr/>
        <a:lstStyle/>
        <a:p>
          <a:endParaRPr lang="en-US"/>
        </a:p>
      </dgm:t>
    </dgm:pt>
    <dgm:pt modelId="{3DA96436-77F2-4A47-AE7D-F61156640C62}" type="sibTrans" cxnId="{7B2262DB-4B1F-4682-AAA5-A0991E2DF489}">
      <dgm:prSet/>
      <dgm:spPr/>
      <dgm:t>
        <a:bodyPr/>
        <a:lstStyle/>
        <a:p>
          <a:endParaRPr lang="en-US"/>
        </a:p>
      </dgm:t>
    </dgm:pt>
    <dgm:pt modelId="{BF901AE4-6274-4CC9-8703-D434E5CFF80E}">
      <dgm:prSet custT="1"/>
      <dgm:spPr/>
      <dgm:t>
        <a:bodyPr/>
        <a:lstStyle/>
        <a:p>
          <a:r>
            <a:rPr lang="en-US" sz="800" dirty="0"/>
            <a:t>rsk_05_cards_blocked_over_period </a:t>
          </a:r>
        </a:p>
      </dgm:t>
    </dgm:pt>
    <dgm:pt modelId="{AF110AB9-292D-48E7-8AF5-E0143F25BD83}" type="parTrans" cxnId="{CCC006A4-8355-48C6-B14A-59B26FB5E8D0}">
      <dgm:prSet/>
      <dgm:spPr/>
      <dgm:t>
        <a:bodyPr/>
        <a:lstStyle/>
        <a:p>
          <a:endParaRPr lang="en-US"/>
        </a:p>
      </dgm:t>
    </dgm:pt>
    <dgm:pt modelId="{DAF4B9D4-9923-4DE2-AF29-257B0B4384E6}" type="sibTrans" cxnId="{CCC006A4-8355-48C6-B14A-59B26FB5E8D0}">
      <dgm:prSet/>
      <dgm:spPr/>
      <dgm:t>
        <a:bodyPr/>
        <a:lstStyle/>
        <a:p>
          <a:endParaRPr lang="en-US"/>
        </a:p>
      </dgm:t>
    </dgm:pt>
    <dgm:pt modelId="{0B59D2E5-D467-4EC0-84E3-9462A18BE348}">
      <dgm:prSet custT="1"/>
      <dgm:spPr/>
      <dgm:t>
        <a:bodyPr/>
        <a:lstStyle/>
        <a:p>
          <a:r>
            <a:rPr lang="en-US" sz="800" dirty="0"/>
            <a:t>aut_01_authorization_log </a:t>
          </a:r>
        </a:p>
      </dgm:t>
    </dgm:pt>
    <dgm:pt modelId="{D7649669-641C-4C48-850D-1388E328EDA4}" type="parTrans" cxnId="{3D7EC4AB-811C-4353-BCA1-DC342247E02E}">
      <dgm:prSet/>
      <dgm:spPr/>
      <dgm:t>
        <a:bodyPr/>
        <a:lstStyle/>
        <a:p>
          <a:endParaRPr lang="en-US"/>
        </a:p>
      </dgm:t>
    </dgm:pt>
    <dgm:pt modelId="{5025383C-216A-4DEB-98FC-505F439D737C}" type="sibTrans" cxnId="{3D7EC4AB-811C-4353-BCA1-DC342247E02E}">
      <dgm:prSet/>
      <dgm:spPr/>
      <dgm:t>
        <a:bodyPr/>
        <a:lstStyle/>
        <a:p>
          <a:endParaRPr lang="en-US"/>
        </a:p>
      </dgm:t>
    </dgm:pt>
    <dgm:pt modelId="{875A0FCF-47E6-449C-978A-4599FF5CECBF}">
      <dgm:prSet custT="1"/>
      <dgm:spPr/>
      <dgm:t>
        <a:bodyPr/>
        <a:lstStyle/>
        <a:p>
          <a:r>
            <a:rPr lang="en-US" sz="800" dirty="0"/>
            <a:t>aut_04_unmatched_auth_log </a:t>
          </a:r>
        </a:p>
      </dgm:t>
    </dgm:pt>
    <dgm:pt modelId="{91C37484-17C1-4B37-BACE-0C70D69C3A46}" type="parTrans" cxnId="{89FDB717-5AFF-4F38-B6E9-F247F7812E15}">
      <dgm:prSet/>
      <dgm:spPr/>
      <dgm:t>
        <a:bodyPr/>
        <a:lstStyle/>
        <a:p>
          <a:endParaRPr lang="en-US"/>
        </a:p>
      </dgm:t>
    </dgm:pt>
    <dgm:pt modelId="{0FCAB1D7-BE3D-4058-B28D-31D4C79E99C0}" type="sibTrans" cxnId="{89FDB717-5AFF-4F38-B6E9-F247F7812E15}">
      <dgm:prSet/>
      <dgm:spPr/>
      <dgm:t>
        <a:bodyPr/>
        <a:lstStyle/>
        <a:p>
          <a:endParaRPr lang="en-US"/>
        </a:p>
      </dgm:t>
    </dgm:pt>
    <dgm:pt modelId="{1E30BFD6-96DB-44F3-A30A-E7B308A78402}">
      <dgm:prSet custT="1"/>
      <dgm:spPr/>
      <dgm:t>
        <a:bodyPr/>
        <a:lstStyle/>
        <a:p>
          <a:r>
            <a:rPr lang="en-US" sz="800" dirty="0"/>
            <a:t>car_01_new_customer </a:t>
          </a:r>
        </a:p>
      </dgm:t>
    </dgm:pt>
    <dgm:pt modelId="{4CCD9A96-B6CC-4393-A91E-A656D3040A81}" type="parTrans" cxnId="{14845DF0-BDCC-4996-ACF8-AB425307221A}">
      <dgm:prSet/>
      <dgm:spPr/>
      <dgm:t>
        <a:bodyPr/>
        <a:lstStyle/>
        <a:p>
          <a:endParaRPr lang="en-US"/>
        </a:p>
      </dgm:t>
    </dgm:pt>
    <dgm:pt modelId="{95337159-AF7E-492A-9F16-4204EE1F28C0}" type="sibTrans" cxnId="{14845DF0-BDCC-4996-ACF8-AB425307221A}">
      <dgm:prSet/>
      <dgm:spPr/>
      <dgm:t>
        <a:bodyPr/>
        <a:lstStyle/>
        <a:p>
          <a:endParaRPr lang="en-US"/>
        </a:p>
      </dgm:t>
    </dgm:pt>
    <dgm:pt modelId="{E9325942-A91E-4E9F-A3C6-15E990997D2F}">
      <dgm:prSet custT="1"/>
      <dgm:spPr/>
      <dgm:t>
        <a:bodyPr/>
        <a:lstStyle/>
        <a:p>
          <a:r>
            <a:rPr lang="en-US" sz="800" dirty="0"/>
            <a:t>car_02_client_update </a:t>
          </a:r>
        </a:p>
      </dgm:t>
    </dgm:pt>
    <dgm:pt modelId="{26AD8355-D097-4EB8-B8C0-6312AF09F294}" type="parTrans" cxnId="{6D0E9AB2-0FF1-43F1-B9FE-E1B218E0CA36}">
      <dgm:prSet/>
      <dgm:spPr/>
      <dgm:t>
        <a:bodyPr/>
        <a:lstStyle/>
        <a:p>
          <a:endParaRPr lang="en-US"/>
        </a:p>
      </dgm:t>
    </dgm:pt>
    <dgm:pt modelId="{8ABA2660-415C-4AED-8CD9-384A50F0E4E0}" type="sibTrans" cxnId="{6D0E9AB2-0FF1-43F1-B9FE-E1B218E0CA36}">
      <dgm:prSet/>
      <dgm:spPr/>
      <dgm:t>
        <a:bodyPr/>
        <a:lstStyle/>
        <a:p>
          <a:endParaRPr lang="en-US"/>
        </a:p>
      </dgm:t>
    </dgm:pt>
    <dgm:pt modelId="{4596209E-F1C1-4E6E-AD09-23693739E069}">
      <dgm:prSet custT="1"/>
      <dgm:spPr/>
      <dgm:t>
        <a:bodyPr/>
        <a:lstStyle/>
        <a:p>
          <a:r>
            <a:rPr lang="en-US" sz="800" dirty="0"/>
            <a:t>car_03_card_update </a:t>
          </a:r>
        </a:p>
      </dgm:t>
    </dgm:pt>
    <dgm:pt modelId="{B7D04BE5-FCC3-48D0-9542-15A715BA6F6E}" type="parTrans" cxnId="{02714C2B-E315-4EBF-916E-EF774B9E0650}">
      <dgm:prSet/>
      <dgm:spPr/>
      <dgm:t>
        <a:bodyPr/>
        <a:lstStyle/>
        <a:p>
          <a:endParaRPr lang="en-US"/>
        </a:p>
      </dgm:t>
    </dgm:pt>
    <dgm:pt modelId="{FCD79EDC-7949-436D-AF77-93098568090B}" type="sibTrans" cxnId="{02714C2B-E315-4EBF-916E-EF774B9E0650}">
      <dgm:prSet/>
      <dgm:spPr/>
      <dgm:t>
        <a:bodyPr/>
        <a:lstStyle/>
        <a:p>
          <a:endParaRPr lang="en-US"/>
        </a:p>
      </dgm:t>
    </dgm:pt>
    <dgm:pt modelId="{8BD6A885-E3FF-44D4-B8B0-87E487182C54}">
      <dgm:prSet custT="1"/>
      <dgm:spPr/>
      <dgm:t>
        <a:bodyPr/>
        <a:lstStyle/>
        <a:p>
          <a:r>
            <a:rPr lang="en-US" sz="800" dirty="0"/>
            <a:t>car_04_card_maintenance </a:t>
          </a:r>
        </a:p>
      </dgm:t>
    </dgm:pt>
    <dgm:pt modelId="{006AEB23-E3E9-43D9-BDD3-EB3CBBEF919F}" type="parTrans" cxnId="{0AA7E89D-8573-427C-905C-BF603D7F65A8}">
      <dgm:prSet/>
      <dgm:spPr/>
      <dgm:t>
        <a:bodyPr/>
        <a:lstStyle/>
        <a:p>
          <a:endParaRPr lang="en-US"/>
        </a:p>
      </dgm:t>
    </dgm:pt>
    <dgm:pt modelId="{AE5A0E44-2C5F-4E07-92A8-38D6788EE006}" type="sibTrans" cxnId="{0AA7E89D-8573-427C-905C-BF603D7F65A8}">
      <dgm:prSet/>
      <dgm:spPr/>
      <dgm:t>
        <a:bodyPr/>
        <a:lstStyle/>
        <a:p>
          <a:endParaRPr lang="en-US"/>
        </a:p>
      </dgm:t>
    </dgm:pt>
    <dgm:pt modelId="{05185DA4-9386-4C2D-AF87-48CDE2A2E47D}">
      <dgm:prSet custT="1"/>
      <dgm:spPr/>
      <dgm:t>
        <a:bodyPr/>
        <a:lstStyle/>
        <a:p>
          <a:r>
            <a:rPr lang="en-US" sz="800" dirty="0"/>
            <a:t>car_07_card_renewal_forecast </a:t>
          </a:r>
        </a:p>
      </dgm:t>
    </dgm:pt>
    <dgm:pt modelId="{FCEA6E00-8D82-4254-8858-23C4212C1203}" type="parTrans" cxnId="{CF1EA22E-A956-4A96-8055-0CAB474EC5B2}">
      <dgm:prSet/>
      <dgm:spPr/>
      <dgm:t>
        <a:bodyPr/>
        <a:lstStyle/>
        <a:p>
          <a:endParaRPr lang="en-US"/>
        </a:p>
      </dgm:t>
    </dgm:pt>
    <dgm:pt modelId="{0E09C854-3E85-4E8F-AC04-56B2CC053D56}" type="sibTrans" cxnId="{CF1EA22E-A956-4A96-8055-0CAB474EC5B2}">
      <dgm:prSet/>
      <dgm:spPr/>
      <dgm:t>
        <a:bodyPr/>
        <a:lstStyle/>
        <a:p>
          <a:endParaRPr lang="en-US"/>
        </a:p>
      </dgm:t>
    </dgm:pt>
    <dgm:pt modelId="{188AAF3E-5D70-44C1-AFAB-2082EFE8EB1D}">
      <dgm:prSet custT="1"/>
      <dgm:spPr/>
      <dgm:t>
        <a:bodyPr/>
        <a:lstStyle/>
        <a:p>
          <a:r>
            <a:rPr lang="en-US" sz="800" dirty="0"/>
            <a:t>car_08_card_fees </a:t>
          </a:r>
        </a:p>
      </dgm:t>
    </dgm:pt>
    <dgm:pt modelId="{6C6C1B0F-4757-4732-A31B-A9B4CE87FC83}" type="parTrans" cxnId="{7F94D127-C2FD-4EE4-A257-538EE19C1193}">
      <dgm:prSet/>
      <dgm:spPr/>
      <dgm:t>
        <a:bodyPr/>
        <a:lstStyle/>
        <a:p>
          <a:endParaRPr lang="en-US"/>
        </a:p>
      </dgm:t>
    </dgm:pt>
    <dgm:pt modelId="{AE1AEB60-0E3F-483C-8B8B-D9238A92F0B1}" type="sibTrans" cxnId="{7F94D127-C2FD-4EE4-A257-538EE19C1193}">
      <dgm:prSet/>
      <dgm:spPr/>
      <dgm:t>
        <a:bodyPr/>
        <a:lstStyle/>
        <a:p>
          <a:endParaRPr lang="en-US"/>
        </a:p>
      </dgm:t>
    </dgm:pt>
    <dgm:pt modelId="{07B76AC5-E938-4B11-A4FC-FCB25ACA11D1}">
      <dgm:prSet custT="1"/>
      <dgm:spPr/>
      <dgm:t>
        <a:bodyPr/>
        <a:lstStyle/>
        <a:p>
          <a:r>
            <a:rPr lang="en-US" sz="800" dirty="0"/>
            <a:t>car_11_non_renewed_cards </a:t>
          </a:r>
        </a:p>
      </dgm:t>
    </dgm:pt>
    <dgm:pt modelId="{3EE69AA9-592B-453E-8CDE-BFF022B28170}" type="parTrans" cxnId="{62D2D418-068F-4692-9477-307061B0799E}">
      <dgm:prSet/>
      <dgm:spPr/>
      <dgm:t>
        <a:bodyPr/>
        <a:lstStyle/>
        <a:p>
          <a:endParaRPr lang="en-US"/>
        </a:p>
      </dgm:t>
    </dgm:pt>
    <dgm:pt modelId="{C61F9AD1-9540-4740-B15F-31EE7C4DEDE5}" type="sibTrans" cxnId="{62D2D418-068F-4692-9477-307061B0799E}">
      <dgm:prSet/>
      <dgm:spPr/>
      <dgm:t>
        <a:bodyPr/>
        <a:lstStyle/>
        <a:p>
          <a:endParaRPr lang="en-US"/>
        </a:p>
      </dgm:t>
    </dgm:pt>
    <dgm:pt modelId="{2D2B5F01-8DCD-450F-AF2E-733B46CC4197}">
      <dgm:prSet custT="1"/>
      <dgm:spPr/>
      <dgm:t>
        <a:bodyPr/>
        <a:lstStyle/>
        <a:p>
          <a:r>
            <a:rPr lang="en-US" sz="800" dirty="0"/>
            <a:t>car_12_overall_issuing_fees </a:t>
          </a:r>
        </a:p>
      </dgm:t>
    </dgm:pt>
    <dgm:pt modelId="{CBC7D09D-C1F2-4D0D-BDD8-67E3703C8CA3}" type="parTrans" cxnId="{541F44DA-86DF-4060-89A9-A351F8D1840E}">
      <dgm:prSet/>
      <dgm:spPr/>
      <dgm:t>
        <a:bodyPr/>
        <a:lstStyle/>
        <a:p>
          <a:endParaRPr lang="en-US"/>
        </a:p>
      </dgm:t>
    </dgm:pt>
    <dgm:pt modelId="{56D44CA4-A579-4B15-925F-1340F8C44E4B}" type="sibTrans" cxnId="{541F44DA-86DF-4060-89A9-A351F8D1840E}">
      <dgm:prSet/>
      <dgm:spPr/>
      <dgm:t>
        <a:bodyPr/>
        <a:lstStyle/>
        <a:p>
          <a:endParaRPr lang="en-US"/>
        </a:p>
      </dgm:t>
    </dgm:pt>
    <dgm:pt modelId="{FD1E541E-8FF8-445D-A743-D8E88030C96F}">
      <dgm:prSet custT="1"/>
      <dgm:spPr/>
      <dgm:t>
        <a:bodyPr/>
        <a:lstStyle/>
        <a:p>
          <a:r>
            <a:rPr lang="en-US" sz="800" dirty="0"/>
            <a:t>car_19_customer_maintenance </a:t>
          </a:r>
        </a:p>
      </dgm:t>
    </dgm:pt>
    <dgm:pt modelId="{B2A7DA97-B4D0-4507-A0C0-B9D44CBEB0DA}" type="parTrans" cxnId="{E3226DB4-E2FE-4266-A11B-3096F9C47D66}">
      <dgm:prSet/>
      <dgm:spPr/>
      <dgm:t>
        <a:bodyPr/>
        <a:lstStyle/>
        <a:p>
          <a:endParaRPr lang="en-US"/>
        </a:p>
      </dgm:t>
    </dgm:pt>
    <dgm:pt modelId="{6F0C8CFE-B784-4092-88CC-740F17171FFC}" type="sibTrans" cxnId="{E3226DB4-E2FE-4266-A11B-3096F9C47D66}">
      <dgm:prSet/>
      <dgm:spPr/>
      <dgm:t>
        <a:bodyPr/>
        <a:lstStyle/>
        <a:p>
          <a:endParaRPr lang="en-US"/>
        </a:p>
      </dgm:t>
    </dgm:pt>
    <dgm:pt modelId="{09C61AB0-FA91-4CD7-8354-37F186BC5991}">
      <dgm:prSet custT="1"/>
      <dgm:spPr/>
      <dgm:t>
        <a:bodyPr/>
        <a:lstStyle/>
        <a:p>
          <a:r>
            <a:rPr lang="en-US" sz="800" dirty="0"/>
            <a:t>car_20_orphan_acc_client_cards </a:t>
          </a:r>
        </a:p>
      </dgm:t>
    </dgm:pt>
    <dgm:pt modelId="{B62716AE-F398-4EBF-88F6-F95166A23F27}" type="parTrans" cxnId="{AB8E8B2E-A935-4024-AC94-3BDEF1BAAEA1}">
      <dgm:prSet/>
      <dgm:spPr/>
      <dgm:t>
        <a:bodyPr/>
        <a:lstStyle/>
        <a:p>
          <a:endParaRPr lang="en-US"/>
        </a:p>
      </dgm:t>
    </dgm:pt>
    <dgm:pt modelId="{E9E475A9-F041-40E5-BC05-E74F54943F6F}" type="sibTrans" cxnId="{AB8E8B2E-A935-4024-AC94-3BDEF1BAAEA1}">
      <dgm:prSet/>
      <dgm:spPr/>
      <dgm:t>
        <a:bodyPr/>
        <a:lstStyle/>
        <a:p>
          <a:endParaRPr lang="en-US"/>
        </a:p>
      </dgm:t>
    </dgm:pt>
    <dgm:pt modelId="{6A993A40-ED2A-4015-B634-E22E2EC6EEFD}">
      <dgm:prSet custT="1"/>
      <dgm:spPr/>
      <dgm:t>
        <a:bodyPr/>
        <a:lstStyle/>
        <a:p>
          <a:r>
            <a:rPr lang="en-US" sz="800" dirty="0"/>
            <a:t>car_22_card_renewal </a:t>
          </a:r>
        </a:p>
      </dgm:t>
    </dgm:pt>
    <dgm:pt modelId="{4CE6F3EA-CF65-4823-8D1F-3CB8B97DF407}" type="parTrans" cxnId="{5762A381-023D-434B-B52F-56BE567A4624}">
      <dgm:prSet/>
      <dgm:spPr/>
      <dgm:t>
        <a:bodyPr/>
        <a:lstStyle/>
        <a:p>
          <a:endParaRPr lang="en-US"/>
        </a:p>
      </dgm:t>
    </dgm:pt>
    <dgm:pt modelId="{51E3579D-E7F5-49CF-AC4C-45FC6114CD1A}" type="sibTrans" cxnId="{5762A381-023D-434B-B52F-56BE567A4624}">
      <dgm:prSet/>
      <dgm:spPr/>
      <dgm:t>
        <a:bodyPr/>
        <a:lstStyle/>
        <a:p>
          <a:endParaRPr lang="en-US"/>
        </a:p>
      </dgm:t>
    </dgm:pt>
    <dgm:pt modelId="{D8BC192A-4EEB-4988-AB01-6B05B6811BC3}">
      <dgm:prSet custT="1"/>
      <dgm:spPr/>
      <dgm:t>
        <a:bodyPr/>
        <a:lstStyle/>
        <a:p>
          <a:r>
            <a:rPr lang="en-US" sz="800" dirty="0"/>
            <a:t>chr_03_incoming_chargeback </a:t>
          </a:r>
        </a:p>
      </dgm:t>
    </dgm:pt>
    <dgm:pt modelId="{76146F6B-67C0-46B0-9AB6-3F503B372B16}" type="parTrans" cxnId="{683F1059-A299-48C4-B898-949849E5F549}">
      <dgm:prSet/>
      <dgm:spPr/>
      <dgm:t>
        <a:bodyPr/>
        <a:lstStyle/>
        <a:p>
          <a:endParaRPr lang="en-US"/>
        </a:p>
      </dgm:t>
    </dgm:pt>
    <dgm:pt modelId="{098668E3-3128-464A-BEC7-292EDA579D18}" type="sibTrans" cxnId="{683F1059-A299-48C4-B898-949849E5F549}">
      <dgm:prSet/>
      <dgm:spPr/>
      <dgm:t>
        <a:bodyPr/>
        <a:lstStyle/>
        <a:p>
          <a:endParaRPr lang="en-US"/>
        </a:p>
      </dgm:t>
    </dgm:pt>
    <dgm:pt modelId="{75A4BE75-6E2C-4F2C-BCC9-378C98898BDD}">
      <dgm:prSet custT="1"/>
      <dgm:spPr/>
      <dgm:t>
        <a:bodyPr/>
        <a:lstStyle/>
        <a:p>
          <a:r>
            <a:rPr lang="en-US" sz="800" dirty="0"/>
            <a:t>chr_04_incom_retrieval_request </a:t>
          </a:r>
        </a:p>
      </dgm:t>
    </dgm:pt>
    <dgm:pt modelId="{EEB887A9-4E7B-4D69-B816-BB3D46F4EE7E}" type="parTrans" cxnId="{B84A98FE-6739-44A7-A2B2-C45B82538135}">
      <dgm:prSet/>
      <dgm:spPr/>
      <dgm:t>
        <a:bodyPr/>
        <a:lstStyle/>
        <a:p>
          <a:endParaRPr lang="en-US"/>
        </a:p>
      </dgm:t>
    </dgm:pt>
    <dgm:pt modelId="{115C587D-CB64-47D7-BDA5-578F7A62CCAB}" type="sibTrans" cxnId="{B84A98FE-6739-44A7-A2B2-C45B82538135}">
      <dgm:prSet/>
      <dgm:spPr/>
      <dgm:t>
        <a:bodyPr/>
        <a:lstStyle/>
        <a:p>
          <a:endParaRPr lang="en-US"/>
        </a:p>
      </dgm:t>
    </dgm:pt>
    <dgm:pt modelId="{D6DCA4E9-05FD-417D-B651-58C51EAD8F53}">
      <dgm:prSet custT="1"/>
      <dgm:spPr/>
      <dgm:t>
        <a:bodyPr/>
        <a:lstStyle/>
        <a:p>
          <a:r>
            <a:rPr lang="en-US" sz="800" dirty="0"/>
            <a:t>com_01_user_profile </a:t>
          </a:r>
        </a:p>
      </dgm:t>
    </dgm:pt>
    <dgm:pt modelId="{B5679B23-D217-4B5E-9B79-860A5BDDE538}" type="parTrans" cxnId="{F42ED95E-3638-4025-B36A-93E939524F18}">
      <dgm:prSet/>
      <dgm:spPr/>
      <dgm:t>
        <a:bodyPr/>
        <a:lstStyle/>
        <a:p>
          <a:endParaRPr lang="en-US"/>
        </a:p>
      </dgm:t>
    </dgm:pt>
    <dgm:pt modelId="{9A317B11-D2CB-4388-B725-84D7D1B534E5}" type="sibTrans" cxnId="{F42ED95E-3638-4025-B36A-93E939524F18}">
      <dgm:prSet/>
      <dgm:spPr/>
      <dgm:t>
        <a:bodyPr/>
        <a:lstStyle/>
        <a:p>
          <a:endParaRPr lang="en-US"/>
        </a:p>
      </dgm:t>
    </dgm:pt>
    <dgm:pt modelId="{C899A8BC-A4BF-4192-BE47-B4A8FAF6B21E}">
      <dgm:prSet custT="1"/>
      <dgm:spPr/>
      <dgm:t>
        <a:bodyPr/>
        <a:lstStyle/>
        <a:p>
          <a:r>
            <a:rPr lang="en-US" sz="800" dirty="0"/>
            <a:t>com_02_pending_adminitrator_actions</a:t>
          </a:r>
        </a:p>
      </dgm:t>
    </dgm:pt>
    <dgm:pt modelId="{42741E13-F83B-4607-A158-7FBAFEF862A0}" type="parTrans" cxnId="{8FEE8BDE-BA84-4B0A-9A81-A0F36204DEB0}">
      <dgm:prSet/>
      <dgm:spPr/>
      <dgm:t>
        <a:bodyPr/>
        <a:lstStyle/>
        <a:p>
          <a:endParaRPr lang="en-US"/>
        </a:p>
      </dgm:t>
    </dgm:pt>
    <dgm:pt modelId="{481D8747-26C7-422A-83BB-45CF7EC5CAE6}" type="sibTrans" cxnId="{8FEE8BDE-BA84-4B0A-9A81-A0F36204DEB0}">
      <dgm:prSet/>
      <dgm:spPr/>
      <dgm:t>
        <a:bodyPr/>
        <a:lstStyle/>
        <a:p>
          <a:endParaRPr lang="en-US"/>
        </a:p>
      </dgm:t>
    </dgm:pt>
    <dgm:pt modelId="{F2C8FACB-1AE0-4E7A-A4F1-CB8E42C07E5F}">
      <dgm:prSet custT="1"/>
      <dgm:spPr/>
      <dgm:t>
        <a:bodyPr/>
        <a:lstStyle/>
        <a:p>
          <a:r>
            <a:rPr lang="en-US" sz="800" dirty="0"/>
            <a:t>com_03_password_reset_report </a:t>
          </a:r>
        </a:p>
      </dgm:t>
    </dgm:pt>
    <dgm:pt modelId="{C14B2422-9F35-4C7E-A784-D6F979731AB4}" type="parTrans" cxnId="{E4C12A8F-7870-4A40-834C-504A1243F24E}">
      <dgm:prSet/>
      <dgm:spPr/>
      <dgm:t>
        <a:bodyPr/>
        <a:lstStyle/>
        <a:p>
          <a:endParaRPr lang="en-US"/>
        </a:p>
      </dgm:t>
    </dgm:pt>
    <dgm:pt modelId="{822D1D2F-D382-4F8D-BF8D-9876562357D3}" type="sibTrans" cxnId="{E4C12A8F-7870-4A40-834C-504A1243F24E}">
      <dgm:prSet/>
      <dgm:spPr/>
      <dgm:t>
        <a:bodyPr/>
        <a:lstStyle/>
        <a:p>
          <a:endParaRPr lang="en-US"/>
        </a:p>
      </dgm:t>
    </dgm:pt>
    <dgm:pt modelId="{B8BEC17D-3A77-4712-94FF-25A7F2DF9343}">
      <dgm:prSet custT="1"/>
      <dgm:spPr/>
      <dgm:t>
        <a:bodyPr/>
        <a:lstStyle/>
        <a:p>
          <a:r>
            <a:rPr lang="en-US" sz="800" dirty="0"/>
            <a:t>com_04_invalid_passwords </a:t>
          </a:r>
        </a:p>
      </dgm:t>
    </dgm:pt>
    <dgm:pt modelId="{3F6EAB1D-F993-4F61-895E-C40397AE0E26}" type="parTrans" cxnId="{DF1DC91F-D528-4B1D-A665-0AC1CBA324E1}">
      <dgm:prSet/>
      <dgm:spPr/>
      <dgm:t>
        <a:bodyPr/>
        <a:lstStyle/>
        <a:p>
          <a:endParaRPr lang="en-US"/>
        </a:p>
      </dgm:t>
    </dgm:pt>
    <dgm:pt modelId="{D3744DBE-1EAC-4CF5-B0DD-0049E45689BE}" type="sibTrans" cxnId="{DF1DC91F-D528-4B1D-A665-0AC1CBA324E1}">
      <dgm:prSet/>
      <dgm:spPr/>
      <dgm:t>
        <a:bodyPr/>
        <a:lstStyle/>
        <a:p>
          <a:endParaRPr lang="en-US"/>
        </a:p>
      </dgm:t>
    </dgm:pt>
    <dgm:pt modelId="{2722171A-42C1-4C03-B216-4771ED08D2D1}">
      <dgm:prSet custT="1"/>
      <dgm:spPr/>
      <dgm:t>
        <a:bodyPr/>
        <a:lstStyle/>
        <a:p>
          <a:r>
            <a:rPr lang="en-US" sz="800" dirty="0"/>
            <a:t>com_05_audit_trail_report </a:t>
          </a:r>
        </a:p>
      </dgm:t>
    </dgm:pt>
    <dgm:pt modelId="{30D279BF-0356-490C-B418-C60ADFD9CE08}" type="parTrans" cxnId="{FEA1199F-039A-4C20-9A71-AE54F14FB80E}">
      <dgm:prSet/>
      <dgm:spPr/>
      <dgm:t>
        <a:bodyPr/>
        <a:lstStyle/>
        <a:p>
          <a:endParaRPr lang="en-US"/>
        </a:p>
      </dgm:t>
    </dgm:pt>
    <dgm:pt modelId="{2B7701CE-8053-4E81-9EE4-94D987F09197}" type="sibTrans" cxnId="{FEA1199F-039A-4C20-9A71-AE54F14FB80E}">
      <dgm:prSet/>
      <dgm:spPr/>
      <dgm:t>
        <a:bodyPr/>
        <a:lstStyle/>
        <a:p>
          <a:endParaRPr lang="en-US"/>
        </a:p>
      </dgm:t>
    </dgm:pt>
    <dgm:pt modelId="{C9C2C7D6-D546-4C30-BD48-C71715B874A6}">
      <dgm:prSet custT="1"/>
      <dgm:spPr/>
      <dgm:t>
        <a:bodyPr/>
        <a:lstStyle/>
        <a:p>
          <a:r>
            <a:rPr lang="en-US" sz="800" dirty="0"/>
            <a:t>com_06_failed_connection_attempts </a:t>
          </a:r>
        </a:p>
      </dgm:t>
    </dgm:pt>
    <dgm:pt modelId="{F1DE0C28-3297-41D7-AA23-3F28DF436704}" type="parTrans" cxnId="{A4276392-9354-4D18-9CB4-644E010CCC04}">
      <dgm:prSet/>
      <dgm:spPr/>
      <dgm:t>
        <a:bodyPr/>
        <a:lstStyle/>
        <a:p>
          <a:endParaRPr lang="en-US"/>
        </a:p>
      </dgm:t>
    </dgm:pt>
    <dgm:pt modelId="{62E66637-3C72-4998-883D-A0C535DD9BDF}" type="sibTrans" cxnId="{A4276392-9354-4D18-9CB4-644E010CCC04}">
      <dgm:prSet/>
      <dgm:spPr/>
      <dgm:t>
        <a:bodyPr/>
        <a:lstStyle/>
        <a:p>
          <a:endParaRPr lang="en-US"/>
        </a:p>
      </dgm:t>
    </dgm:pt>
    <dgm:pt modelId="{09F046C0-C49E-43D9-9577-09FDDA397F44}">
      <dgm:prSet custT="1"/>
      <dgm:spPr/>
      <dgm:t>
        <a:bodyPr/>
        <a:lstStyle/>
        <a:p>
          <a:r>
            <a:rPr lang="en-US" sz="800" dirty="0"/>
            <a:t>com_08_on_administrator_report </a:t>
          </a:r>
        </a:p>
      </dgm:t>
    </dgm:pt>
    <dgm:pt modelId="{E873BA45-0D06-4284-A589-AE5AAA397DD3}" type="parTrans" cxnId="{E0F10F18-EE3B-4225-A025-41288BB388E4}">
      <dgm:prSet/>
      <dgm:spPr/>
      <dgm:t>
        <a:bodyPr/>
        <a:lstStyle/>
        <a:p>
          <a:endParaRPr lang="en-US"/>
        </a:p>
      </dgm:t>
    </dgm:pt>
    <dgm:pt modelId="{211442D8-AC2E-466C-8080-55DCADEEB8D5}" type="sibTrans" cxnId="{E0F10F18-EE3B-4225-A025-41288BB388E4}">
      <dgm:prSet/>
      <dgm:spPr/>
      <dgm:t>
        <a:bodyPr/>
        <a:lstStyle/>
        <a:p>
          <a:endParaRPr lang="en-US"/>
        </a:p>
      </dgm:t>
    </dgm:pt>
    <dgm:pt modelId="{2919EA9E-6185-4F10-9841-8DF3B3F6BB17}">
      <dgm:prSet custT="1"/>
      <dgm:spPr/>
      <dgm:t>
        <a:bodyPr/>
        <a:lstStyle/>
        <a:p>
          <a:r>
            <a:rPr lang="en-US" sz="800" dirty="0"/>
            <a:t>rsk_01_card_blocked </a:t>
          </a:r>
        </a:p>
      </dgm:t>
    </dgm:pt>
    <dgm:pt modelId="{D75834B1-1AFD-41F4-A4DA-5EFFBD2E590A}" type="parTrans" cxnId="{C3CBB379-23CD-477A-8BE2-483185353626}">
      <dgm:prSet/>
      <dgm:spPr/>
      <dgm:t>
        <a:bodyPr/>
        <a:lstStyle/>
        <a:p>
          <a:endParaRPr lang="en-US"/>
        </a:p>
      </dgm:t>
    </dgm:pt>
    <dgm:pt modelId="{A7A28E4D-9059-40DD-B638-AC6BE0C8F275}" type="sibTrans" cxnId="{C3CBB379-23CD-477A-8BE2-483185353626}">
      <dgm:prSet/>
      <dgm:spPr/>
      <dgm:t>
        <a:bodyPr/>
        <a:lstStyle/>
        <a:p>
          <a:endParaRPr lang="en-US"/>
        </a:p>
      </dgm:t>
    </dgm:pt>
    <dgm:pt modelId="{725F2878-2E45-41A9-B7AC-BA8BA6D966C8}">
      <dgm:prSet/>
      <dgm:spPr/>
      <dgm:t>
        <a:bodyPr/>
        <a:lstStyle/>
        <a:p>
          <a:r>
            <a:rPr lang="en-US" dirty="0"/>
            <a:t>atm_09_availability_report </a:t>
          </a:r>
        </a:p>
      </dgm:t>
    </dgm:pt>
    <dgm:pt modelId="{E6E48C4D-878F-4FB6-A361-18261D596078}" type="parTrans" cxnId="{23BC9402-253E-468A-B901-ADFC6B00B077}">
      <dgm:prSet/>
      <dgm:spPr/>
      <dgm:t>
        <a:bodyPr/>
        <a:lstStyle/>
        <a:p>
          <a:endParaRPr lang="en-US"/>
        </a:p>
      </dgm:t>
    </dgm:pt>
    <dgm:pt modelId="{C0C77635-5B97-4577-8EAB-F024729C640D}" type="sibTrans" cxnId="{23BC9402-253E-468A-B901-ADFC6B00B077}">
      <dgm:prSet/>
      <dgm:spPr/>
      <dgm:t>
        <a:bodyPr/>
        <a:lstStyle/>
        <a:p>
          <a:endParaRPr lang="en-US"/>
        </a:p>
      </dgm:t>
    </dgm:pt>
    <dgm:pt modelId="{5CA8DC5D-26BE-4905-B4B5-42958FA35541}">
      <dgm:prSet/>
      <dgm:spPr/>
      <dgm:t>
        <a:bodyPr/>
        <a:lstStyle/>
        <a:p>
          <a:r>
            <a:rPr lang="en-US" dirty="0"/>
            <a:t>atm_10_atm_status </a:t>
          </a:r>
        </a:p>
      </dgm:t>
    </dgm:pt>
    <dgm:pt modelId="{96F2CCF4-4D85-4195-BA41-F7F5F7428B17}" type="parTrans" cxnId="{2550B24E-C6D4-44A6-ACC5-181A25F38185}">
      <dgm:prSet/>
      <dgm:spPr/>
      <dgm:t>
        <a:bodyPr/>
        <a:lstStyle/>
        <a:p>
          <a:endParaRPr lang="en-US"/>
        </a:p>
      </dgm:t>
    </dgm:pt>
    <dgm:pt modelId="{61135D9A-693E-4E62-9EDF-1B72E0D1F466}" type="sibTrans" cxnId="{2550B24E-C6D4-44A6-ACC5-181A25F38185}">
      <dgm:prSet/>
      <dgm:spPr/>
      <dgm:t>
        <a:bodyPr/>
        <a:lstStyle/>
        <a:p>
          <a:endParaRPr lang="en-US"/>
        </a:p>
      </dgm:t>
    </dgm:pt>
    <dgm:pt modelId="{F256A417-A650-4D0F-88F9-E180A973A356}">
      <dgm:prSet/>
      <dgm:spPr/>
      <dgm:t>
        <a:bodyPr/>
        <a:lstStyle/>
        <a:p>
          <a:r>
            <a:rPr lang="en-US" dirty="0"/>
            <a:t>atm_13_atm_suspect_transactions</a:t>
          </a:r>
        </a:p>
      </dgm:t>
    </dgm:pt>
    <dgm:pt modelId="{50ADEEF9-6AF8-464B-B2C5-C33AD7505D43}" type="parTrans" cxnId="{C6961F7D-4562-418C-9D11-C8C77E3E09B9}">
      <dgm:prSet/>
      <dgm:spPr/>
      <dgm:t>
        <a:bodyPr/>
        <a:lstStyle/>
        <a:p>
          <a:endParaRPr lang="en-US"/>
        </a:p>
      </dgm:t>
    </dgm:pt>
    <dgm:pt modelId="{ED03D270-61F9-4C43-A3F4-C9323194390D}" type="sibTrans" cxnId="{C6961F7D-4562-418C-9D11-C8C77E3E09B9}">
      <dgm:prSet/>
      <dgm:spPr/>
      <dgm:t>
        <a:bodyPr/>
        <a:lstStyle/>
        <a:p>
          <a:endParaRPr lang="en-US"/>
        </a:p>
      </dgm:t>
    </dgm:pt>
    <dgm:pt modelId="{350B51A2-1DE9-4D38-B605-74F5358C50D8}">
      <dgm:prSet/>
      <dgm:spPr/>
      <dgm:t>
        <a:bodyPr/>
        <a:lstStyle/>
        <a:p>
          <a:r>
            <a:rPr lang="en-US" dirty="0"/>
            <a:t>sta_02_europe_debit_qtr </a:t>
          </a:r>
        </a:p>
      </dgm:t>
    </dgm:pt>
    <dgm:pt modelId="{0A391C6E-0967-49B2-861F-74426038FAA5}" type="parTrans" cxnId="{433236D0-12DF-45C2-8545-49F73CB6652C}">
      <dgm:prSet/>
      <dgm:spPr/>
      <dgm:t>
        <a:bodyPr/>
        <a:lstStyle/>
        <a:p>
          <a:endParaRPr lang="en-US"/>
        </a:p>
      </dgm:t>
    </dgm:pt>
    <dgm:pt modelId="{63524C59-4FB2-4AE9-9216-EEDAEAA0B52C}" type="sibTrans" cxnId="{433236D0-12DF-45C2-8545-49F73CB6652C}">
      <dgm:prSet/>
      <dgm:spPr/>
      <dgm:t>
        <a:bodyPr/>
        <a:lstStyle/>
        <a:p>
          <a:endParaRPr lang="en-US"/>
        </a:p>
      </dgm:t>
    </dgm:pt>
    <dgm:pt modelId="{A0443883-49D8-4C72-8090-C8C28C030AC1}">
      <dgm:prSet/>
      <dgm:spPr/>
      <dgm:t>
        <a:bodyPr/>
        <a:lstStyle/>
        <a:p>
          <a:r>
            <a:rPr lang="en-US" dirty="0"/>
            <a:t>sta_16_visa_montly_debit </a:t>
          </a:r>
        </a:p>
      </dgm:t>
    </dgm:pt>
    <dgm:pt modelId="{0F0AB5A3-4FF2-4D3B-9BC8-878415D2503F}" type="parTrans" cxnId="{555B60EE-6963-4367-891A-8914F727A7F1}">
      <dgm:prSet/>
      <dgm:spPr/>
      <dgm:t>
        <a:bodyPr/>
        <a:lstStyle/>
        <a:p>
          <a:endParaRPr lang="en-US"/>
        </a:p>
      </dgm:t>
    </dgm:pt>
    <dgm:pt modelId="{6FCB552C-77FD-4F4A-9689-2180E0A963A5}" type="sibTrans" cxnId="{555B60EE-6963-4367-891A-8914F727A7F1}">
      <dgm:prSet/>
      <dgm:spPr/>
      <dgm:t>
        <a:bodyPr/>
        <a:lstStyle/>
        <a:p>
          <a:endParaRPr lang="en-US"/>
        </a:p>
      </dgm:t>
    </dgm:pt>
    <dgm:pt modelId="{5889AB78-60F5-4C4A-9199-1BCD9ABDDB8B}">
      <dgm:prSet phldrT="[Text]"/>
      <dgm:spPr/>
      <dgm:t>
        <a:bodyPr/>
        <a:lstStyle/>
        <a:p>
          <a:r>
            <a:rPr lang="en-US" dirty="0"/>
            <a:t>Weekly Reports</a:t>
          </a:r>
        </a:p>
      </dgm:t>
    </dgm:pt>
    <dgm:pt modelId="{C1413F5D-42A1-4879-8B2B-FD88DD7DFFFC}" type="parTrans" cxnId="{FB08D250-C4D8-4DDA-B2BA-E0358E9F149D}">
      <dgm:prSet/>
      <dgm:spPr/>
      <dgm:t>
        <a:bodyPr/>
        <a:lstStyle/>
        <a:p>
          <a:endParaRPr lang="en-US"/>
        </a:p>
      </dgm:t>
    </dgm:pt>
    <dgm:pt modelId="{87DCF68D-EB95-48E9-B855-33C4DADECCC9}" type="sibTrans" cxnId="{FB08D250-C4D8-4DDA-B2BA-E0358E9F149D}">
      <dgm:prSet/>
      <dgm:spPr/>
      <dgm:t>
        <a:bodyPr/>
        <a:lstStyle/>
        <a:p>
          <a:endParaRPr lang="en-US"/>
        </a:p>
      </dgm:t>
    </dgm:pt>
    <dgm:pt modelId="{2FCE4FEB-1BD0-4269-B623-DA4D2EE604EF}">
      <dgm:prSet/>
      <dgm:spPr/>
      <dgm:t>
        <a:bodyPr/>
        <a:lstStyle/>
        <a:p>
          <a:r>
            <a:rPr lang="en-US" dirty="0"/>
            <a:t>atm_06_list_of_captured_cards </a:t>
          </a:r>
        </a:p>
      </dgm:t>
    </dgm:pt>
    <dgm:pt modelId="{7E88CE5F-B81B-4D31-8A10-EABF53EB6A02}" type="parTrans" cxnId="{C3484A3C-3FBB-40CE-A946-54E683951907}">
      <dgm:prSet/>
      <dgm:spPr/>
      <dgm:t>
        <a:bodyPr/>
        <a:lstStyle/>
        <a:p>
          <a:endParaRPr lang="en-US"/>
        </a:p>
      </dgm:t>
    </dgm:pt>
    <dgm:pt modelId="{BB8B3573-E565-4DCB-81F2-2C7709F22C85}" type="sibTrans" cxnId="{C3484A3C-3FBB-40CE-A946-54E683951907}">
      <dgm:prSet/>
      <dgm:spPr/>
      <dgm:t>
        <a:bodyPr/>
        <a:lstStyle/>
        <a:p>
          <a:endParaRPr lang="en-US"/>
        </a:p>
      </dgm:t>
    </dgm:pt>
    <dgm:pt modelId="{6DDC0FF3-9863-4C84-8066-3366C630FB53}">
      <dgm:prSet/>
      <dgm:spPr/>
      <dgm:t>
        <a:bodyPr/>
        <a:lstStyle/>
        <a:p>
          <a:r>
            <a:rPr lang="en-US" dirty="0"/>
            <a:t>atm_07_withdrawal_transactions </a:t>
          </a:r>
        </a:p>
      </dgm:t>
    </dgm:pt>
    <dgm:pt modelId="{990E2005-E31D-49F3-B20B-EE835D17EF13}" type="parTrans" cxnId="{DF3B22B2-C51C-4455-A725-BB3DF0238C18}">
      <dgm:prSet/>
      <dgm:spPr/>
      <dgm:t>
        <a:bodyPr/>
        <a:lstStyle/>
        <a:p>
          <a:endParaRPr lang="en-US"/>
        </a:p>
      </dgm:t>
    </dgm:pt>
    <dgm:pt modelId="{8C4125B5-8480-4283-AB38-C44E1E3E667E}" type="sibTrans" cxnId="{DF3B22B2-C51C-4455-A725-BB3DF0238C18}">
      <dgm:prSet/>
      <dgm:spPr/>
      <dgm:t>
        <a:bodyPr/>
        <a:lstStyle/>
        <a:p>
          <a:endParaRPr lang="en-US"/>
        </a:p>
      </dgm:t>
    </dgm:pt>
    <dgm:pt modelId="{44EE3164-973A-46B6-AE51-1A46503ACCBD}">
      <dgm:prSet/>
      <dgm:spPr/>
      <dgm:t>
        <a:bodyPr/>
        <a:lstStyle/>
        <a:p>
          <a:r>
            <a:rPr lang="en-US" dirty="0"/>
            <a:t>atm_08_atm_events </a:t>
          </a:r>
        </a:p>
      </dgm:t>
    </dgm:pt>
    <dgm:pt modelId="{228947CD-F3FF-440C-A66D-01ABC43262DF}" type="parTrans" cxnId="{C4AC387E-F07B-44AA-9D35-C301F4C5A529}">
      <dgm:prSet/>
      <dgm:spPr/>
      <dgm:t>
        <a:bodyPr/>
        <a:lstStyle/>
        <a:p>
          <a:endParaRPr lang="en-US"/>
        </a:p>
      </dgm:t>
    </dgm:pt>
    <dgm:pt modelId="{2D74091F-88D2-4BD5-81ED-C0C1A2C3EBAA}" type="sibTrans" cxnId="{C4AC387E-F07B-44AA-9D35-C301F4C5A529}">
      <dgm:prSet/>
      <dgm:spPr/>
      <dgm:t>
        <a:bodyPr/>
        <a:lstStyle/>
        <a:p>
          <a:endParaRPr lang="en-US"/>
        </a:p>
      </dgm:t>
    </dgm:pt>
    <dgm:pt modelId="{3C4066F5-9976-4391-B526-6E446794DF1F}">
      <dgm:prSet/>
      <dgm:spPr/>
      <dgm:t>
        <a:bodyPr/>
        <a:lstStyle/>
        <a:p>
          <a:r>
            <a:rPr lang="en-US" dirty="0"/>
            <a:t>atm_11_atm_financial_statistics</a:t>
          </a:r>
        </a:p>
      </dgm:t>
    </dgm:pt>
    <dgm:pt modelId="{1B6FCD60-FCF8-47B4-A9B8-0D2F58AFA740}" type="parTrans" cxnId="{41BBB4EC-8526-4BAA-8D44-68D60B550F13}">
      <dgm:prSet/>
      <dgm:spPr/>
      <dgm:t>
        <a:bodyPr/>
        <a:lstStyle/>
        <a:p>
          <a:endParaRPr lang="en-US"/>
        </a:p>
      </dgm:t>
    </dgm:pt>
    <dgm:pt modelId="{BDD76401-EAC7-4F52-AAB9-27C90FF5B04B}" type="sibTrans" cxnId="{41BBB4EC-8526-4BAA-8D44-68D60B550F13}">
      <dgm:prSet/>
      <dgm:spPr/>
      <dgm:t>
        <a:bodyPr/>
        <a:lstStyle/>
        <a:p>
          <a:endParaRPr lang="en-US"/>
        </a:p>
      </dgm:t>
    </dgm:pt>
    <dgm:pt modelId="{DD72E411-EE55-4AAA-93F4-18BC58A9AD86}" type="pres">
      <dgm:prSet presAssocID="{CEAC35A8-6971-4524-BDE5-8B3614E3EAF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09BBAF8B-3B1D-4D36-A19F-C9459FA25452}" type="pres">
      <dgm:prSet presAssocID="{1B58CD7B-E209-44D1-915C-6CEAE1250B5D}" presName="ParentComposite" presStyleCnt="0"/>
      <dgm:spPr/>
    </dgm:pt>
    <dgm:pt modelId="{DCC71C6F-53C9-4B6E-90F6-CB19DB3516AA}" type="pres">
      <dgm:prSet presAssocID="{1B58CD7B-E209-44D1-915C-6CEAE1250B5D}" presName="Chord" presStyleLbl="bgShp" presStyleIdx="0" presStyleCnt="3"/>
      <dgm:spPr/>
    </dgm:pt>
    <dgm:pt modelId="{A51CA032-9AFE-4909-BB09-BB49FC1BFCA5}" type="pres">
      <dgm:prSet presAssocID="{1B58CD7B-E209-44D1-915C-6CEAE1250B5D}" presName="Pie" presStyleLbl="alignNode1" presStyleIdx="0" presStyleCnt="3"/>
      <dgm:spPr/>
    </dgm:pt>
    <dgm:pt modelId="{B1AC829B-B3F1-4407-B8E0-B73DB273FA8B}" type="pres">
      <dgm:prSet presAssocID="{1B58CD7B-E209-44D1-915C-6CEAE1250B5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145453EB-2EF1-4BD9-9D36-548EDD63BAB0}" type="pres">
      <dgm:prSet presAssocID="{C8B910EF-CB76-4123-B1D5-07A3CE2CF1E8}" presName="negSibTrans" presStyleCnt="0"/>
      <dgm:spPr/>
    </dgm:pt>
    <dgm:pt modelId="{9AE80E3B-FCB2-4D1F-A270-E3480801FA4F}" type="pres">
      <dgm:prSet presAssocID="{1B58CD7B-E209-44D1-915C-6CEAE1250B5D}" presName="composite" presStyleCnt="0"/>
      <dgm:spPr/>
    </dgm:pt>
    <dgm:pt modelId="{1FC29A17-94FE-4B60-A9B5-2EAB5BBCE1C3}" type="pres">
      <dgm:prSet presAssocID="{1B58CD7B-E209-44D1-915C-6CEAE1250B5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1D31D4E-2CEB-4C2D-8ECA-75AA54A8612E}" type="pres">
      <dgm:prSet presAssocID="{8626C376-80FA-4266-843E-0718BC657389}" presName="sibTrans" presStyleCnt="0"/>
      <dgm:spPr/>
    </dgm:pt>
    <dgm:pt modelId="{56A3FE03-9608-4367-ACB5-1CF506883E79}" type="pres">
      <dgm:prSet presAssocID="{5889AB78-60F5-4C4A-9199-1BCD9ABDDB8B}" presName="ParentComposite" presStyleCnt="0"/>
      <dgm:spPr/>
    </dgm:pt>
    <dgm:pt modelId="{DCF90B07-5003-428A-A1A6-BDD83D9AF5D4}" type="pres">
      <dgm:prSet presAssocID="{5889AB78-60F5-4C4A-9199-1BCD9ABDDB8B}" presName="Chord" presStyleLbl="bgShp" presStyleIdx="1" presStyleCnt="3"/>
      <dgm:spPr/>
    </dgm:pt>
    <dgm:pt modelId="{3849E74C-33C1-4927-B91F-BF8DF9554D75}" type="pres">
      <dgm:prSet presAssocID="{5889AB78-60F5-4C4A-9199-1BCD9ABDDB8B}" presName="Pie" presStyleLbl="alignNode1" presStyleIdx="1" presStyleCnt="3"/>
      <dgm:spPr/>
    </dgm:pt>
    <dgm:pt modelId="{E15B8D52-A83C-425C-8436-40B63146EDD3}" type="pres">
      <dgm:prSet presAssocID="{5889AB78-60F5-4C4A-9199-1BCD9ABDDB8B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AAA47086-A69C-4A6A-8732-766564CCAFC2}" type="pres">
      <dgm:prSet presAssocID="{BB8B3573-E565-4DCB-81F2-2C7709F22C85}" presName="negSibTrans" presStyleCnt="0"/>
      <dgm:spPr/>
    </dgm:pt>
    <dgm:pt modelId="{F56FDE46-5741-49C9-B46D-C8590CA0DAD0}" type="pres">
      <dgm:prSet presAssocID="{5889AB78-60F5-4C4A-9199-1BCD9ABDDB8B}" presName="composite" presStyleCnt="0"/>
      <dgm:spPr/>
    </dgm:pt>
    <dgm:pt modelId="{D3E70403-25A8-4B16-8CAD-10906472931D}" type="pres">
      <dgm:prSet presAssocID="{5889AB78-60F5-4C4A-9199-1BCD9ABDDB8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424ED76-98A6-48A9-82EC-935EEDD7CFD1}" type="pres">
      <dgm:prSet presAssocID="{87DCF68D-EB95-48E9-B855-33C4DADECCC9}" presName="sibTrans" presStyleCnt="0"/>
      <dgm:spPr/>
    </dgm:pt>
    <dgm:pt modelId="{FF95C7FD-2A98-4BD8-B68B-1C008D19FD79}" type="pres">
      <dgm:prSet presAssocID="{B45CA245-75EF-4460-9ADB-FF585FB7B84C}" presName="ParentComposite" presStyleCnt="0"/>
      <dgm:spPr/>
    </dgm:pt>
    <dgm:pt modelId="{02A2604E-39BF-4A70-BA21-DDC5826A836B}" type="pres">
      <dgm:prSet presAssocID="{B45CA245-75EF-4460-9ADB-FF585FB7B84C}" presName="Chord" presStyleLbl="bgShp" presStyleIdx="2" presStyleCnt="3"/>
      <dgm:spPr/>
    </dgm:pt>
    <dgm:pt modelId="{28FFD25D-F942-4098-B71A-DA262BA5A6F0}" type="pres">
      <dgm:prSet presAssocID="{B45CA245-75EF-4460-9ADB-FF585FB7B84C}" presName="Pie" presStyleLbl="alignNode1" presStyleIdx="2" presStyleCnt="3"/>
      <dgm:spPr/>
    </dgm:pt>
    <dgm:pt modelId="{7340631B-99A7-4F43-B4F7-144FFE1E1125}" type="pres">
      <dgm:prSet presAssocID="{B45CA245-75EF-4460-9ADB-FF585FB7B84C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E74F9FAD-10D0-4822-8618-84DEB41F3B9B}" type="pres">
      <dgm:prSet presAssocID="{C0C77635-5B97-4577-8EAB-F024729C640D}" presName="negSibTrans" presStyleCnt="0"/>
      <dgm:spPr/>
    </dgm:pt>
    <dgm:pt modelId="{07449C82-65C7-41BB-ACAF-3B362BA2353F}" type="pres">
      <dgm:prSet presAssocID="{B45CA245-75EF-4460-9ADB-FF585FB7B84C}" presName="composite" presStyleCnt="0"/>
      <dgm:spPr/>
    </dgm:pt>
    <dgm:pt modelId="{0D17A353-70C8-44AE-AD25-3223EC235398}" type="pres">
      <dgm:prSet presAssocID="{B45CA245-75EF-4460-9ADB-FF585FB7B84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3BC9402-253E-468A-B901-ADFC6B00B077}" srcId="{B45CA245-75EF-4460-9ADB-FF585FB7B84C}" destId="{725F2878-2E45-41A9-B7AC-BA8BA6D966C8}" srcOrd="0" destOrd="0" parTransId="{E6E48C4D-878F-4FB6-A361-18261D596078}" sibTransId="{C0C77635-5B97-4577-8EAB-F024729C640D}"/>
    <dgm:cxn modelId="{E206EE07-EAEB-47B5-B48D-E9FA4D4364DE}" type="presOf" srcId="{8F50A86B-0030-4D05-A9F6-622A1BC38D5F}" destId="{1FC29A17-94FE-4B60-A9B5-2EAB5BBCE1C3}" srcOrd="0" destOrd="3" presId="urn:microsoft.com/office/officeart/2009/3/layout/PieProcess"/>
    <dgm:cxn modelId="{998FA109-EE18-41EC-A294-D13FEFF959A3}" type="presOf" srcId="{FD1E541E-8FF8-445D-A743-D8E88030C96F}" destId="{1FC29A17-94FE-4B60-A9B5-2EAB5BBCE1C3}" srcOrd="0" destOrd="19" presId="urn:microsoft.com/office/officeart/2009/3/layout/PieProcess"/>
    <dgm:cxn modelId="{D4EF2F0A-571B-478C-A865-FCEBF91E1F1E}" type="presOf" srcId="{B45CA245-75EF-4460-9ADB-FF585FB7B84C}" destId="{7340631B-99A7-4F43-B4F7-144FFE1E1125}" srcOrd="0" destOrd="0" presId="urn:microsoft.com/office/officeart/2009/3/layout/PieProcess"/>
    <dgm:cxn modelId="{60011511-6548-4BEC-9047-0FC4EE6400C4}" type="presOf" srcId="{C899A8BC-A4BF-4192-BE47-B4A8FAF6B21E}" destId="{1FC29A17-94FE-4B60-A9B5-2EAB5BBCE1C3}" srcOrd="0" destOrd="25" presId="urn:microsoft.com/office/officeart/2009/3/layout/PieProcess"/>
    <dgm:cxn modelId="{89FDB717-5AFF-4F38-B6E9-F247F7812E15}" srcId="{1B58CD7B-E209-44D1-915C-6CEAE1250B5D}" destId="{875A0FCF-47E6-449C-978A-4599FF5CECBF}" srcOrd="10" destOrd="0" parTransId="{91C37484-17C1-4B37-BACE-0C70D69C3A46}" sibTransId="{0FCAB1D7-BE3D-4058-B28D-31D4C79E99C0}"/>
    <dgm:cxn modelId="{E0F10F18-EE3B-4225-A025-41288BB388E4}" srcId="{1B58CD7B-E209-44D1-915C-6CEAE1250B5D}" destId="{09F046C0-C49E-43D9-9577-09FDDA397F44}" srcOrd="30" destOrd="0" parTransId="{E873BA45-0D06-4284-A589-AE5AAA397DD3}" sibTransId="{211442D8-AC2E-466C-8080-55DCADEEB8D5}"/>
    <dgm:cxn modelId="{62D2D418-068F-4692-9477-307061B0799E}" srcId="{1B58CD7B-E209-44D1-915C-6CEAE1250B5D}" destId="{07B76AC5-E938-4B11-A4FC-FCB25ACA11D1}" srcOrd="17" destOrd="0" parTransId="{3EE69AA9-592B-453E-8CDE-BFF022B28170}" sibTransId="{C61F9AD1-9540-4740-B15F-31EE7C4DEDE5}"/>
    <dgm:cxn modelId="{36CB3D19-9208-4B19-8DCD-7E4C5EBF100C}" type="presOf" srcId="{6DDC0FF3-9863-4C84-8066-3366C630FB53}" destId="{D3E70403-25A8-4B16-8CAD-10906472931D}" srcOrd="0" destOrd="1" presId="urn:microsoft.com/office/officeart/2009/3/layout/PieProcess"/>
    <dgm:cxn modelId="{DF1DC91F-D528-4B1D-A665-0AC1CBA324E1}" srcId="{1B58CD7B-E209-44D1-915C-6CEAE1250B5D}" destId="{B8BEC17D-3A77-4712-94FF-25A7F2DF9343}" srcOrd="27" destOrd="0" parTransId="{3F6EAB1D-F993-4F61-895E-C40397AE0E26}" sibTransId="{D3744DBE-1EAC-4CF5-B0DD-0049E45689BE}"/>
    <dgm:cxn modelId="{B412F722-3545-40DA-BB01-75DF4B6DA2DD}" type="presOf" srcId="{703F17CD-021E-4B6C-9D49-95EE574622D0}" destId="{1FC29A17-94FE-4B60-A9B5-2EAB5BBCE1C3}" srcOrd="0" destOrd="6" presId="urn:microsoft.com/office/officeart/2009/3/layout/PieProcess"/>
    <dgm:cxn modelId="{63D27324-71AB-4306-8AC8-01261693322E}" type="presOf" srcId="{C9C2C7D6-D546-4C30-BD48-C71715B874A6}" destId="{1FC29A17-94FE-4B60-A9B5-2EAB5BBCE1C3}" srcOrd="0" destOrd="29" presId="urn:microsoft.com/office/officeart/2009/3/layout/PieProcess"/>
    <dgm:cxn modelId="{4245B826-FF6B-4BC5-8D5C-CB5945932C70}" type="presOf" srcId="{2D2B5F01-8DCD-450F-AF2E-733B46CC4197}" destId="{1FC29A17-94FE-4B60-A9B5-2EAB5BBCE1C3}" srcOrd="0" destOrd="18" presId="urn:microsoft.com/office/officeart/2009/3/layout/PieProcess"/>
    <dgm:cxn modelId="{F344C227-10C0-4727-B899-056517F5FA7E}" type="presOf" srcId="{2919EA9E-6185-4F10-9841-8DF3B3F6BB17}" destId="{1FC29A17-94FE-4B60-A9B5-2EAB5BBCE1C3}" srcOrd="0" destOrd="31" presId="urn:microsoft.com/office/officeart/2009/3/layout/PieProcess"/>
    <dgm:cxn modelId="{7F94D127-C2FD-4EE4-A257-538EE19C1193}" srcId="{1B58CD7B-E209-44D1-915C-6CEAE1250B5D}" destId="{188AAF3E-5D70-44C1-AFAB-2082EFE8EB1D}" srcOrd="16" destOrd="0" parTransId="{6C6C1B0F-4757-4732-A31B-A9B4CE87FC83}" sibTransId="{AE1AEB60-0E3F-483C-8B8B-D9238A92F0B1}"/>
    <dgm:cxn modelId="{02714C2B-E315-4EBF-916E-EF774B9E0650}" srcId="{1B58CD7B-E209-44D1-915C-6CEAE1250B5D}" destId="{4596209E-F1C1-4E6E-AD09-23693739E069}" srcOrd="13" destOrd="0" parTransId="{B7D04BE5-FCC3-48D0-9542-15A715BA6F6E}" sibTransId="{FCD79EDC-7949-436D-AF77-93098568090B}"/>
    <dgm:cxn modelId="{AB8E8B2E-A935-4024-AC94-3BDEF1BAAEA1}" srcId="{1B58CD7B-E209-44D1-915C-6CEAE1250B5D}" destId="{09C61AB0-FA91-4CD7-8354-37F186BC5991}" srcOrd="20" destOrd="0" parTransId="{B62716AE-F398-4EBF-88F6-F95166A23F27}" sibTransId="{E9E475A9-F041-40E5-BC05-E74F54943F6F}"/>
    <dgm:cxn modelId="{CF1EA22E-A956-4A96-8055-0CAB474EC5B2}" srcId="{1B58CD7B-E209-44D1-915C-6CEAE1250B5D}" destId="{05185DA4-9386-4C2D-AF87-48CDE2A2E47D}" srcOrd="15" destOrd="0" parTransId="{FCEA6E00-8D82-4254-8858-23C4212C1203}" sibTransId="{0E09C854-3E85-4E8F-AC04-56B2CC053D56}"/>
    <dgm:cxn modelId="{D19EFC35-3A07-4501-B7B4-206FF8888912}" srcId="{1B58CD7B-E209-44D1-915C-6CEAE1250B5D}" destId="{703F17CD-021E-4B6C-9D49-95EE574622D0}" srcOrd="6" destOrd="0" parTransId="{886C115D-0F2D-408F-A3D5-22D3795600B0}" sibTransId="{DD231A49-5FA2-4E33-9185-3BFF99DB5F31}"/>
    <dgm:cxn modelId="{C3484A3C-3FBB-40CE-A946-54E683951907}" srcId="{5889AB78-60F5-4C4A-9199-1BCD9ABDDB8B}" destId="{2FCE4FEB-1BD0-4269-B623-DA4D2EE604EF}" srcOrd="0" destOrd="0" parTransId="{7E88CE5F-B81B-4D31-8A10-EABF53EB6A02}" sibTransId="{BB8B3573-E565-4DCB-81F2-2C7709F22C85}"/>
    <dgm:cxn modelId="{2372A05C-0292-418B-AF2F-575B25A1EF6C}" type="presOf" srcId="{D6DCA4E9-05FD-417D-B651-58C51EAD8F53}" destId="{1FC29A17-94FE-4B60-A9B5-2EAB5BBCE1C3}" srcOrd="0" destOrd="24" presId="urn:microsoft.com/office/officeart/2009/3/layout/PieProcess"/>
    <dgm:cxn modelId="{F42ED95E-3638-4025-B36A-93E939524F18}" srcId="{1B58CD7B-E209-44D1-915C-6CEAE1250B5D}" destId="{D6DCA4E9-05FD-417D-B651-58C51EAD8F53}" srcOrd="24" destOrd="0" parTransId="{B5679B23-D217-4B5E-9B79-860A5BDDE538}" sibTransId="{9A317B11-D2CB-4388-B725-84D7D1B534E5}"/>
    <dgm:cxn modelId="{AE64C660-0A6D-409F-AF04-D5EEBD0EB9E9}" type="presOf" srcId="{6A993A40-ED2A-4015-B634-E22E2EC6EEFD}" destId="{1FC29A17-94FE-4B60-A9B5-2EAB5BBCE1C3}" srcOrd="0" destOrd="21" presId="urn:microsoft.com/office/officeart/2009/3/layout/PieProcess"/>
    <dgm:cxn modelId="{0B787661-3490-4087-B9F9-73514AE122F3}" type="presOf" srcId="{75A4BE75-6E2C-4F2C-BCC9-378C98898BDD}" destId="{1FC29A17-94FE-4B60-A9B5-2EAB5BBCE1C3}" srcOrd="0" destOrd="23" presId="urn:microsoft.com/office/officeart/2009/3/layout/PieProcess"/>
    <dgm:cxn modelId="{12242466-EA5A-4167-912C-E655BE54CE2B}" type="presOf" srcId="{F17D394A-7B40-4A81-A73C-6CE417AC71CB}" destId="{1FC29A17-94FE-4B60-A9B5-2EAB5BBCE1C3}" srcOrd="0" destOrd="7" presId="urn:microsoft.com/office/officeart/2009/3/layout/PieProcess"/>
    <dgm:cxn modelId="{D72B9646-7596-46C2-BB15-CE4968788E8B}" srcId="{1B58CD7B-E209-44D1-915C-6CEAE1250B5D}" destId="{CED72923-988B-47F8-94AE-AFCFE205BC0A}" srcOrd="1" destOrd="0" parTransId="{3B0E845D-B265-4796-989C-9E7ED362019F}" sibTransId="{11D16D47-F115-4E6A-B129-F94BA06FFF75}"/>
    <dgm:cxn modelId="{E239AB47-034C-40E6-82E1-09BF70BDE88C}" type="presOf" srcId="{188AAF3E-5D70-44C1-AFAB-2082EFE8EB1D}" destId="{1FC29A17-94FE-4B60-A9B5-2EAB5BBCE1C3}" srcOrd="0" destOrd="16" presId="urn:microsoft.com/office/officeart/2009/3/layout/PieProcess"/>
    <dgm:cxn modelId="{8BFB6B6A-8B5A-4DD0-9C97-64056B72802C}" type="presOf" srcId="{A0443883-49D8-4C72-8090-C8C28C030AC1}" destId="{0D17A353-70C8-44AE-AD25-3223EC235398}" srcOrd="0" destOrd="4" presId="urn:microsoft.com/office/officeart/2009/3/layout/PieProcess"/>
    <dgm:cxn modelId="{4A45634B-E608-42CC-8415-C28CCBE956A4}" type="presOf" srcId="{350B51A2-1DE9-4D38-B605-74F5358C50D8}" destId="{0D17A353-70C8-44AE-AD25-3223EC235398}" srcOrd="0" destOrd="3" presId="urn:microsoft.com/office/officeart/2009/3/layout/PieProcess"/>
    <dgm:cxn modelId="{2550B24E-C6D4-44A6-ACC5-181A25F38185}" srcId="{B45CA245-75EF-4460-9ADB-FF585FB7B84C}" destId="{5CA8DC5D-26BE-4905-B4B5-42958FA35541}" srcOrd="1" destOrd="0" parTransId="{96F2CCF4-4D85-4195-BA41-F7F5F7428B17}" sibTransId="{61135D9A-693E-4E62-9EDF-1B72E0D1F466}"/>
    <dgm:cxn modelId="{FB08D250-C4D8-4DDA-B2BA-E0358E9F149D}" srcId="{CEAC35A8-6971-4524-BDE5-8B3614E3EAFE}" destId="{5889AB78-60F5-4C4A-9199-1BCD9ABDDB8B}" srcOrd="1" destOrd="0" parTransId="{C1413F5D-42A1-4879-8B2B-FD88DD7DFFFC}" sibTransId="{87DCF68D-EB95-48E9-B855-33C4DADECCC9}"/>
    <dgm:cxn modelId="{60739573-FD62-4FC3-A497-0A8807ECB853}" srcId="{1B58CD7B-E209-44D1-915C-6CEAE1250B5D}" destId="{8F50A86B-0030-4D05-A9F6-622A1BC38D5F}" srcOrd="3" destOrd="0" parTransId="{4CFB3E37-48B3-42A1-8BEC-21D8184E7C04}" sibTransId="{83682593-AD0E-41C9-A974-5E0F632FF440}"/>
    <dgm:cxn modelId="{5AFF8258-4663-40B8-BDFF-0507953E320D}" type="presOf" srcId="{4596209E-F1C1-4E6E-AD09-23693739E069}" destId="{1FC29A17-94FE-4B60-A9B5-2EAB5BBCE1C3}" srcOrd="0" destOrd="13" presId="urn:microsoft.com/office/officeart/2009/3/layout/PieProcess"/>
    <dgm:cxn modelId="{683F1059-A299-48C4-B898-949849E5F549}" srcId="{1B58CD7B-E209-44D1-915C-6CEAE1250B5D}" destId="{D8BC192A-4EEB-4988-AB01-6B05B6811BC3}" srcOrd="22" destOrd="0" parTransId="{76146F6B-67C0-46B0-9AB6-3F503B372B16}" sibTransId="{098668E3-3128-464A-BEC7-292EDA579D18}"/>
    <dgm:cxn modelId="{C3CBB379-23CD-477A-8BE2-483185353626}" srcId="{1B58CD7B-E209-44D1-915C-6CEAE1250B5D}" destId="{2919EA9E-6185-4F10-9841-8DF3B3F6BB17}" srcOrd="31" destOrd="0" parTransId="{D75834B1-1AFD-41F4-A4DA-5EFFBD2E590A}" sibTransId="{A7A28E4D-9059-40DD-B638-AC6BE0C8F275}"/>
    <dgm:cxn modelId="{5CCDB579-4B05-4EFE-8201-888A339C7C24}" type="presOf" srcId="{B8BEC17D-3A77-4712-94FF-25A7F2DF9343}" destId="{1FC29A17-94FE-4B60-A9B5-2EAB5BBCE1C3}" srcOrd="0" destOrd="27" presId="urn:microsoft.com/office/officeart/2009/3/layout/PieProcess"/>
    <dgm:cxn modelId="{C6961F7D-4562-418C-9D11-C8C77E3E09B9}" srcId="{B45CA245-75EF-4460-9ADB-FF585FB7B84C}" destId="{F256A417-A650-4D0F-88F9-E180A973A356}" srcOrd="2" destOrd="0" parTransId="{50ADEEF9-6AF8-464B-B2C5-C33AD7505D43}" sibTransId="{ED03D270-61F9-4C43-A3F4-C9323194390D}"/>
    <dgm:cxn modelId="{C4AC387E-F07B-44AA-9D35-C301F4C5A529}" srcId="{5889AB78-60F5-4C4A-9199-1BCD9ABDDB8B}" destId="{44EE3164-973A-46B6-AE51-1A46503ACCBD}" srcOrd="2" destOrd="0" parTransId="{228947CD-F3FF-440C-A66D-01ABC43262DF}" sibTransId="{2D74091F-88D2-4BD5-81ED-C0C1A2C3EBAA}"/>
    <dgm:cxn modelId="{BDFC7A7E-E358-4BF7-AC0E-FF91A70BA3E1}" srcId="{1B58CD7B-E209-44D1-915C-6CEAE1250B5D}" destId="{4F2C123C-BDAB-4ADD-8A87-AA7F250847E0}" srcOrd="5" destOrd="0" parTransId="{FB730E30-55D0-4F16-B7C3-B7937D55E288}" sibTransId="{C55EE2D2-33CF-454D-A196-BED3276C3F07}"/>
    <dgm:cxn modelId="{EA5DBF7E-4A70-44FC-828E-6BA08D672B99}" srcId="{1B58CD7B-E209-44D1-915C-6CEAE1250B5D}" destId="{A014B282-99CE-4817-86E4-CCF193A5BFC4}" srcOrd="0" destOrd="0" parTransId="{F5F98E2A-2563-4B7A-BFE0-D83FF7CCA5D7}" sibTransId="{C8B910EF-CB76-4123-B1D5-07A3CE2CF1E8}"/>
    <dgm:cxn modelId="{5762A381-023D-434B-B52F-56BE567A4624}" srcId="{1B58CD7B-E209-44D1-915C-6CEAE1250B5D}" destId="{6A993A40-ED2A-4015-B634-E22E2EC6EEFD}" srcOrd="21" destOrd="0" parTransId="{4CE6F3EA-CF65-4823-8D1F-3CB8B97DF407}" sibTransId="{51E3579D-E7F5-49CF-AC4C-45FC6114CD1A}"/>
    <dgm:cxn modelId="{8D086087-50EF-40B8-A7E0-A4A37FABB119}" type="presOf" srcId="{0B59D2E5-D467-4EC0-84E3-9462A18BE348}" destId="{1FC29A17-94FE-4B60-A9B5-2EAB5BBCE1C3}" srcOrd="0" destOrd="9" presId="urn:microsoft.com/office/officeart/2009/3/layout/PieProcess"/>
    <dgm:cxn modelId="{9169258A-D99B-4224-B474-74CFA3940221}" srcId="{CEAC35A8-6971-4524-BDE5-8B3614E3EAFE}" destId="{B45CA245-75EF-4460-9ADB-FF585FB7B84C}" srcOrd="2" destOrd="0" parTransId="{B87CA81F-A28C-4768-8538-19336963BA55}" sibTransId="{E4D2E152-671D-4DDC-9D04-646CDFE06107}"/>
    <dgm:cxn modelId="{48EBAA8A-50CB-4C65-AFDE-CDC258FDA81A}" srcId="{CEAC35A8-6971-4524-BDE5-8B3614E3EAFE}" destId="{1B58CD7B-E209-44D1-915C-6CEAE1250B5D}" srcOrd="0" destOrd="0" parTransId="{B34C1C53-095C-4823-9A1A-B4752754F3E6}" sibTransId="{8626C376-80FA-4266-843E-0718BC657389}"/>
    <dgm:cxn modelId="{E4C12A8F-7870-4A40-834C-504A1243F24E}" srcId="{1B58CD7B-E209-44D1-915C-6CEAE1250B5D}" destId="{F2C8FACB-1AE0-4E7A-A4F1-CB8E42C07E5F}" srcOrd="26" destOrd="0" parTransId="{C14B2422-9F35-4C7E-A784-D6F979731AB4}" sibTransId="{822D1D2F-D382-4F8D-BF8D-9876562357D3}"/>
    <dgm:cxn modelId="{6D9B988F-A1FA-4BDC-AE7F-9D1777805F5F}" type="presOf" srcId="{CEAC35A8-6971-4524-BDE5-8B3614E3EAFE}" destId="{DD72E411-EE55-4AAA-93F4-18BC58A9AD86}" srcOrd="0" destOrd="0" presId="urn:microsoft.com/office/officeart/2009/3/layout/PieProcess"/>
    <dgm:cxn modelId="{A4276392-9354-4D18-9CB4-644E010CCC04}" srcId="{1B58CD7B-E209-44D1-915C-6CEAE1250B5D}" destId="{C9C2C7D6-D546-4C30-BD48-C71715B874A6}" srcOrd="29" destOrd="0" parTransId="{F1DE0C28-3297-41D7-AA23-3F28DF436704}" sibTransId="{62E66637-3C72-4998-883D-A0C535DD9BDF}"/>
    <dgm:cxn modelId="{0F469D96-642B-41E4-801E-4D8E4E027743}" srcId="{1B58CD7B-E209-44D1-915C-6CEAE1250B5D}" destId="{0052A9FA-F7FB-47F0-AFAA-F3EE8DF9A10D}" srcOrd="4" destOrd="0" parTransId="{607F9A6B-D0E1-42ED-A865-62DC09F410EC}" sibTransId="{5B9B0230-7857-4650-962D-D81C40882AF3}"/>
    <dgm:cxn modelId="{0AA7E89D-8573-427C-905C-BF603D7F65A8}" srcId="{1B58CD7B-E209-44D1-915C-6CEAE1250B5D}" destId="{8BD6A885-E3FF-44D4-B8B0-87E487182C54}" srcOrd="14" destOrd="0" parTransId="{006AEB23-E3E9-43D9-BDD3-EB3CBBEF919F}" sibTransId="{AE5A0E44-2C5F-4E07-92A8-38D6788EE006}"/>
    <dgm:cxn modelId="{FEA1199F-039A-4C20-9A71-AE54F14FB80E}" srcId="{1B58CD7B-E209-44D1-915C-6CEAE1250B5D}" destId="{2722171A-42C1-4C03-B216-4771ED08D2D1}" srcOrd="28" destOrd="0" parTransId="{30D279BF-0356-490C-B418-C60ADFD9CE08}" sibTransId="{2B7701CE-8053-4E81-9EE4-94D987F09197}"/>
    <dgm:cxn modelId="{194956A0-1446-4F7A-AE55-C06B0F47BEE9}" type="presOf" srcId="{09F046C0-C49E-43D9-9577-09FDDA397F44}" destId="{1FC29A17-94FE-4B60-A9B5-2EAB5BBCE1C3}" srcOrd="0" destOrd="30" presId="urn:microsoft.com/office/officeart/2009/3/layout/PieProcess"/>
    <dgm:cxn modelId="{CCC006A4-8355-48C6-B14A-59B26FB5E8D0}" srcId="{1B58CD7B-E209-44D1-915C-6CEAE1250B5D}" destId="{BF901AE4-6274-4CC9-8703-D434E5CFF80E}" srcOrd="8" destOrd="0" parTransId="{AF110AB9-292D-48E7-8AF5-E0143F25BD83}" sibTransId="{DAF4B9D4-9923-4DE2-AF29-257B0B4384E6}"/>
    <dgm:cxn modelId="{0163B7A4-31BC-4633-ADE8-5B9F53022D0E}" type="presOf" srcId="{07B76AC5-E938-4B11-A4FC-FCB25ACA11D1}" destId="{1FC29A17-94FE-4B60-A9B5-2EAB5BBCE1C3}" srcOrd="0" destOrd="17" presId="urn:microsoft.com/office/officeart/2009/3/layout/PieProcess"/>
    <dgm:cxn modelId="{5A8B73A6-E052-4F4F-822F-C60192F78A6A}" type="presOf" srcId="{E9325942-A91E-4E9F-A3C6-15E990997D2F}" destId="{1FC29A17-94FE-4B60-A9B5-2EAB5BBCE1C3}" srcOrd="0" destOrd="12" presId="urn:microsoft.com/office/officeart/2009/3/layout/PieProcess"/>
    <dgm:cxn modelId="{A5BB68AA-8374-4BB8-9F22-439C9473C574}" type="presOf" srcId="{1E30BFD6-96DB-44F3-A30A-E7B308A78402}" destId="{1FC29A17-94FE-4B60-A9B5-2EAB5BBCE1C3}" srcOrd="0" destOrd="11" presId="urn:microsoft.com/office/officeart/2009/3/layout/PieProcess"/>
    <dgm:cxn modelId="{33B6E4AA-D096-4849-B345-5CF6D6C4B5C1}" type="presOf" srcId="{F256A417-A650-4D0F-88F9-E180A973A356}" destId="{0D17A353-70C8-44AE-AD25-3223EC235398}" srcOrd="0" destOrd="2" presId="urn:microsoft.com/office/officeart/2009/3/layout/PieProcess"/>
    <dgm:cxn modelId="{3D7EC4AB-811C-4353-BCA1-DC342247E02E}" srcId="{1B58CD7B-E209-44D1-915C-6CEAE1250B5D}" destId="{0B59D2E5-D467-4EC0-84E3-9462A18BE348}" srcOrd="9" destOrd="0" parTransId="{D7649669-641C-4C48-850D-1388E328EDA4}" sibTransId="{5025383C-216A-4DEB-98FC-505F439D737C}"/>
    <dgm:cxn modelId="{DF3B22B2-C51C-4455-A725-BB3DF0238C18}" srcId="{5889AB78-60F5-4C4A-9199-1BCD9ABDDB8B}" destId="{6DDC0FF3-9863-4C84-8066-3366C630FB53}" srcOrd="1" destOrd="0" parTransId="{990E2005-E31D-49F3-B20B-EE835D17EF13}" sibTransId="{8C4125B5-8480-4283-AB38-C44E1E3E667E}"/>
    <dgm:cxn modelId="{10B993B2-DAB8-4F3C-A16D-EC6BF81ADC1B}" type="presOf" srcId="{5CA8DC5D-26BE-4905-B4B5-42958FA35541}" destId="{0D17A353-70C8-44AE-AD25-3223EC235398}" srcOrd="0" destOrd="1" presId="urn:microsoft.com/office/officeart/2009/3/layout/PieProcess"/>
    <dgm:cxn modelId="{6D0E9AB2-0FF1-43F1-B9FE-E1B218E0CA36}" srcId="{1B58CD7B-E209-44D1-915C-6CEAE1250B5D}" destId="{E9325942-A91E-4E9F-A3C6-15E990997D2F}" srcOrd="12" destOrd="0" parTransId="{26AD8355-D097-4EB8-B8C0-6312AF09F294}" sibTransId="{8ABA2660-415C-4AED-8CD9-384A50F0E4E0}"/>
    <dgm:cxn modelId="{9DF014B4-3DEE-43E1-9706-496C2F401372}" type="presOf" srcId="{2722171A-42C1-4C03-B216-4771ED08D2D1}" destId="{1FC29A17-94FE-4B60-A9B5-2EAB5BBCE1C3}" srcOrd="0" destOrd="28" presId="urn:microsoft.com/office/officeart/2009/3/layout/PieProcess"/>
    <dgm:cxn modelId="{E3226DB4-E2FE-4266-A11B-3096F9C47D66}" srcId="{1B58CD7B-E209-44D1-915C-6CEAE1250B5D}" destId="{FD1E541E-8FF8-445D-A743-D8E88030C96F}" srcOrd="19" destOrd="0" parTransId="{B2A7DA97-B4D0-4507-A0C0-B9D44CBEB0DA}" sibTransId="{6F0C8CFE-B784-4092-88CC-740F17171FFC}"/>
    <dgm:cxn modelId="{A8250EB6-307B-45E0-81B0-D3A54760544C}" type="presOf" srcId="{4F2C123C-BDAB-4ADD-8A87-AA7F250847E0}" destId="{1FC29A17-94FE-4B60-A9B5-2EAB5BBCE1C3}" srcOrd="0" destOrd="5" presId="urn:microsoft.com/office/officeart/2009/3/layout/PieProcess"/>
    <dgm:cxn modelId="{A729DDB6-371F-48F4-89C7-8E69BC6A0B07}" type="presOf" srcId="{875A0FCF-47E6-449C-978A-4599FF5CECBF}" destId="{1FC29A17-94FE-4B60-A9B5-2EAB5BBCE1C3}" srcOrd="0" destOrd="10" presId="urn:microsoft.com/office/officeart/2009/3/layout/PieProcess"/>
    <dgm:cxn modelId="{C2AE27B8-E2E5-47D0-97C3-7AA43030E61F}" type="presOf" srcId="{0052A9FA-F7FB-47F0-AFAA-F3EE8DF9A10D}" destId="{1FC29A17-94FE-4B60-A9B5-2EAB5BBCE1C3}" srcOrd="0" destOrd="4" presId="urn:microsoft.com/office/officeart/2009/3/layout/PieProcess"/>
    <dgm:cxn modelId="{DD4DB6C3-4910-438D-94A9-6087D53A9AE4}" type="presOf" srcId="{D8BC192A-4EEB-4988-AB01-6B05B6811BC3}" destId="{1FC29A17-94FE-4B60-A9B5-2EAB5BBCE1C3}" srcOrd="0" destOrd="22" presId="urn:microsoft.com/office/officeart/2009/3/layout/PieProcess"/>
    <dgm:cxn modelId="{06C1C0C3-E35B-496F-9DD5-D998B93FAC31}" type="presOf" srcId="{44EE3164-973A-46B6-AE51-1A46503ACCBD}" destId="{D3E70403-25A8-4B16-8CAD-10906472931D}" srcOrd="0" destOrd="2" presId="urn:microsoft.com/office/officeart/2009/3/layout/PieProcess"/>
    <dgm:cxn modelId="{097009C9-A1BC-4998-AAA5-D7A37B627F7B}" type="presOf" srcId="{A014B282-99CE-4817-86E4-CCF193A5BFC4}" destId="{1FC29A17-94FE-4B60-A9B5-2EAB5BBCE1C3}" srcOrd="0" destOrd="0" presId="urn:microsoft.com/office/officeart/2009/3/layout/PieProcess"/>
    <dgm:cxn modelId="{1109CEC9-AF27-415A-80FE-56D246B001F4}" type="presOf" srcId="{8BD6A885-E3FF-44D4-B8B0-87E487182C54}" destId="{1FC29A17-94FE-4B60-A9B5-2EAB5BBCE1C3}" srcOrd="0" destOrd="14" presId="urn:microsoft.com/office/officeart/2009/3/layout/PieProcess"/>
    <dgm:cxn modelId="{433236D0-12DF-45C2-8545-49F73CB6652C}" srcId="{B45CA245-75EF-4460-9ADB-FF585FB7B84C}" destId="{350B51A2-1DE9-4D38-B605-74F5358C50D8}" srcOrd="3" destOrd="0" parTransId="{0A391C6E-0967-49B2-861F-74426038FAA5}" sibTransId="{63524C59-4FB2-4AE9-9216-EEDAEAA0B52C}"/>
    <dgm:cxn modelId="{6A4A73D0-5091-419C-AFFF-04B2D37F22E6}" type="presOf" srcId="{5889AB78-60F5-4C4A-9199-1BCD9ABDDB8B}" destId="{E15B8D52-A83C-425C-8436-40B63146EDD3}" srcOrd="0" destOrd="0" presId="urn:microsoft.com/office/officeart/2009/3/layout/PieProcess"/>
    <dgm:cxn modelId="{0E1D03D5-A2F6-4EC3-8740-D4623DABD4CD}" type="presOf" srcId="{1B58CD7B-E209-44D1-915C-6CEAE1250B5D}" destId="{B1AC829B-B3F1-4407-B8E0-B73DB273FA8B}" srcOrd="0" destOrd="0" presId="urn:microsoft.com/office/officeart/2009/3/layout/PieProcess"/>
    <dgm:cxn modelId="{541F44DA-86DF-4060-89A9-A351F8D1840E}" srcId="{1B58CD7B-E209-44D1-915C-6CEAE1250B5D}" destId="{2D2B5F01-8DCD-450F-AF2E-733B46CC4197}" srcOrd="18" destOrd="0" parTransId="{CBC7D09D-C1F2-4D0D-BDD8-67E3703C8CA3}" sibTransId="{56D44CA4-A579-4B15-925F-1340F8C44E4B}"/>
    <dgm:cxn modelId="{7B2262DB-4B1F-4682-AAA5-A0991E2DF489}" srcId="{1B58CD7B-E209-44D1-915C-6CEAE1250B5D}" destId="{F17D394A-7B40-4A81-A73C-6CE417AC71CB}" srcOrd="7" destOrd="0" parTransId="{C0E172BA-D4CC-4FE7-934D-75DE36F112F3}" sibTransId="{3DA96436-77F2-4A47-AE7D-F61156640C62}"/>
    <dgm:cxn modelId="{F09184DC-8424-4285-8C92-4EDF2A5C47EC}" type="presOf" srcId="{62E97D3C-3526-42F1-99EC-E3C345308DC8}" destId="{1FC29A17-94FE-4B60-A9B5-2EAB5BBCE1C3}" srcOrd="0" destOrd="2" presId="urn:microsoft.com/office/officeart/2009/3/layout/PieProcess"/>
    <dgm:cxn modelId="{4B613BDE-CA79-48B4-8572-D2A6A11F9B14}" type="presOf" srcId="{CED72923-988B-47F8-94AE-AFCFE205BC0A}" destId="{1FC29A17-94FE-4B60-A9B5-2EAB5BBCE1C3}" srcOrd="0" destOrd="1" presId="urn:microsoft.com/office/officeart/2009/3/layout/PieProcess"/>
    <dgm:cxn modelId="{8FEE8BDE-BA84-4B0A-9A81-A0F36204DEB0}" srcId="{1B58CD7B-E209-44D1-915C-6CEAE1250B5D}" destId="{C899A8BC-A4BF-4192-BE47-B4A8FAF6B21E}" srcOrd="25" destOrd="0" parTransId="{42741E13-F83B-4607-A158-7FBAFEF862A0}" sibTransId="{481D8747-26C7-422A-83BB-45CF7EC5CAE6}"/>
    <dgm:cxn modelId="{1487C1E9-EBF1-47B4-AF86-09EC9300D20E}" srcId="{1B58CD7B-E209-44D1-915C-6CEAE1250B5D}" destId="{62E97D3C-3526-42F1-99EC-E3C345308DC8}" srcOrd="2" destOrd="0" parTransId="{5A0A2D8E-FDFF-4519-A074-DA283E8564BC}" sibTransId="{554F0CEE-AA20-4250-B527-33A4A25BE832}"/>
    <dgm:cxn modelId="{3A02CFE9-856C-4EBB-A6A6-B691C0325AB0}" type="presOf" srcId="{09C61AB0-FA91-4CD7-8354-37F186BC5991}" destId="{1FC29A17-94FE-4B60-A9B5-2EAB5BBCE1C3}" srcOrd="0" destOrd="20" presId="urn:microsoft.com/office/officeart/2009/3/layout/PieProcess"/>
    <dgm:cxn modelId="{41BBB4EC-8526-4BAA-8D44-68D60B550F13}" srcId="{5889AB78-60F5-4C4A-9199-1BCD9ABDDB8B}" destId="{3C4066F5-9976-4391-B526-6E446794DF1F}" srcOrd="3" destOrd="0" parTransId="{1B6FCD60-FCF8-47B4-A9B8-0D2F58AFA740}" sibTransId="{BDD76401-EAC7-4F52-AAB9-27C90FF5B04B}"/>
    <dgm:cxn modelId="{555B60EE-6963-4367-891A-8914F727A7F1}" srcId="{B45CA245-75EF-4460-9ADB-FF585FB7B84C}" destId="{A0443883-49D8-4C72-8090-C8C28C030AC1}" srcOrd="4" destOrd="0" parTransId="{0F0AB5A3-4FF2-4D3B-9BC8-878415D2503F}" sibTransId="{6FCB552C-77FD-4F4A-9689-2180E0A963A5}"/>
    <dgm:cxn modelId="{A4F4C3EF-B20C-4516-A5BA-824AC0A1D1BB}" type="presOf" srcId="{2FCE4FEB-1BD0-4269-B623-DA4D2EE604EF}" destId="{D3E70403-25A8-4B16-8CAD-10906472931D}" srcOrd="0" destOrd="0" presId="urn:microsoft.com/office/officeart/2009/3/layout/PieProcess"/>
    <dgm:cxn modelId="{14845DF0-BDCC-4996-ACF8-AB425307221A}" srcId="{1B58CD7B-E209-44D1-915C-6CEAE1250B5D}" destId="{1E30BFD6-96DB-44F3-A30A-E7B308A78402}" srcOrd="11" destOrd="0" parTransId="{4CCD9A96-B6CC-4393-A91E-A656D3040A81}" sibTransId="{95337159-AF7E-492A-9F16-4204EE1F28C0}"/>
    <dgm:cxn modelId="{A26063F3-8758-4476-8ADF-1C7C1A9C2423}" type="presOf" srcId="{3C4066F5-9976-4391-B526-6E446794DF1F}" destId="{D3E70403-25A8-4B16-8CAD-10906472931D}" srcOrd="0" destOrd="3" presId="urn:microsoft.com/office/officeart/2009/3/layout/PieProcess"/>
    <dgm:cxn modelId="{B734FAFA-C701-4BF1-B7A2-FBA49484A278}" type="presOf" srcId="{BF901AE4-6274-4CC9-8703-D434E5CFF80E}" destId="{1FC29A17-94FE-4B60-A9B5-2EAB5BBCE1C3}" srcOrd="0" destOrd="8" presId="urn:microsoft.com/office/officeart/2009/3/layout/PieProcess"/>
    <dgm:cxn modelId="{F90CF3FC-D789-4562-A164-A8C4436D9736}" type="presOf" srcId="{725F2878-2E45-41A9-B7AC-BA8BA6D966C8}" destId="{0D17A353-70C8-44AE-AD25-3223EC235398}" srcOrd="0" destOrd="0" presId="urn:microsoft.com/office/officeart/2009/3/layout/PieProcess"/>
    <dgm:cxn modelId="{6BE936FE-8505-4C55-B2B2-7B7C4DEF4396}" type="presOf" srcId="{F2C8FACB-1AE0-4E7A-A4F1-CB8E42C07E5F}" destId="{1FC29A17-94FE-4B60-A9B5-2EAB5BBCE1C3}" srcOrd="0" destOrd="26" presId="urn:microsoft.com/office/officeart/2009/3/layout/PieProcess"/>
    <dgm:cxn modelId="{680D57FE-68F0-4A9C-8DD6-10E4428DF13D}" type="presOf" srcId="{05185DA4-9386-4C2D-AF87-48CDE2A2E47D}" destId="{1FC29A17-94FE-4B60-A9B5-2EAB5BBCE1C3}" srcOrd="0" destOrd="15" presId="urn:microsoft.com/office/officeart/2009/3/layout/PieProcess"/>
    <dgm:cxn modelId="{B84A98FE-6739-44A7-A2B2-C45B82538135}" srcId="{1B58CD7B-E209-44D1-915C-6CEAE1250B5D}" destId="{75A4BE75-6E2C-4F2C-BCC9-378C98898BDD}" srcOrd="23" destOrd="0" parTransId="{EEB887A9-4E7B-4D69-B816-BB3D46F4EE7E}" sibTransId="{115C587D-CB64-47D7-BDA5-578F7A62CCAB}"/>
    <dgm:cxn modelId="{55872F36-3432-4616-8C2F-88675845DC01}" type="presParOf" srcId="{DD72E411-EE55-4AAA-93F4-18BC58A9AD86}" destId="{09BBAF8B-3B1D-4D36-A19F-C9459FA25452}" srcOrd="0" destOrd="0" presId="urn:microsoft.com/office/officeart/2009/3/layout/PieProcess"/>
    <dgm:cxn modelId="{8DC28D99-F40A-4789-8213-FA21B71F701B}" type="presParOf" srcId="{09BBAF8B-3B1D-4D36-A19F-C9459FA25452}" destId="{DCC71C6F-53C9-4B6E-90F6-CB19DB3516AA}" srcOrd="0" destOrd="0" presId="urn:microsoft.com/office/officeart/2009/3/layout/PieProcess"/>
    <dgm:cxn modelId="{C0DCC44C-840A-491D-8C57-1F83D1500418}" type="presParOf" srcId="{09BBAF8B-3B1D-4D36-A19F-C9459FA25452}" destId="{A51CA032-9AFE-4909-BB09-BB49FC1BFCA5}" srcOrd="1" destOrd="0" presId="urn:microsoft.com/office/officeart/2009/3/layout/PieProcess"/>
    <dgm:cxn modelId="{9961F8F3-2C14-41D6-BA48-431C74D19ACB}" type="presParOf" srcId="{09BBAF8B-3B1D-4D36-A19F-C9459FA25452}" destId="{B1AC829B-B3F1-4407-B8E0-B73DB273FA8B}" srcOrd="2" destOrd="0" presId="urn:microsoft.com/office/officeart/2009/3/layout/PieProcess"/>
    <dgm:cxn modelId="{EB5C5D2B-28F8-45C4-AE71-AF00FE6D2285}" type="presParOf" srcId="{DD72E411-EE55-4AAA-93F4-18BC58A9AD86}" destId="{145453EB-2EF1-4BD9-9D36-548EDD63BAB0}" srcOrd="1" destOrd="0" presId="urn:microsoft.com/office/officeart/2009/3/layout/PieProcess"/>
    <dgm:cxn modelId="{C046D161-3317-46F3-A390-CA2F0B66FAD9}" type="presParOf" srcId="{DD72E411-EE55-4AAA-93F4-18BC58A9AD86}" destId="{9AE80E3B-FCB2-4D1F-A270-E3480801FA4F}" srcOrd="2" destOrd="0" presId="urn:microsoft.com/office/officeart/2009/3/layout/PieProcess"/>
    <dgm:cxn modelId="{C9AD50F4-3C68-46B6-8CDF-17BE4CE6894A}" type="presParOf" srcId="{9AE80E3B-FCB2-4D1F-A270-E3480801FA4F}" destId="{1FC29A17-94FE-4B60-A9B5-2EAB5BBCE1C3}" srcOrd="0" destOrd="0" presId="urn:microsoft.com/office/officeart/2009/3/layout/PieProcess"/>
    <dgm:cxn modelId="{7C68DD7F-097A-4161-B860-A0250E989F97}" type="presParOf" srcId="{DD72E411-EE55-4AAA-93F4-18BC58A9AD86}" destId="{B1D31D4E-2CEB-4C2D-8ECA-75AA54A8612E}" srcOrd="3" destOrd="0" presId="urn:microsoft.com/office/officeart/2009/3/layout/PieProcess"/>
    <dgm:cxn modelId="{6FBCC7D0-979D-49DC-8D65-3286E486C20F}" type="presParOf" srcId="{DD72E411-EE55-4AAA-93F4-18BC58A9AD86}" destId="{56A3FE03-9608-4367-ACB5-1CF506883E79}" srcOrd="4" destOrd="0" presId="urn:microsoft.com/office/officeart/2009/3/layout/PieProcess"/>
    <dgm:cxn modelId="{20F9C256-04FC-4D0F-940C-FE7B8CCC5429}" type="presParOf" srcId="{56A3FE03-9608-4367-ACB5-1CF506883E79}" destId="{DCF90B07-5003-428A-A1A6-BDD83D9AF5D4}" srcOrd="0" destOrd="0" presId="urn:microsoft.com/office/officeart/2009/3/layout/PieProcess"/>
    <dgm:cxn modelId="{AC4185B3-A656-4771-BA36-F44EBE64EE73}" type="presParOf" srcId="{56A3FE03-9608-4367-ACB5-1CF506883E79}" destId="{3849E74C-33C1-4927-B91F-BF8DF9554D75}" srcOrd="1" destOrd="0" presId="urn:microsoft.com/office/officeart/2009/3/layout/PieProcess"/>
    <dgm:cxn modelId="{E0A791FB-F487-450D-A7EF-41D64F0A5398}" type="presParOf" srcId="{56A3FE03-9608-4367-ACB5-1CF506883E79}" destId="{E15B8D52-A83C-425C-8436-40B63146EDD3}" srcOrd="2" destOrd="0" presId="urn:microsoft.com/office/officeart/2009/3/layout/PieProcess"/>
    <dgm:cxn modelId="{3EEAD2FA-657E-4B11-BE4E-39FEAE6B9F50}" type="presParOf" srcId="{DD72E411-EE55-4AAA-93F4-18BC58A9AD86}" destId="{AAA47086-A69C-4A6A-8732-766564CCAFC2}" srcOrd="5" destOrd="0" presId="urn:microsoft.com/office/officeart/2009/3/layout/PieProcess"/>
    <dgm:cxn modelId="{EBD30724-7AED-47C3-AD6C-7732F1D04705}" type="presParOf" srcId="{DD72E411-EE55-4AAA-93F4-18BC58A9AD86}" destId="{F56FDE46-5741-49C9-B46D-C8590CA0DAD0}" srcOrd="6" destOrd="0" presId="urn:microsoft.com/office/officeart/2009/3/layout/PieProcess"/>
    <dgm:cxn modelId="{5F12386E-4914-4575-983E-BD1FC3BA6AB6}" type="presParOf" srcId="{F56FDE46-5741-49C9-B46D-C8590CA0DAD0}" destId="{D3E70403-25A8-4B16-8CAD-10906472931D}" srcOrd="0" destOrd="0" presId="urn:microsoft.com/office/officeart/2009/3/layout/PieProcess"/>
    <dgm:cxn modelId="{AF034FAE-D18C-4ADD-8538-94BE8B6099B4}" type="presParOf" srcId="{DD72E411-EE55-4AAA-93F4-18BC58A9AD86}" destId="{5424ED76-98A6-48A9-82EC-935EEDD7CFD1}" srcOrd="7" destOrd="0" presId="urn:microsoft.com/office/officeart/2009/3/layout/PieProcess"/>
    <dgm:cxn modelId="{D8D034A1-4868-4791-A1A4-99068C02ACC3}" type="presParOf" srcId="{DD72E411-EE55-4AAA-93F4-18BC58A9AD86}" destId="{FF95C7FD-2A98-4BD8-B68B-1C008D19FD79}" srcOrd="8" destOrd="0" presId="urn:microsoft.com/office/officeart/2009/3/layout/PieProcess"/>
    <dgm:cxn modelId="{5C2A7181-77C0-4C05-B77A-5D57A84CCF11}" type="presParOf" srcId="{FF95C7FD-2A98-4BD8-B68B-1C008D19FD79}" destId="{02A2604E-39BF-4A70-BA21-DDC5826A836B}" srcOrd="0" destOrd="0" presId="urn:microsoft.com/office/officeart/2009/3/layout/PieProcess"/>
    <dgm:cxn modelId="{01333277-E71D-438E-BDF4-71CD360B3F8B}" type="presParOf" srcId="{FF95C7FD-2A98-4BD8-B68B-1C008D19FD79}" destId="{28FFD25D-F942-4098-B71A-DA262BA5A6F0}" srcOrd="1" destOrd="0" presId="urn:microsoft.com/office/officeart/2009/3/layout/PieProcess"/>
    <dgm:cxn modelId="{71BEA116-D091-4F5E-9AEA-3EDDE9131CFC}" type="presParOf" srcId="{FF95C7FD-2A98-4BD8-B68B-1C008D19FD79}" destId="{7340631B-99A7-4F43-B4F7-144FFE1E1125}" srcOrd="2" destOrd="0" presId="urn:microsoft.com/office/officeart/2009/3/layout/PieProcess"/>
    <dgm:cxn modelId="{C2C8FF06-6EFF-425B-B197-BA884649004A}" type="presParOf" srcId="{DD72E411-EE55-4AAA-93F4-18BC58A9AD86}" destId="{E74F9FAD-10D0-4822-8618-84DEB41F3B9B}" srcOrd="9" destOrd="0" presId="urn:microsoft.com/office/officeart/2009/3/layout/PieProcess"/>
    <dgm:cxn modelId="{D8C24187-15F2-4E32-B882-5A362C8C9292}" type="presParOf" srcId="{DD72E411-EE55-4AAA-93F4-18BC58A9AD86}" destId="{07449C82-65C7-41BB-ACAF-3B362BA2353F}" srcOrd="10" destOrd="0" presId="urn:microsoft.com/office/officeart/2009/3/layout/PieProcess"/>
    <dgm:cxn modelId="{92691D7F-44D6-4697-B224-A7A86A7FB855}" type="presParOf" srcId="{07449C82-65C7-41BB-ACAF-3B362BA2353F}" destId="{0D17A353-70C8-44AE-AD25-3223EC235398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8627B-5D1A-4103-98D7-8FCB3A381E1C}">
      <dsp:nvSpPr>
        <dsp:cNvPr id="0" name=""/>
        <dsp:cNvSpPr/>
      </dsp:nvSpPr>
      <dsp:spPr>
        <a:xfrm rot="5400000">
          <a:off x="2393042" y="597940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Card Perso Bureau </a:t>
          </a:r>
          <a:r>
            <a:rPr lang="en-US" sz="1000" kern="1200" dirty="0"/>
            <a:t>: XH Smart</a:t>
          </a:r>
        </a:p>
      </dsp:txBody>
      <dsp:txXfrm rot="-5400000">
        <a:off x="2708282" y="740701"/>
        <a:ext cx="941200" cy="1081841"/>
      </dsp:txXfrm>
    </dsp:sp>
    <dsp:sp modelId="{68C7080A-9CEC-4889-9350-95A5AF7DF913}">
      <dsp:nvSpPr>
        <dsp:cNvPr id="0" name=""/>
        <dsp:cNvSpPr/>
      </dsp:nvSpPr>
      <dsp:spPr>
        <a:xfrm>
          <a:off x="3904056" y="810117"/>
          <a:ext cx="1753996" cy="9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CARD</a:t>
          </a:r>
        </a:p>
      </dsp:txBody>
      <dsp:txXfrm>
        <a:off x="3904056" y="810117"/>
        <a:ext cx="1753996" cy="943008"/>
      </dsp:txXfrm>
    </dsp:sp>
    <dsp:sp modelId="{BB7CF099-EBDF-441F-8330-7A80A9B94791}">
      <dsp:nvSpPr>
        <dsp:cNvPr id="0" name=""/>
        <dsp:cNvSpPr/>
      </dsp:nvSpPr>
      <dsp:spPr>
        <a:xfrm rot="5400000">
          <a:off x="916290" y="597861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Visa contactless chip card</a:t>
          </a:r>
        </a:p>
      </dsp:txBody>
      <dsp:txXfrm rot="-5400000">
        <a:off x="1231530" y="740622"/>
        <a:ext cx="941200" cy="1081841"/>
      </dsp:txXfrm>
    </dsp:sp>
    <dsp:sp modelId="{8C8CAD27-5F0D-41F6-8789-85D459082D4A}">
      <dsp:nvSpPr>
        <dsp:cNvPr id="0" name=""/>
        <dsp:cNvSpPr/>
      </dsp:nvSpPr>
      <dsp:spPr>
        <a:xfrm rot="5400000">
          <a:off x="1651837" y="1931983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BIN</a:t>
          </a:r>
          <a:r>
            <a:rPr lang="en-US" sz="1000" kern="1200" dirty="0"/>
            <a:t>:  40332700 (8-digit BIN)</a:t>
          </a:r>
        </a:p>
      </dsp:txBody>
      <dsp:txXfrm rot="-5400000">
        <a:off x="1967077" y="2074744"/>
        <a:ext cx="941200" cy="1081841"/>
      </dsp:txXfrm>
    </dsp:sp>
    <dsp:sp modelId="{270483D7-5B49-4DC1-849B-F23704A57FFD}">
      <dsp:nvSpPr>
        <dsp:cNvPr id="0" name=""/>
        <dsp:cNvSpPr/>
      </dsp:nvSpPr>
      <dsp:spPr>
        <a:xfrm>
          <a:off x="0" y="2144160"/>
          <a:ext cx="1697415" cy="9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BIN/Currency</a:t>
          </a:r>
        </a:p>
      </dsp:txBody>
      <dsp:txXfrm>
        <a:off x="0" y="2144160"/>
        <a:ext cx="1697415" cy="943008"/>
      </dsp:txXfrm>
    </dsp:sp>
    <dsp:sp modelId="{50DA5F84-068A-4118-8A52-1D3DC300A00F}">
      <dsp:nvSpPr>
        <dsp:cNvPr id="0" name=""/>
        <dsp:cNvSpPr/>
      </dsp:nvSpPr>
      <dsp:spPr>
        <a:xfrm rot="5400000">
          <a:off x="3128588" y="1931983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Currency: </a:t>
          </a:r>
          <a:r>
            <a:rPr lang="en-US" sz="1000" kern="1200" dirty="0"/>
            <a:t>XOF (West African Franc)</a:t>
          </a:r>
        </a:p>
      </dsp:txBody>
      <dsp:txXfrm rot="-5400000">
        <a:off x="3443828" y="2074744"/>
        <a:ext cx="941200" cy="1081841"/>
      </dsp:txXfrm>
    </dsp:sp>
    <dsp:sp modelId="{A56C865A-C05A-4158-8B6A-9EF0F4F5D678}">
      <dsp:nvSpPr>
        <dsp:cNvPr id="0" name=""/>
        <dsp:cNvSpPr/>
      </dsp:nvSpPr>
      <dsp:spPr>
        <a:xfrm rot="5400000">
          <a:off x="2393042" y="3266026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Classic</a:t>
          </a:r>
          <a:r>
            <a:rPr lang="en-US" sz="1000" kern="1200" dirty="0"/>
            <a:t>: VDC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Gold</a:t>
          </a:r>
          <a:r>
            <a:rPr lang="en-US" sz="1000" kern="1200" dirty="0"/>
            <a:t>: VDG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Platinum</a:t>
          </a:r>
          <a:r>
            <a:rPr lang="en-US" sz="1000" kern="1200" dirty="0"/>
            <a:t>: VDP</a:t>
          </a:r>
        </a:p>
      </dsp:txBody>
      <dsp:txXfrm rot="-5400000">
        <a:off x="2708282" y="3408787"/>
        <a:ext cx="941200" cy="1081841"/>
      </dsp:txXfrm>
    </dsp:sp>
    <dsp:sp modelId="{67AD47FF-97F3-4951-9B18-2D5C860D808A}">
      <dsp:nvSpPr>
        <dsp:cNvPr id="0" name=""/>
        <dsp:cNvSpPr/>
      </dsp:nvSpPr>
      <dsp:spPr>
        <a:xfrm>
          <a:off x="3904056" y="3478203"/>
          <a:ext cx="1753996" cy="9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Product</a:t>
          </a:r>
        </a:p>
      </dsp:txBody>
      <dsp:txXfrm>
        <a:off x="3904056" y="3478203"/>
        <a:ext cx="1753996" cy="943008"/>
      </dsp:txXfrm>
    </dsp:sp>
    <dsp:sp modelId="{7B14AC29-1A5C-4B7B-9B26-C572646DB404}">
      <dsp:nvSpPr>
        <dsp:cNvPr id="0" name=""/>
        <dsp:cNvSpPr/>
      </dsp:nvSpPr>
      <dsp:spPr>
        <a:xfrm rot="5400000">
          <a:off x="916290" y="3266026"/>
          <a:ext cx="1571681" cy="136736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Validity: </a:t>
          </a:r>
          <a:r>
            <a:rPr lang="en-US" sz="1000" b="0" kern="1200" dirty="0"/>
            <a:t>36 months</a:t>
          </a:r>
        </a:p>
      </dsp:txBody>
      <dsp:txXfrm rot="-5400000">
        <a:off x="1231530" y="3408787"/>
        <a:ext cx="941200" cy="1081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CD01D-39ED-4403-9FB0-997EA5C62374}">
      <dsp:nvSpPr>
        <dsp:cNvPr id="0" name=""/>
        <dsp:cNvSpPr/>
      </dsp:nvSpPr>
      <dsp:spPr>
        <a:xfrm>
          <a:off x="-4719520" y="-723622"/>
          <a:ext cx="5622958" cy="5622958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A449-2DCC-49AD-8726-E8C487F52D98}">
      <dsp:nvSpPr>
        <dsp:cNvPr id="0" name=""/>
        <dsp:cNvSpPr/>
      </dsp:nvSpPr>
      <dsp:spPr>
        <a:xfrm>
          <a:off x="292926" y="189827"/>
          <a:ext cx="5265017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Cash withdrawal</a:t>
          </a:r>
        </a:p>
      </dsp:txBody>
      <dsp:txXfrm>
        <a:off x="292926" y="189827"/>
        <a:ext cx="5265017" cy="379488"/>
      </dsp:txXfrm>
    </dsp:sp>
    <dsp:sp modelId="{E25DE41C-F665-4576-A8AE-65BA1DB9E0AF}">
      <dsp:nvSpPr>
        <dsp:cNvPr id="0" name=""/>
        <dsp:cNvSpPr/>
      </dsp:nvSpPr>
      <dsp:spPr>
        <a:xfrm>
          <a:off x="55745" y="142391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A1CB-FF78-47AB-BBE4-0AE71FC1AD04}">
      <dsp:nvSpPr>
        <dsp:cNvPr id="0" name=""/>
        <dsp:cNvSpPr/>
      </dsp:nvSpPr>
      <dsp:spPr>
        <a:xfrm>
          <a:off x="636587" y="759395"/>
          <a:ext cx="4921356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Balance Inquiry</a:t>
          </a:r>
        </a:p>
      </dsp:txBody>
      <dsp:txXfrm>
        <a:off x="636587" y="759395"/>
        <a:ext cx="4921356" cy="379488"/>
      </dsp:txXfrm>
    </dsp:sp>
    <dsp:sp modelId="{BDFDC346-D968-4726-9F4C-F23C2890E58C}">
      <dsp:nvSpPr>
        <dsp:cNvPr id="0" name=""/>
        <dsp:cNvSpPr/>
      </dsp:nvSpPr>
      <dsp:spPr>
        <a:xfrm>
          <a:off x="399406" y="711959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6B2A2-4781-4EBA-9BF1-689D8C04C2D1}">
      <dsp:nvSpPr>
        <dsp:cNvPr id="0" name=""/>
        <dsp:cNvSpPr/>
      </dsp:nvSpPr>
      <dsp:spPr>
        <a:xfrm>
          <a:off x="824912" y="1328544"/>
          <a:ext cx="4733032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Cash Advance</a:t>
          </a:r>
        </a:p>
      </dsp:txBody>
      <dsp:txXfrm>
        <a:off x="824912" y="1328544"/>
        <a:ext cx="4733032" cy="379488"/>
      </dsp:txXfrm>
    </dsp:sp>
    <dsp:sp modelId="{E6EC336B-946B-470F-A8C2-7238596DAF57}">
      <dsp:nvSpPr>
        <dsp:cNvPr id="0" name=""/>
        <dsp:cNvSpPr/>
      </dsp:nvSpPr>
      <dsp:spPr>
        <a:xfrm>
          <a:off x="587731" y="1281108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E2D4E-49BE-4603-96DB-400AE2DB79EF}">
      <dsp:nvSpPr>
        <dsp:cNvPr id="0" name=""/>
        <dsp:cNvSpPr/>
      </dsp:nvSpPr>
      <dsp:spPr>
        <a:xfrm>
          <a:off x="885042" y="1898112"/>
          <a:ext cx="4672901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Purchase</a:t>
          </a:r>
        </a:p>
      </dsp:txBody>
      <dsp:txXfrm>
        <a:off x="885042" y="1898112"/>
        <a:ext cx="4672901" cy="379488"/>
      </dsp:txXfrm>
    </dsp:sp>
    <dsp:sp modelId="{B0042F77-7DB5-40D5-8C98-514DE4577474}">
      <dsp:nvSpPr>
        <dsp:cNvPr id="0" name=""/>
        <dsp:cNvSpPr/>
      </dsp:nvSpPr>
      <dsp:spPr>
        <a:xfrm>
          <a:off x="647861" y="1850676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C033C-988E-44D2-95A5-33E6ED4B1ABA}">
      <dsp:nvSpPr>
        <dsp:cNvPr id="0" name=""/>
        <dsp:cNvSpPr/>
      </dsp:nvSpPr>
      <dsp:spPr>
        <a:xfrm>
          <a:off x="824912" y="2467679"/>
          <a:ext cx="4733032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Quasi Cash</a:t>
          </a:r>
          <a:endParaRPr lang="en-US" sz="1400" kern="1200" dirty="0"/>
        </a:p>
      </dsp:txBody>
      <dsp:txXfrm>
        <a:off x="824912" y="2467679"/>
        <a:ext cx="4733032" cy="379488"/>
      </dsp:txXfrm>
    </dsp:sp>
    <dsp:sp modelId="{373F6388-0CEF-4038-97BF-3EB7381A0C00}">
      <dsp:nvSpPr>
        <dsp:cNvPr id="0" name=""/>
        <dsp:cNvSpPr/>
      </dsp:nvSpPr>
      <dsp:spPr>
        <a:xfrm>
          <a:off x="587731" y="2420243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D2945-635C-4823-BDED-ED1A8ADC356D}">
      <dsp:nvSpPr>
        <dsp:cNvPr id="0" name=""/>
        <dsp:cNvSpPr/>
      </dsp:nvSpPr>
      <dsp:spPr>
        <a:xfrm>
          <a:off x="636587" y="3036829"/>
          <a:ext cx="4921356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E-Commerce (3D Secure)</a:t>
          </a:r>
        </a:p>
      </dsp:txBody>
      <dsp:txXfrm>
        <a:off x="636587" y="3036829"/>
        <a:ext cx="4921356" cy="379488"/>
      </dsp:txXfrm>
    </dsp:sp>
    <dsp:sp modelId="{5779D0C8-171D-476F-B7F7-252849D65731}">
      <dsp:nvSpPr>
        <dsp:cNvPr id="0" name=""/>
        <dsp:cNvSpPr/>
      </dsp:nvSpPr>
      <dsp:spPr>
        <a:xfrm>
          <a:off x="399406" y="2989392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895A-5EB0-4E7E-89F4-0CBD98EAE8A9}">
      <dsp:nvSpPr>
        <dsp:cNvPr id="0" name=""/>
        <dsp:cNvSpPr/>
      </dsp:nvSpPr>
      <dsp:spPr>
        <a:xfrm>
          <a:off x="292926" y="3606396"/>
          <a:ext cx="5265017" cy="37948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121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Reversal</a:t>
          </a:r>
        </a:p>
      </dsp:txBody>
      <dsp:txXfrm>
        <a:off x="292926" y="3606396"/>
        <a:ext cx="5265017" cy="379488"/>
      </dsp:txXfrm>
    </dsp:sp>
    <dsp:sp modelId="{64BA7EBF-7C5E-4E54-B087-D37BD99474E1}">
      <dsp:nvSpPr>
        <dsp:cNvPr id="0" name=""/>
        <dsp:cNvSpPr/>
      </dsp:nvSpPr>
      <dsp:spPr>
        <a:xfrm>
          <a:off x="55745" y="3558960"/>
          <a:ext cx="474360" cy="47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71C6F-53C9-4B6E-90F6-CB19DB3516AA}">
      <dsp:nvSpPr>
        <dsp:cNvPr id="0" name=""/>
        <dsp:cNvSpPr/>
      </dsp:nvSpPr>
      <dsp:spPr>
        <a:xfrm>
          <a:off x="2472" y="288131"/>
          <a:ext cx="1075134" cy="10751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A032-9AFE-4909-BB09-BB49FC1BFCA5}">
      <dsp:nvSpPr>
        <dsp:cNvPr id="0" name=""/>
        <dsp:cNvSpPr/>
      </dsp:nvSpPr>
      <dsp:spPr>
        <a:xfrm>
          <a:off x="109985" y="395644"/>
          <a:ext cx="860107" cy="860107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829B-B3F1-4407-B8E0-B73DB273FA8B}">
      <dsp:nvSpPr>
        <dsp:cNvPr id="0" name=""/>
        <dsp:cNvSpPr/>
      </dsp:nvSpPr>
      <dsp:spPr>
        <a:xfrm rot="16200000">
          <a:off x="-1233932" y="2707184"/>
          <a:ext cx="3117890" cy="64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Daily Reports</a:t>
          </a:r>
        </a:p>
      </dsp:txBody>
      <dsp:txXfrm>
        <a:off x="-1233932" y="2707184"/>
        <a:ext cx="3117890" cy="645080"/>
      </dsp:txXfrm>
    </dsp:sp>
    <dsp:sp modelId="{1FC29A17-94FE-4B60-A9B5-2EAB5BBCE1C3}">
      <dsp:nvSpPr>
        <dsp:cNvPr id="0" name=""/>
        <dsp:cNvSpPr/>
      </dsp:nvSpPr>
      <dsp:spPr>
        <a:xfrm>
          <a:off x="755066" y="288131"/>
          <a:ext cx="2150269" cy="430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atm_01_atm_financial_transaction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vis_12_visa_rejected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vis_11_visa_incoming_ret_req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vis_10_visa_incoming_chargeback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vis_09_visa_incoming_trx_fees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vis_07_visa_returned_items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vis_06_visa_incoming_financial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vis_05_incoming_misc_fees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rsk_05_cards_blocked_over_period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aut_01_authorization_log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aut_04_unmatched_auth_log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car_01_new_customer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car_02_client_update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car_03_card_update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car_04_card_maintenance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car_07_card_renewal_forecast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car_08_card_fees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car_11_non_renewed_cards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car_12_overall_issuing_fees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car_19_customer_maintenance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car_20_orphan_acc_client_cards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car_22_card_renewal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chr_03_incoming_chargeback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chr_04_incom_retrieval_request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com_01_user_profile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com_02_pending_adminitrator_actions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com_03_password_reset_report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com_04_invalid_passwords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com_05_audit_trail_report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com_06_failed_connection_attempts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com_08_on_administrator_report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rsk_01_card_blocked </a:t>
          </a:r>
        </a:p>
      </dsp:txBody>
      <dsp:txXfrm>
        <a:off x="755066" y="288131"/>
        <a:ext cx="2150269" cy="4300538"/>
      </dsp:txXfrm>
    </dsp:sp>
    <dsp:sp modelId="{DCF90B07-5003-428A-A1A6-BDD83D9AF5D4}">
      <dsp:nvSpPr>
        <dsp:cNvPr id="0" name=""/>
        <dsp:cNvSpPr/>
      </dsp:nvSpPr>
      <dsp:spPr>
        <a:xfrm>
          <a:off x="3258363" y="288131"/>
          <a:ext cx="1075134" cy="10751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E74C-33C1-4927-B91F-BF8DF9554D75}">
      <dsp:nvSpPr>
        <dsp:cNvPr id="0" name=""/>
        <dsp:cNvSpPr/>
      </dsp:nvSpPr>
      <dsp:spPr>
        <a:xfrm>
          <a:off x="3365876" y="395644"/>
          <a:ext cx="860107" cy="860107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shade val="80000"/>
            <a:hueOff val="289203"/>
            <a:satOff val="-16166"/>
            <a:lumOff val="17611"/>
            <a:alphaOff val="0"/>
          </a:schemeClr>
        </a:solidFill>
        <a:ln w="12700" cap="flat" cmpd="sng" algn="ctr">
          <a:solidFill>
            <a:schemeClr val="accent3">
              <a:shade val="80000"/>
              <a:hueOff val="289203"/>
              <a:satOff val="-16166"/>
              <a:lumOff val="17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B8D52-A83C-425C-8436-40B63146EDD3}">
      <dsp:nvSpPr>
        <dsp:cNvPr id="0" name=""/>
        <dsp:cNvSpPr/>
      </dsp:nvSpPr>
      <dsp:spPr>
        <a:xfrm rot="16200000">
          <a:off x="2021958" y="2707184"/>
          <a:ext cx="3117890" cy="64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Weekly Reports</a:t>
          </a:r>
        </a:p>
      </dsp:txBody>
      <dsp:txXfrm>
        <a:off x="2021958" y="2707184"/>
        <a:ext cx="3117890" cy="645080"/>
      </dsp:txXfrm>
    </dsp:sp>
    <dsp:sp modelId="{D3E70403-25A8-4B16-8CAD-10906472931D}">
      <dsp:nvSpPr>
        <dsp:cNvPr id="0" name=""/>
        <dsp:cNvSpPr/>
      </dsp:nvSpPr>
      <dsp:spPr>
        <a:xfrm>
          <a:off x="4010957" y="288131"/>
          <a:ext cx="2150269" cy="430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atm_06_list_of_captured_cards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atm_07_withdrawal_transactions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atm_08_atm_events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atm_11_atm_financial_statistics</a:t>
          </a:r>
        </a:p>
      </dsp:txBody>
      <dsp:txXfrm>
        <a:off x="4010957" y="288131"/>
        <a:ext cx="2150269" cy="4300538"/>
      </dsp:txXfrm>
    </dsp:sp>
    <dsp:sp modelId="{02A2604E-39BF-4A70-BA21-DDC5826A836B}">
      <dsp:nvSpPr>
        <dsp:cNvPr id="0" name=""/>
        <dsp:cNvSpPr/>
      </dsp:nvSpPr>
      <dsp:spPr>
        <a:xfrm>
          <a:off x="6514254" y="288131"/>
          <a:ext cx="1075134" cy="10751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D25D-F942-4098-B71A-DA262BA5A6F0}">
      <dsp:nvSpPr>
        <dsp:cNvPr id="0" name=""/>
        <dsp:cNvSpPr/>
      </dsp:nvSpPr>
      <dsp:spPr>
        <a:xfrm>
          <a:off x="6621767" y="395644"/>
          <a:ext cx="860107" cy="86010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578406"/>
            <a:satOff val="-32332"/>
            <a:lumOff val="35223"/>
            <a:alphaOff val="0"/>
          </a:schemeClr>
        </a:solidFill>
        <a:ln w="12700" cap="flat" cmpd="sng" algn="ctr">
          <a:solidFill>
            <a:schemeClr val="accent3">
              <a:shade val="80000"/>
              <a:hueOff val="578406"/>
              <a:satOff val="-32332"/>
              <a:lumOff val="352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0631B-99A7-4F43-B4F7-144FFE1E1125}">
      <dsp:nvSpPr>
        <dsp:cNvPr id="0" name=""/>
        <dsp:cNvSpPr/>
      </dsp:nvSpPr>
      <dsp:spPr>
        <a:xfrm rot="16200000">
          <a:off x="5277849" y="2707184"/>
          <a:ext cx="3117890" cy="64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Monthly Reports</a:t>
          </a:r>
        </a:p>
      </dsp:txBody>
      <dsp:txXfrm>
        <a:off x="5277849" y="2707184"/>
        <a:ext cx="3117890" cy="645080"/>
      </dsp:txXfrm>
    </dsp:sp>
    <dsp:sp modelId="{0D17A353-70C8-44AE-AD25-3223EC235398}">
      <dsp:nvSpPr>
        <dsp:cNvPr id="0" name=""/>
        <dsp:cNvSpPr/>
      </dsp:nvSpPr>
      <dsp:spPr>
        <a:xfrm>
          <a:off x="7266848" y="288131"/>
          <a:ext cx="2150269" cy="430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atm_09_availability_report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atm_10_atm_status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atm_13_atm_suspect_transactions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sta_02_europe_debit_qtr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sta_16_visa_montly_debit </a:t>
          </a:r>
        </a:p>
      </dsp:txBody>
      <dsp:txXfrm>
        <a:off x="7266848" y="288131"/>
        <a:ext cx="2150269" cy="430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76F0B6-F98A-4DD0-8A26-3B33248CA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AD100D-35F4-40AD-942C-AF0AFAE56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66A5-BDB0-4593-84F4-870FEDE2BB9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BBCE3-16A1-4866-81DB-85FF63F7E9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F6FD85-94BC-47C0-AE95-3E3C543367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101D6-FBF2-415D-A35D-3C5377369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41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B3DA-14B6-7142-9DE6-EED126FAEEFF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92B2A-5324-A047-AE30-314028529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1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8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7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7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92B2A-5324-A047-AE30-314028529C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0.gi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44D871B-F244-4325-B029-FB5F05F973B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6758328-0855-4AFB-ADDA-9F0EFF7E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197" y="2586085"/>
            <a:ext cx="6646863" cy="122342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EB04E5A-6A39-4D73-B01E-4512043B2F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7198" y="3886200"/>
            <a:ext cx="6646862" cy="3905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206DE43-F813-4DE5-8B25-7B2A4598973F}"/>
              </a:ext>
            </a:extLst>
          </p:cNvPr>
          <p:cNvCxnSpPr/>
          <p:nvPr userDrawn="1"/>
        </p:nvCxnSpPr>
        <p:spPr>
          <a:xfrm>
            <a:off x="3476574" y="2376604"/>
            <a:ext cx="374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137D2E-5BF9-4223-BBBB-49D9B6E47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7198" y="4358089"/>
            <a:ext cx="6646862" cy="3046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8A3CDF-5918-444F-9481-DC512E8AEA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91" y="627846"/>
            <a:ext cx="2855620" cy="1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CF96681-E5A2-4391-BE96-67F038F12CB2}"/>
              </a:ext>
            </a:extLst>
          </p:cNvPr>
          <p:cNvSpPr/>
          <p:nvPr userDrawn="1"/>
        </p:nvSpPr>
        <p:spPr>
          <a:xfrm>
            <a:off x="2" y="341"/>
            <a:ext cx="4728116" cy="685766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 sz="475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96139B-77C3-40C4-9EBC-26427112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D033E4-03F8-4098-9CA7-015880C0C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987547-BDFE-4102-B4F9-5DC99FBAEC82}"/>
              </a:ext>
            </a:extLst>
          </p:cNvPr>
          <p:cNvCxnSpPr/>
          <p:nvPr userDrawn="1"/>
        </p:nvCxnSpPr>
        <p:spPr>
          <a:xfrm>
            <a:off x="552448" y="3128960"/>
            <a:ext cx="374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CE658A0-6E4C-4B95-9C9B-397B2D08A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310" y="1290637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55D669C-2B3E-49EC-9931-F267E5E4A4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308" y="3429000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3015060-5ED8-4362-81DC-8ED71E49C0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6424" y="1300162"/>
            <a:ext cx="6513128" cy="367665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122363" indent="-209550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/>
            </a:lvl3pPr>
            <a:lvl4pPr marL="165731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92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2E601724-EF54-4B1D-B3B4-A6549BC5CF19}"/>
              </a:ext>
            </a:extLst>
          </p:cNvPr>
          <p:cNvSpPr/>
          <p:nvPr userDrawn="1"/>
        </p:nvSpPr>
        <p:spPr>
          <a:xfrm>
            <a:off x="1" y="0"/>
            <a:ext cx="4728117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96139B-77C3-40C4-9EBC-26427112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D033E4-03F8-4098-9CA7-015880C0C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987547-BDFE-4102-B4F9-5DC99FBAEC82}"/>
              </a:ext>
            </a:extLst>
          </p:cNvPr>
          <p:cNvCxnSpPr/>
          <p:nvPr userDrawn="1"/>
        </p:nvCxnSpPr>
        <p:spPr>
          <a:xfrm>
            <a:off x="552448" y="3128960"/>
            <a:ext cx="374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CE658A0-6E4C-4B95-9C9B-397B2D08A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310" y="1290637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55D669C-2B3E-49EC-9931-F267E5E4A4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308" y="3429000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3015060-5ED8-4362-81DC-8ED71E49C0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6424" y="1300162"/>
            <a:ext cx="6513128" cy="367665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122363" indent="-209550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/>
            </a:lvl3pPr>
            <a:lvl4pPr marL="165731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449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>
            <a:extLst>
              <a:ext uri="{FF2B5EF4-FFF2-40B4-BE49-F238E27FC236}">
                <a16:creationId xmlns:a16="http://schemas.microsoft.com/office/drawing/2014/main" id="{D0DCA184-45A6-4ECC-BD4D-1FF2C7FDF6C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86924574-BECC-1E47-8C52-AD94BEECD5F1}"/>
              </a:ext>
            </a:extLst>
          </p:cNvPr>
          <p:cNvSpPr/>
          <p:nvPr userDrawn="1"/>
        </p:nvSpPr>
        <p:spPr>
          <a:xfrm>
            <a:off x="290285" y="3074858"/>
            <a:ext cx="3273923" cy="2111324"/>
          </a:xfrm>
          <a:custGeom>
            <a:avLst/>
            <a:gdLst/>
            <a:ahLst/>
            <a:cxnLst/>
            <a:rect l="l" t="t" r="r" b="b"/>
            <a:pathLst>
              <a:path w="3869054" h="2214245">
                <a:moveTo>
                  <a:pt x="3868447" y="0"/>
                </a:moveTo>
                <a:lnTo>
                  <a:pt x="1272516" y="0"/>
                </a:lnTo>
                <a:lnTo>
                  <a:pt x="0" y="2214183"/>
                </a:lnTo>
                <a:lnTo>
                  <a:pt x="2595931" y="2214183"/>
                </a:lnTo>
                <a:lnTo>
                  <a:pt x="3868447" y="0"/>
                </a:lnTo>
                <a:close/>
              </a:path>
            </a:pathLst>
          </a:custGeom>
          <a:solidFill>
            <a:srgbClr val="774996"/>
          </a:solidFill>
        </p:spPr>
        <p:txBody>
          <a:bodyPr wrap="square" lIns="0" tIns="0" rIns="0" bIns="0" rtlCol="0"/>
          <a:lstStyle/>
          <a:p>
            <a:endParaRPr sz="474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30D35397-8090-2942-8174-41E85B0C0BE4}"/>
              </a:ext>
            </a:extLst>
          </p:cNvPr>
          <p:cNvSpPr/>
          <p:nvPr userDrawn="1"/>
        </p:nvSpPr>
        <p:spPr>
          <a:xfrm>
            <a:off x="976085" y="2892088"/>
            <a:ext cx="766724" cy="494693"/>
          </a:xfrm>
          <a:custGeom>
            <a:avLst/>
            <a:gdLst/>
            <a:ahLst/>
            <a:cxnLst/>
            <a:rect l="l" t="t" r="r" b="b"/>
            <a:pathLst>
              <a:path w="1426210" h="816610">
                <a:moveTo>
                  <a:pt x="1425663" y="0"/>
                </a:moveTo>
                <a:lnTo>
                  <a:pt x="468970" y="0"/>
                </a:lnTo>
                <a:lnTo>
                  <a:pt x="0" y="815996"/>
                </a:lnTo>
                <a:lnTo>
                  <a:pt x="956693" y="815996"/>
                </a:lnTo>
                <a:lnTo>
                  <a:pt x="1425663" y="0"/>
                </a:lnTo>
                <a:close/>
              </a:path>
            </a:pathLst>
          </a:custGeom>
          <a:solidFill>
            <a:srgbClr val="FFCD40"/>
          </a:solidFill>
        </p:spPr>
        <p:txBody>
          <a:bodyPr wrap="square" lIns="0" tIns="0" rIns="0" bIns="0" rtlCol="0"/>
          <a:lstStyle/>
          <a:p>
            <a:endParaRPr sz="474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22483204-4F6B-474E-8C57-EC5631A0F534}"/>
              </a:ext>
            </a:extLst>
          </p:cNvPr>
          <p:cNvSpPr/>
          <p:nvPr userDrawn="1"/>
        </p:nvSpPr>
        <p:spPr>
          <a:xfrm>
            <a:off x="3006636" y="3057510"/>
            <a:ext cx="3273923" cy="2111324"/>
          </a:xfrm>
          <a:custGeom>
            <a:avLst/>
            <a:gdLst/>
            <a:ahLst/>
            <a:cxnLst/>
            <a:rect l="l" t="t" r="r" b="b"/>
            <a:pathLst>
              <a:path w="3869054" h="2214245">
                <a:moveTo>
                  <a:pt x="3868447" y="0"/>
                </a:moveTo>
                <a:lnTo>
                  <a:pt x="1272516" y="0"/>
                </a:lnTo>
                <a:lnTo>
                  <a:pt x="0" y="2214183"/>
                </a:lnTo>
                <a:lnTo>
                  <a:pt x="2595931" y="2214183"/>
                </a:lnTo>
                <a:lnTo>
                  <a:pt x="3868447" y="0"/>
                </a:lnTo>
                <a:close/>
              </a:path>
            </a:pathLst>
          </a:custGeom>
          <a:solidFill>
            <a:srgbClr val="E12727"/>
          </a:solidFill>
        </p:spPr>
        <p:txBody>
          <a:bodyPr wrap="square" lIns="0" tIns="0" rIns="0" bIns="0" rtlCol="0"/>
          <a:lstStyle/>
          <a:p>
            <a:endParaRPr sz="474"/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A3133F5-31B8-BA45-A5E7-2461449EB7E0}"/>
              </a:ext>
            </a:extLst>
          </p:cNvPr>
          <p:cNvSpPr/>
          <p:nvPr userDrawn="1"/>
        </p:nvSpPr>
        <p:spPr>
          <a:xfrm>
            <a:off x="3643085" y="2892088"/>
            <a:ext cx="766724" cy="494693"/>
          </a:xfrm>
          <a:custGeom>
            <a:avLst/>
            <a:gdLst/>
            <a:ahLst/>
            <a:cxnLst/>
            <a:rect l="l" t="t" r="r" b="b"/>
            <a:pathLst>
              <a:path w="1426209" h="816610">
                <a:moveTo>
                  <a:pt x="1425663" y="0"/>
                </a:moveTo>
                <a:lnTo>
                  <a:pt x="468970" y="0"/>
                </a:lnTo>
                <a:lnTo>
                  <a:pt x="0" y="815996"/>
                </a:lnTo>
                <a:lnTo>
                  <a:pt x="956693" y="815996"/>
                </a:lnTo>
                <a:lnTo>
                  <a:pt x="1425663" y="0"/>
                </a:lnTo>
                <a:close/>
              </a:path>
            </a:pathLst>
          </a:custGeom>
          <a:solidFill>
            <a:srgbClr val="50BEE8"/>
          </a:solidFill>
        </p:spPr>
        <p:txBody>
          <a:bodyPr wrap="square" lIns="0" tIns="0" rIns="0" bIns="0" rtlCol="0"/>
          <a:lstStyle/>
          <a:p>
            <a:endParaRPr sz="474" dirty="0"/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2C888934-E470-A74E-923B-2CEF8F95CFF1}"/>
              </a:ext>
            </a:extLst>
          </p:cNvPr>
          <p:cNvSpPr/>
          <p:nvPr userDrawn="1"/>
        </p:nvSpPr>
        <p:spPr>
          <a:xfrm>
            <a:off x="5779362" y="3057510"/>
            <a:ext cx="3273923" cy="2111324"/>
          </a:xfrm>
          <a:custGeom>
            <a:avLst/>
            <a:gdLst/>
            <a:ahLst/>
            <a:cxnLst/>
            <a:rect l="l" t="t" r="r" b="b"/>
            <a:pathLst>
              <a:path w="3869055" h="2214245">
                <a:moveTo>
                  <a:pt x="3868447" y="0"/>
                </a:moveTo>
                <a:lnTo>
                  <a:pt x="1272516" y="0"/>
                </a:lnTo>
                <a:lnTo>
                  <a:pt x="0" y="2214183"/>
                </a:lnTo>
                <a:lnTo>
                  <a:pt x="2595931" y="2214183"/>
                </a:lnTo>
                <a:lnTo>
                  <a:pt x="3868447" y="0"/>
                </a:lnTo>
                <a:close/>
              </a:path>
            </a:pathLst>
          </a:custGeom>
          <a:solidFill>
            <a:srgbClr val="50BEE8"/>
          </a:solidFill>
        </p:spPr>
        <p:txBody>
          <a:bodyPr wrap="square" lIns="0" tIns="0" rIns="0" bIns="0" rtlCol="0"/>
          <a:lstStyle/>
          <a:p>
            <a:endParaRPr sz="474"/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3AF1089C-8421-7C4E-BCC5-FA5E7648D008}"/>
              </a:ext>
            </a:extLst>
          </p:cNvPr>
          <p:cNvSpPr/>
          <p:nvPr userDrawn="1"/>
        </p:nvSpPr>
        <p:spPr>
          <a:xfrm>
            <a:off x="6386285" y="2880973"/>
            <a:ext cx="766724" cy="494693"/>
          </a:xfrm>
          <a:custGeom>
            <a:avLst/>
            <a:gdLst/>
            <a:ahLst/>
            <a:cxnLst/>
            <a:rect l="l" t="t" r="r" b="b"/>
            <a:pathLst>
              <a:path w="1426209" h="816610">
                <a:moveTo>
                  <a:pt x="1425663" y="0"/>
                </a:moveTo>
                <a:lnTo>
                  <a:pt x="468970" y="0"/>
                </a:lnTo>
                <a:lnTo>
                  <a:pt x="0" y="815996"/>
                </a:lnTo>
                <a:lnTo>
                  <a:pt x="956693" y="815996"/>
                </a:lnTo>
                <a:lnTo>
                  <a:pt x="1425663" y="0"/>
                </a:lnTo>
                <a:close/>
              </a:path>
            </a:pathLst>
          </a:custGeom>
          <a:solidFill>
            <a:srgbClr val="ED5B49"/>
          </a:solidFill>
        </p:spPr>
        <p:txBody>
          <a:bodyPr wrap="square" lIns="0" tIns="0" rIns="0" bIns="0" rtlCol="0"/>
          <a:lstStyle/>
          <a:p>
            <a:endParaRPr sz="474" dirty="0"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E4935C6C-5138-684A-BF73-9DDDE32D724F}"/>
              </a:ext>
            </a:extLst>
          </p:cNvPr>
          <p:cNvSpPr/>
          <p:nvPr userDrawn="1"/>
        </p:nvSpPr>
        <p:spPr>
          <a:xfrm>
            <a:off x="8598762" y="3057510"/>
            <a:ext cx="3273923" cy="2111324"/>
          </a:xfrm>
          <a:custGeom>
            <a:avLst/>
            <a:gdLst/>
            <a:ahLst/>
            <a:cxnLst/>
            <a:rect l="l" t="t" r="r" b="b"/>
            <a:pathLst>
              <a:path w="3869054" h="2214245">
                <a:moveTo>
                  <a:pt x="3868447" y="0"/>
                </a:moveTo>
                <a:lnTo>
                  <a:pt x="1272516" y="0"/>
                </a:lnTo>
                <a:lnTo>
                  <a:pt x="0" y="2214183"/>
                </a:lnTo>
                <a:lnTo>
                  <a:pt x="2595931" y="2214183"/>
                </a:lnTo>
                <a:lnTo>
                  <a:pt x="3868447" y="0"/>
                </a:lnTo>
                <a:close/>
              </a:path>
            </a:pathLst>
          </a:custGeom>
          <a:solidFill>
            <a:srgbClr val="FFCD40"/>
          </a:solidFill>
        </p:spPr>
        <p:txBody>
          <a:bodyPr wrap="square" lIns="0" tIns="0" rIns="0" bIns="0" rtlCol="0"/>
          <a:lstStyle/>
          <a:p>
            <a:endParaRPr sz="474"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00B31DA7-59EC-074B-8919-BEAE257D8BFA}"/>
              </a:ext>
            </a:extLst>
          </p:cNvPr>
          <p:cNvSpPr/>
          <p:nvPr userDrawn="1"/>
        </p:nvSpPr>
        <p:spPr>
          <a:xfrm>
            <a:off x="9205685" y="2892088"/>
            <a:ext cx="766724" cy="494693"/>
          </a:xfrm>
          <a:custGeom>
            <a:avLst/>
            <a:gdLst/>
            <a:ahLst/>
            <a:cxnLst/>
            <a:rect l="l" t="t" r="r" b="b"/>
            <a:pathLst>
              <a:path w="1426210" h="816610">
                <a:moveTo>
                  <a:pt x="1425663" y="0"/>
                </a:moveTo>
                <a:lnTo>
                  <a:pt x="468970" y="0"/>
                </a:lnTo>
                <a:lnTo>
                  <a:pt x="0" y="815996"/>
                </a:lnTo>
                <a:lnTo>
                  <a:pt x="956693" y="815996"/>
                </a:lnTo>
                <a:lnTo>
                  <a:pt x="1425663" y="0"/>
                </a:lnTo>
                <a:close/>
              </a:path>
            </a:pathLst>
          </a:custGeom>
          <a:solidFill>
            <a:srgbClr val="774A96"/>
          </a:solidFill>
        </p:spPr>
        <p:txBody>
          <a:bodyPr wrap="square" lIns="0" tIns="0" rIns="0" bIns="0" rtlCol="0"/>
          <a:lstStyle/>
          <a:p>
            <a:endParaRPr sz="474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EB6B6-2BC6-A849-8344-412AD3F46C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4686" y="3429000"/>
            <a:ext cx="1615333" cy="163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086CD5FD-9CBD-4047-B40A-6B7C295E1D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4343" y="3429000"/>
            <a:ext cx="1615333" cy="163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CE7B3F76-1F0F-C445-A6D3-FAA7D86765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2057" y="3429000"/>
            <a:ext cx="1615333" cy="163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DAF0EA20-FD0F-8543-9664-61B7FE6E17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6857" y="3429000"/>
            <a:ext cx="1615333" cy="163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53844"/>
            <a:ext cx="12382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22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38250" y="6253844"/>
            <a:ext cx="82867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B9A5DBF6-DB51-B342-B326-E09AEE44F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4222" y="2939172"/>
            <a:ext cx="430449" cy="3984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1</a:t>
            </a:r>
            <a:endParaRPr lang="fr-FR" dirty="0"/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B9A5DBF6-DB51-B342-B326-E09AEE44F8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08086" y="2939171"/>
            <a:ext cx="430449" cy="3984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2</a:t>
            </a:r>
            <a:endParaRPr lang="fr-FR" dirty="0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B9A5DBF6-DB51-B342-B326-E09AEE44F8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4422" y="2939170"/>
            <a:ext cx="430449" cy="3984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B9A5DBF6-DB51-B342-B326-E09AEE44F8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74657" y="2939169"/>
            <a:ext cx="430449" cy="3984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4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88A3CDF-5918-444F-9481-DC512E8AEA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371" y="414010"/>
            <a:ext cx="2594624" cy="97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  17"/>
          <p:cNvSpPr>
            <a:spLocks noGrp="1"/>
          </p:cNvSpPr>
          <p:nvPr>
            <p:ph type="pic" sz="quarter" idx="12"/>
          </p:nvPr>
        </p:nvSpPr>
        <p:spPr>
          <a:xfrm>
            <a:off x="20815573" y="701676"/>
            <a:ext cx="14428516" cy="1130776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2" name="object 3"/>
          <p:cNvSpPr/>
          <p:nvPr userDrawn="1"/>
        </p:nvSpPr>
        <p:spPr>
          <a:xfrm>
            <a:off x="1" y="2"/>
            <a:ext cx="7216347" cy="687554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object 4"/>
          <p:cNvSpPr/>
          <p:nvPr userDrawn="1"/>
        </p:nvSpPr>
        <p:spPr>
          <a:xfrm>
            <a:off x="353030" y="2217243"/>
            <a:ext cx="1770439" cy="2242507"/>
          </a:xfrm>
          <a:custGeom>
            <a:avLst/>
            <a:gdLst/>
            <a:ahLst/>
            <a:cxnLst/>
            <a:rect l="l" t="t" r="r" b="b"/>
            <a:pathLst>
              <a:path w="2976879" h="3770629">
                <a:moveTo>
                  <a:pt x="2976359" y="0"/>
                </a:moveTo>
                <a:lnTo>
                  <a:pt x="2181158" y="0"/>
                </a:lnTo>
                <a:lnTo>
                  <a:pt x="0" y="3770356"/>
                </a:lnTo>
                <a:lnTo>
                  <a:pt x="795200" y="3770356"/>
                </a:lnTo>
                <a:lnTo>
                  <a:pt x="2976359" y="0"/>
                </a:lnTo>
                <a:close/>
              </a:path>
            </a:pathLst>
          </a:custGeom>
          <a:ln w="530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lang="en-GB" sz="135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1442672" y="2402271"/>
            <a:ext cx="4413379" cy="20574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TITLE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53844"/>
            <a:ext cx="1238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38250" y="6253844"/>
            <a:ext cx="8286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496C29F-25C9-3D41-B51E-26B2C026D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5693" y="1761088"/>
            <a:ext cx="4949708" cy="3339844"/>
          </a:xfrm>
          <a:prstGeom prst="rect">
            <a:avLst/>
          </a:prstGeom>
        </p:spPr>
        <p:txBody>
          <a:bodyPr/>
          <a:lstStyle>
            <a:lvl1pPr marL="228594" indent="-228594">
              <a:buFontTx/>
              <a:buBlip>
                <a:blip r:embed="rId3"/>
              </a:buBlip>
              <a:defRPr sz="2000"/>
            </a:lvl1pPr>
            <a:lvl2pPr marL="685783" indent="-228594">
              <a:buFontTx/>
              <a:buBlip>
                <a:blip r:embed="rId4"/>
              </a:buBlip>
              <a:defRPr sz="1800"/>
            </a:lvl2pPr>
            <a:lvl3pPr marL="1122363" indent="-209550">
              <a:buFontTx/>
              <a:buBlip>
                <a:blip r:embed="rId5"/>
              </a:buBlip>
              <a:tabLst/>
              <a:defRPr sz="1600"/>
            </a:lvl3pPr>
            <a:lvl4pPr marL="1371566" indent="0">
              <a:buNone/>
              <a:defRPr sz="1400"/>
            </a:lvl4pPr>
            <a:lvl5pPr marL="1828755" indent="0"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8468" cy="6858000"/>
          </a:xfrm>
          <a:prstGeom prst="rect">
            <a:avLst/>
          </a:prstGeom>
        </p:spPr>
      </p:pic>
      <p:sp>
        <p:nvSpPr>
          <p:cNvPr id="21" name="Espace réservé pour une image  17"/>
          <p:cNvSpPr>
            <a:spLocks noGrp="1"/>
          </p:cNvSpPr>
          <p:nvPr>
            <p:ph type="pic" sz="quarter" idx="12"/>
          </p:nvPr>
        </p:nvSpPr>
        <p:spPr>
          <a:xfrm>
            <a:off x="20815573" y="701676"/>
            <a:ext cx="14428516" cy="1130776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6" name="object 4"/>
          <p:cNvSpPr/>
          <p:nvPr userDrawn="1"/>
        </p:nvSpPr>
        <p:spPr>
          <a:xfrm>
            <a:off x="353030" y="2217243"/>
            <a:ext cx="1770439" cy="2242507"/>
          </a:xfrm>
          <a:custGeom>
            <a:avLst/>
            <a:gdLst/>
            <a:ahLst/>
            <a:cxnLst/>
            <a:rect l="l" t="t" r="r" b="b"/>
            <a:pathLst>
              <a:path w="2976879" h="3770629">
                <a:moveTo>
                  <a:pt x="2976359" y="0"/>
                </a:moveTo>
                <a:lnTo>
                  <a:pt x="2181158" y="0"/>
                </a:lnTo>
                <a:lnTo>
                  <a:pt x="0" y="3770356"/>
                </a:lnTo>
                <a:lnTo>
                  <a:pt x="795200" y="3770356"/>
                </a:lnTo>
                <a:lnTo>
                  <a:pt x="2976359" y="0"/>
                </a:lnTo>
                <a:close/>
              </a:path>
            </a:pathLst>
          </a:custGeom>
          <a:ln w="530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lang="en-GB" sz="135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1442672" y="2402271"/>
            <a:ext cx="4413379" cy="20574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TITLE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53844"/>
            <a:ext cx="1238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38250" y="6253844"/>
            <a:ext cx="8286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496C29F-25C9-3D41-B51E-26B2C026D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5693" y="1761088"/>
            <a:ext cx="4949708" cy="3339844"/>
          </a:xfrm>
          <a:prstGeom prst="rect">
            <a:avLst/>
          </a:prstGeom>
        </p:spPr>
        <p:txBody>
          <a:bodyPr/>
          <a:lstStyle>
            <a:lvl1pPr marL="228594" indent="-228594">
              <a:buFontTx/>
              <a:buBlip>
                <a:blip r:embed="rId3"/>
              </a:buBlip>
              <a:defRPr sz="2000"/>
            </a:lvl1pPr>
            <a:lvl2pPr marL="685783" indent="-228594">
              <a:buFontTx/>
              <a:buBlip>
                <a:blip r:embed="rId4"/>
              </a:buBlip>
              <a:defRPr sz="1800"/>
            </a:lvl2pPr>
            <a:lvl3pPr marL="1122363" indent="-209550">
              <a:buFontTx/>
              <a:buBlip>
                <a:blip r:embed="rId5"/>
              </a:buBlip>
              <a:tabLst/>
              <a:defRPr sz="1600"/>
            </a:lvl3pPr>
            <a:lvl4pPr marL="1371566" indent="0">
              <a:buNone/>
              <a:defRPr sz="1400"/>
            </a:lvl4pPr>
            <a:lvl5pPr marL="1828755" indent="0"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8468" cy="6858000"/>
          </a:xfrm>
          <a:prstGeom prst="rect">
            <a:avLst/>
          </a:prstGeom>
        </p:spPr>
      </p:pic>
      <p:sp>
        <p:nvSpPr>
          <p:cNvPr id="21" name="Espace réservé pour une image  17"/>
          <p:cNvSpPr>
            <a:spLocks noGrp="1"/>
          </p:cNvSpPr>
          <p:nvPr>
            <p:ph type="pic" sz="quarter" idx="12"/>
          </p:nvPr>
        </p:nvSpPr>
        <p:spPr>
          <a:xfrm>
            <a:off x="20815573" y="701676"/>
            <a:ext cx="14428516" cy="1130776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6" name="object 4"/>
          <p:cNvSpPr/>
          <p:nvPr userDrawn="1"/>
        </p:nvSpPr>
        <p:spPr>
          <a:xfrm>
            <a:off x="353030" y="2217243"/>
            <a:ext cx="1770439" cy="2242507"/>
          </a:xfrm>
          <a:custGeom>
            <a:avLst/>
            <a:gdLst/>
            <a:ahLst/>
            <a:cxnLst/>
            <a:rect l="l" t="t" r="r" b="b"/>
            <a:pathLst>
              <a:path w="2976879" h="3770629">
                <a:moveTo>
                  <a:pt x="2976359" y="0"/>
                </a:moveTo>
                <a:lnTo>
                  <a:pt x="2181158" y="0"/>
                </a:lnTo>
                <a:lnTo>
                  <a:pt x="0" y="3770356"/>
                </a:lnTo>
                <a:lnTo>
                  <a:pt x="795200" y="3770356"/>
                </a:lnTo>
                <a:lnTo>
                  <a:pt x="2976359" y="0"/>
                </a:lnTo>
                <a:close/>
              </a:path>
            </a:pathLst>
          </a:custGeom>
          <a:ln w="530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lang="en-GB" sz="135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1442672" y="2402271"/>
            <a:ext cx="4413379" cy="20574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TITLE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53844"/>
            <a:ext cx="1238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38250" y="6253844"/>
            <a:ext cx="8286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496C29F-25C9-3D41-B51E-26B2C026D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5693" y="1761088"/>
            <a:ext cx="4949708" cy="3339844"/>
          </a:xfrm>
          <a:prstGeom prst="rect">
            <a:avLst/>
          </a:prstGeom>
        </p:spPr>
        <p:txBody>
          <a:bodyPr/>
          <a:lstStyle>
            <a:lvl1pPr marL="228594" indent="-228594">
              <a:buFontTx/>
              <a:buBlip>
                <a:blip r:embed="rId3"/>
              </a:buBlip>
              <a:defRPr sz="2000"/>
            </a:lvl1pPr>
            <a:lvl2pPr marL="685783" indent="-228594">
              <a:buFontTx/>
              <a:buBlip>
                <a:blip r:embed="rId4"/>
              </a:buBlip>
              <a:defRPr sz="1800"/>
            </a:lvl2pPr>
            <a:lvl3pPr marL="1122363" indent="-209550">
              <a:buFontTx/>
              <a:buBlip>
                <a:blip r:embed="rId5"/>
              </a:buBlip>
              <a:tabLst/>
              <a:defRPr sz="1600"/>
            </a:lvl3pPr>
            <a:lvl4pPr marL="1371566" indent="0">
              <a:buNone/>
              <a:defRPr sz="1400"/>
            </a:lvl4pPr>
            <a:lvl5pPr marL="1828755" indent="0"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ram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B921D960-C5E9-124F-B641-B3A9FE2849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53844"/>
            <a:ext cx="12382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38250" y="6253844"/>
            <a:ext cx="82867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BB4F0C8-BF98-DF44-8072-CC8421B1AC70}"/>
              </a:ext>
            </a:extLst>
          </p:cNvPr>
          <p:cNvSpPr/>
          <p:nvPr userDrawn="1"/>
        </p:nvSpPr>
        <p:spPr>
          <a:xfrm>
            <a:off x="577394" y="341"/>
            <a:ext cx="11019184" cy="57241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A557143-2E84-F34C-9500-20B68796DDC5}"/>
              </a:ext>
            </a:extLst>
          </p:cNvPr>
          <p:cNvCxnSpPr/>
          <p:nvPr userDrawn="1"/>
        </p:nvCxnSpPr>
        <p:spPr>
          <a:xfrm>
            <a:off x="1050282" y="533744"/>
            <a:ext cx="37410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C4CDFAF9-098A-8E44-B87A-9AB3E1DAD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6441" y="801090"/>
            <a:ext cx="10134976" cy="598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F96E4F72-922D-4543-922F-EE20DAEE6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0816" y="1735481"/>
            <a:ext cx="10140601" cy="3267075"/>
          </a:xfrm>
          <a:prstGeom prst="rect">
            <a:avLst/>
          </a:prstGeo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 sz="2000"/>
            </a:lvl1pPr>
            <a:lvl2pPr marL="685783" indent="-228594">
              <a:buFontTx/>
              <a:buBlip>
                <a:blip r:embed="rId3"/>
              </a:buBlip>
              <a:defRPr sz="1800"/>
            </a:lvl2pPr>
            <a:lvl3pPr marL="1122363" indent="-209550">
              <a:buFontTx/>
              <a:buBlip>
                <a:blip r:embed="rId4"/>
              </a:buBlip>
              <a:tabLst/>
              <a:defRPr sz="1600"/>
            </a:lvl3pPr>
            <a:lvl4pPr marL="1371566" indent="0">
              <a:buNone/>
              <a:defRPr sz="1400"/>
            </a:lvl4pPr>
            <a:lvl5pPr marL="1828755" indent="0"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FC6A0D-EC27-5D45-98DE-708F6214D76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5342" y="6190849"/>
            <a:ext cx="1495617" cy="563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4FC7393-9D25-E945-AD92-1EBA619D1F76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709917-BF51-40AC-BBD3-F0856A11AD3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618154" y="5580745"/>
            <a:ext cx="3005952" cy="914400"/>
          </a:xfrm>
        </p:spPr>
        <p:txBody>
          <a:bodyPr>
            <a:noAutofit/>
          </a:bodyPr>
          <a:lstStyle>
            <a:lvl1pPr marL="0" indent="0">
              <a:buNone/>
              <a:defRPr sz="4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Thank you.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8A3CDF-5918-444F-9481-DC512E8AEA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758" y="652769"/>
            <a:ext cx="3906278" cy="14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1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72E-ABED-405F-97BD-15B89BC259A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8038-7FFF-47EB-B01A-B289CF93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D0DCA184-45A6-4ECC-BD4D-1FF2C7FDF6C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1D23E4-508D-404B-AD26-62196DFF9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1E1114-B080-4292-A6C3-BFB0815C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8D59726-060E-44DD-AC6E-20BB0101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176" y="2451614"/>
            <a:ext cx="6746087" cy="1954771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D00F04F-DE98-48AA-801E-E73FC85D0A81}"/>
              </a:ext>
            </a:extLst>
          </p:cNvPr>
          <p:cNvSpPr/>
          <p:nvPr userDrawn="1"/>
        </p:nvSpPr>
        <p:spPr>
          <a:xfrm>
            <a:off x="1837737" y="2217241"/>
            <a:ext cx="1770439" cy="2242507"/>
          </a:xfrm>
          <a:custGeom>
            <a:avLst/>
            <a:gdLst/>
            <a:ahLst/>
            <a:cxnLst/>
            <a:rect l="l" t="t" r="r" b="b"/>
            <a:pathLst>
              <a:path w="2976879" h="3770629">
                <a:moveTo>
                  <a:pt x="2976359" y="0"/>
                </a:moveTo>
                <a:lnTo>
                  <a:pt x="2181158" y="0"/>
                </a:lnTo>
                <a:lnTo>
                  <a:pt x="0" y="3770356"/>
                </a:lnTo>
                <a:lnTo>
                  <a:pt x="795200" y="3770356"/>
                </a:lnTo>
                <a:lnTo>
                  <a:pt x="2976359" y="0"/>
                </a:lnTo>
                <a:close/>
              </a:path>
            </a:pathLst>
          </a:custGeom>
          <a:ln w="53014">
            <a:solidFill>
              <a:srgbClr val="59BCE2"/>
            </a:solidFill>
          </a:ln>
        </p:spPr>
        <p:txBody>
          <a:bodyPr wrap="square" lIns="0" tIns="0" rIns="0" bIns="0" rtlCol="0"/>
          <a:lstStyle/>
          <a:p>
            <a:endParaRPr lang="en-GB" sz="135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8A3CDF-5918-444F-9481-DC512E8AEA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5342" y="6190849"/>
            <a:ext cx="1495617" cy="5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58594-3D8B-467E-A1B3-740C9D1D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0924B4-39EC-48B3-8E13-E35DEBEEC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922026-59B8-4A4F-810E-13BE5C2FF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9395EB0-B22E-482C-AD19-85C4CF82F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678" y="1825625"/>
            <a:ext cx="11221011" cy="4172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386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50B8-23CD-4600-8ABF-23FA714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A25C45-09A8-41D0-B8C2-B79F65E7F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77E68-3319-4012-AC79-A2368B8C4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6C0FBA7-7B2F-4193-A3EF-84898B7B1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310" y="1822832"/>
            <a:ext cx="5550368" cy="4171568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2E08581-65DE-4A58-B4C6-69D92F690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322" y="1822832"/>
            <a:ext cx="5550368" cy="417156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338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50B8-23CD-4600-8ABF-23FA714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A25C45-09A8-41D0-B8C2-B79F65E7F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77E68-3319-4012-AC79-A2368B8C4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47F77BB2-D20E-46D6-9B37-605C1CDA9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679" y="2677618"/>
            <a:ext cx="5544000" cy="3316782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122363" indent="-209550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/>
            </a:lvl3pPr>
            <a:lvl4pPr marL="165731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1828755" indent="0">
              <a:buNone/>
              <a:defRPr/>
            </a:lvl5pPr>
          </a:lstStyle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792BEA88-9C16-41D1-8DA6-C5F72A9BC6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5690" y="2677618"/>
            <a:ext cx="5544000" cy="3316782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122363" indent="-209550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/>
            </a:lvl3pPr>
            <a:lvl4pPr marL="165731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1828755" indent="0">
              <a:buNone/>
              <a:defRPr/>
            </a:lvl5pPr>
          </a:lstStyle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E666918-D2BF-4A07-AEE4-4448B477F7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680" y="1850909"/>
            <a:ext cx="5537632" cy="778289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/>
            </a:lvl2pPr>
          </a:lstStyle>
          <a:p>
            <a:pPr lvl="0"/>
            <a:endParaRPr lang="en-GB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FD6FFE2F-8947-49AC-A100-3BE5B099B0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5548" y="1850909"/>
            <a:ext cx="5537632" cy="778289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/>
            </a:lvl2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70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E4989-FF80-470A-B6BA-F7FAB454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3ECEAD-6BC0-4DB3-8284-5362390AB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428AE-3293-4F1C-A6FC-DDDFA844E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4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5A19A-360B-4B31-A5CE-16AD76A1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EDC1A1-62A3-46D9-8BE4-29E9FC81A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15F0CB-7481-4640-AC8C-D7C3A236A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Espace réservé pour une image  2">
            <a:extLst>
              <a:ext uri="{FF2B5EF4-FFF2-40B4-BE49-F238E27FC236}">
                <a16:creationId xmlns:a16="http://schemas.microsoft.com/office/drawing/2014/main" id="{3702EFAC-4773-4B6D-9498-20245E6318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2198" y="2092491"/>
            <a:ext cx="3634746" cy="26730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666F0181-E326-4DF9-8A90-508B1C64EC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9798" y="2092491"/>
            <a:ext cx="3634746" cy="26730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7" name="Espace réservé pour une image  2">
            <a:extLst>
              <a:ext uri="{FF2B5EF4-FFF2-40B4-BE49-F238E27FC236}">
                <a16:creationId xmlns:a16="http://schemas.microsoft.com/office/drawing/2014/main" id="{113ABBB0-DD2A-4BD1-91B3-1C296C0D57C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7398" y="2092491"/>
            <a:ext cx="3634746" cy="26730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210FDDCA-6CF5-46A0-8785-F1A3859CFF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9798" y="4867516"/>
            <a:ext cx="2961945" cy="10570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DE1E921C-D919-4CDE-A378-C5E20E36AA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2198" y="4867516"/>
            <a:ext cx="2961945" cy="10570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3E460F17-A1FD-473F-A3A2-0DDED0742A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7398" y="4867516"/>
            <a:ext cx="2961945" cy="10570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53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ch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D225ED-B601-4F57-AAE3-D8F256951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7C20D-1E29-432E-987F-C711C0A4C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Espace réservé pour une image  25">
            <a:extLst>
              <a:ext uri="{FF2B5EF4-FFF2-40B4-BE49-F238E27FC236}">
                <a16:creationId xmlns:a16="http://schemas.microsoft.com/office/drawing/2014/main" id="{2C0E3E31-095A-4C97-AB4A-E92BAEE3C0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2885909"/>
            <a:ext cx="6403225" cy="3972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6" name="Espace réservé pour une image  21">
            <a:extLst>
              <a:ext uri="{FF2B5EF4-FFF2-40B4-BE49-F238E27FC236}">
                <a16:creationId xmlns:a16="http://schemas.microsoft.com/office/drawing/2014/main" id="{D961BFA9-2ACB-4E2F-8F83-5EA617DC1F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2718028" cy="28183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7" name="Espace réservé pour une image  23">
            <a:extLst>
              <a:ext uri="{FF2B5EF4-FFF2-40B4-BE49-F238E27FC236}">
                <a16:creationId xmlns:a16="http://schemas.microsoft.com/office/drawing/2014/main" id="{7C0A530A-F8EA-44C5-9DA2-0CC1DB3AAE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5680" y="1"/>
            <a:ext cx="2594285" cy="28183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8" name="Espace réservé pour une image  27">
            <a:extLst>
              <a:ext uri="{FF2B5EF4-FFF2-40B4-BE49-F238E27FC236}">
                <a16:creationId xmlns:a16="http://schemas.microsoft.com/office/drawing/2014/main" id="{BC01CCDB-648C-4C8F-A15F-8F6F021495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87615" y="-1"/>
            <a:ext cx="6685036" cy="28183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9" name="Espace réservé pour une image  29">
            <a:extLst>
              <a:ext uri="{FF2B5EF4-FFF2-40B4-BE49-F238E27FC236}">
                <a16:creationId xmlns:a16="http://schemas.microsoft.com/office/drawing/2014/main" id="{27C40A49-49DA-4112-93BF-461FE4181EC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9943" y="2885909"/>
            <a:ext cx="2832708" cy="3972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10" name="Espace réservé pour une image  29">
            <a:extLst>
              <a:ext uri="{FF2B5EF4-FFF2-40B4-BE49-F238E27FC236}">
                <a16:creationId xmlns:a16="http://schemas.microsoft.com/office/drawing/2014/main" id="{1DF5A709-08EB-4EFD-AE9B-AA71BF17E9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5231" y="2885909"/>
            <a:ext cx="2832708" cy="3972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068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D6F0EABC-0060-4DEB-B92B-4499606BFAA2}"/>
              </a:ext>
            </a:extLst>
          </p:cNvPr>
          <p:cNvSpPr/>
          <p:nvPr userDrawn="1"/>
        </p:nvSpPr>
        <p:spPr>
          <a:xfrm>
            <a:off x="0" y="0"/>
            <a:ext cx="4728116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96139B-77C3-40C4-9EBC-26427112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D033E4-03F8-4098-9CA7-015880C0C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987547-BDFE-4102-B4F9-5DC99FBAEC82}"/>
              </a:ext>
            </a:extLst>
          </p:cNvPr>
          <p:cNvCxnSpPr/>
          <p:nvPr userDrawn="1"/>
        </p:nvCxnSpPr>
        <p:spPr>
          <a:xfrm>
            <a:off x="552448" y="3128960"/>
            <a:ext cx="374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CE658A0-6E4C-4B95-9C9B-397B2D08A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310" y="1290637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55D669C-2B3E-49EC-9931-F267E5E4A4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308" y="3429000"/>
            <a:ext cx="3931497" cy="153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3015060-5ED8-4362-81DC-8ED71E49C0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6424" y="1300162"/>
            <a:ext cx="6513128" cy="367665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122363" indent="-209550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/>
            </a:lvl3pPr>
            <a:lvl4pPr marL="165731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1828755" indent="0">
              <a:buNone/>
              <a:defRPr/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7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113957A-7905-428B-AF3C-8E9ED0F1B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253844"/>
            <a:ext cx="123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FB36D4-AF9B-47D7-888D-92D69AA6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0" y="6253844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3ED41730-FCAF-41B0-A635-F456772941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Espace réservé du titre 7">
            <a:extLst>
              <a:ext uri="{FF2B5EF4-FFF2-40B4-BE49-F238E27FC236}">
                <a16:creationId xmlns:a16="http://schemas.microsoft.com/office/drawing/2014/main" id="{A748F1BF-2A47-4333-B9F3-CDAEE28E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GB" noProof="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4272303-BD28-4F8B-A5EA-FFA3E84A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80" y="1825624"/>
            <a:ext cx="11221010" cy="411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r>
              <a:rPr lang="en-GB" noProof="0" dirty="0" err="1"/>
              <a:t>Sixème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endParaRPr lang="en-GB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42A20F-C5AD-4A3E-891B-281B2CBEA0B6}"/>
              </a:ext>
            </a:extLst>
          </p:cNvPr>
          <p:cNvCxnSpPr/>
          <p:nvPr userDrawn="1"/>
        </p:nvCxnSpPr>
        <p:spPr>
          <a:xfrm>
            <a:off x="488680" y="538289"/>
            <a:ext cx="37410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488A3CDF-5918-444F-9481-DC512E8AEA3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5327" y="6190843"/>
            <a:ext cx="1495647" cy="5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21" r:id="rId3"/>
    <p:sldLayoutId id="2147483754" r:id="rId4"/>
    <p:sldLayoutId id="2147483756" r:id="rId5"/>
    <p:sldLayoutId id="2147483757" r:id="rId6"/>
    <p:sldLayoutId id="2147483764" r:id="rId7"/>
    <p:sldLayoutId id="2147483762" r:id="rId8"/>
    <p:sldLayoutId id="2147483784" r:id="rId9"/>
    <p:sldLayoutId id="2147483763" r:id="rId10"/>
    <p:sldLayoutId id="2147483783" r:id="rId11"/>
    <p:sldLayoutId id="2147483802" r:id="rId12"/>
    <p:sldLayoutId id="2147483806" r:id="rId13"/>
    <p:sldLayoutId id="2147483807" r:id="rId14"/>
    <p:sldLayoutId id="2147483808" r:id="rId15"/>
    <p:sldLayoutId id="2147483788" r:id="rId16"/>
    <p:sldLayoutId id="2147483782" r:id="rId17"/>
    <p:sldLayoutId id="2147483810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18" Type="http://schemas.openxmlformats.org/officeDocument/2006/relationships/image" Target="../media/image29.png"/><Relationship Id="rId3" Type="http://schemas.openxmlformats.org/officeDocument/2006/relationships/image" Target="../media/image14.jpeg"/><Relationship Id="rId21" Type="http://schemas.openxmlformats.org/officeDocument/2006/relationships/image" Target="../media/image32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81" y="2561050"/>
            <a:ext cx="7863840" cy="593995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BIIC – Debit Issuing &amp; ATM Acquiring Projects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758" y="3690937"/>
            <a:ext cx="6646862" cy="3905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E0100"/>
                </a:solidFill>
              </a:rPr>
              <a:t>ICPS Project Office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03758" y="4162826"/>
            <a:ext cx="6646862" cy="304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by: Yannick Marion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19041" y="3116106"/>
            <a:ext cx="2753359" cy="59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600" dirty="0"/>
              <a:t>Soft Handing Over</a:t>
            </a:r>
          </a:p>
        </p:txBody>
      </p:sp>
    </p:spTree>
    <p:extLst>
      <p:ext uri="{BB962C8B-B14F-4D97-AF65-F5344CB8AC3E}">
        <p14:creationId xmlns:p14="http://schemas.microsoft.com/office/powerpoint/2010/main" val="351639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3825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610709"/>
          </a:xfrm>
        </p:spPr>
        <p:txBody>
          <a:bodyPr/>
          <a:lstStyle/>
          <a:p>
            <a:r>
              <a:rPr lang="en-US" dirty="0"/>
              <a:t>ATM Acquiring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125" y="1341120"/>
            <a:ext cx="5161915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TERMINAL_ATM_NUMBER	ATM_ACRONYM           </a:t>
            </a:r>
          </a:p>
          <a:p>
            <a:r>
              <a:rPr lang="en-US" sz="1500" dirty="0"/>
              <a:t>00000084           		CADJEHOUN NCR 1       </a:t>
            </a:r>
          </a:p>
          <a:p>
            <a:r>
              <a:rPr lang="en-US" sz="1500" dirty="0"/>
              <a:t>00000085           		MARO MILITAIRE NCR 1  </a:t>
            </a:r>
          </a:p>
          <a:p>
            <a:r>
              <a:rPr lang="en-US" sz="1500" dirty="0"/>
              <a:t>00000086           		JERICHO NCR 1         </a:t>
            </a:r>
          </a:p>
          <a:p>
            <a:r>
              <a:rPr lang="en-US" sz="1500" dirty="0"/>
              <a:t>00000087           		KOKOYE NCR 1          </a:t>
            </a:r>
          </a:p>
          <a:p>
            <a:r>
              <a:rPr lang="en-US" sz="1500" dirty="0"/>
              <a:t>00000088           		DAB PARAKOU GRG 1     </a:t>
            </a:r>
          </a:p>
          <a:p>
            <a:r>
              <a:rPr lang="en-US" sz="1500" dirty="0"/>
              <a:t>00000089           		DAB GOHO GRG 1        </a:t>
            </a:r>
          </a:p>
          <a:p>
            <a:r>
              <a:rPr lang="en-US" sz="1500" dirty="0"/>
              <a:t>00000090           		DAB GLO DJIGBE GRG 1  </a:t>
            </a:r>
          </a:p>
          <a:p>
            <a:r>
              <a:rPr lang="en-US" sz="1500" dirty="0"/>
              <a:t>00000091           		DAB ETOILE  GRG 1     </a:t>
            </a:r>
          </a:p>
          <a:p>
            <a:r>
              <a:rPr lang="en-US" sz="1500" dirty="0"/>
              <a:t>00000092           		DAB MALANVILLE  GRG 1 </a:t>
            </a:r>
          </a:p>
          <a:p>
            <a:r>
              <a:rPr lang="en-US" sz="1500" dirty="0"/>
              <a:t>00000093           		DAB KANDI  GRG 1      </a:t>
            </a:r>
          </a:p>
          <a:p>
            <a:r>
              <a:rPr lang="en-US" sz="1500" dirty="0"/>
              <a:t>00000094           		DAB BEMBEREKE  GRG 1  </a:t>
            </a:r>
          </a:p>
          <a:p>
            <a:r>
              <a:rPr lang="en-US" sz="1500" dirty="0"/>
              <a:t>00000095           		SAVE NCR 1            </a:t>
            </a:r>
          </a:p>
          <a:p>
            <a:r>
              <a:rPr lang="en-US" sz="1500" dirty="0"/>
              <a:t>00000097           		GBODJE PORTO NOVO     </a:t>
            </a:r>
          </a:p>
          <a:p>
            <a:r>
              <a:rPr lang="en-US" sz="1500" dirty="0"/>
              <a:t>00000098           		BENIN PETRO OUIDAH    </a:t>
            </a:r>
          </a:p>
          <a:p>
            <a:r>
              <a:rPr lang="en-US" sz="1500" dirty="0"/>
              <a:t>00000099           		BENIN PETRO HEVIE     </a:t>
            </a:r>
          </a:p>
          <a:p>
            <a:r>
              <a:rPr lang="en-US" sz="1500" dirty="0"/>
              <a:t>00000100           		CAMP MILITAIRE ALLADA </a:t>
            </a:r>
          </a:p>
          <a:p>
            <a:r>
              <a:rPr lang="en-US" sz="1500" dirty="0"/>
              <a:t>00000101           		ORYX EREVAN           </a:t>
            </a:r>
          </a:p>
          <a:p>
            <a:r>
              <a:rPr lang="en-US" sz="1500" dirty="0"/>
              <a:t>00000102           		BENIN PETRO AGLA      </a:t>
            </a:r>
          </a:p>
          <a:p>
            <a:r>
              <a:rPr lang="en-US" sz="1500" dirty="0"/>
              <a:t>00000103           		BENIN PETRO VEDOKO </a:t>
            </a:r>
          </a:p>
        </p:txBody>
      </p:sp>
      <p:sp>
        <p:nvSpPr>
          <p:cNvPr id="10" name="Oval 9"/>
          <p:cNvSpPr/>
          <p:nvPr/>
        </p:nvSpPr>
        <p:spPr>
          <a:xfrm>
            <a:off x="6639532" y="1268204"/>
            <a:ext cx="2235200" cy="1706324"/>
          </a:xfrm>
          <a:prstGeom prst="ellipse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ATMs: 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7775" y="3666360"/>
            <a:ext cx="5161915" cy="2400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ATM Deployment Process:</a:t>
            </a:r>
          </a:p>
          <a:p>
            <a:r>
              <a:rPr lang="en-US" sz="1500" dirty="0"/>
              <a:t>1. Define Keys in HSM_KEY_MEMBER.</a:t>
            </a:r>
          </a:p>
          <a:p>
            <a:r>
              <a:rPr lang="en-US" sz="1500" dirty="0"/>
              <a:t>2. Create Terminal ATM on </a:t>
            </a:r>
            <a:r>
              <a:rPr lang="en-US" sz="1500" dirty="0" err="1"/>
              <a:t>PowerCard</a:t>
            </a:r>
            <a:r>
              <a:rPr lang="en-US" sz="1500" dirty="0"/>
              <a:t> Screen.</a:t>
            </a:r>
          </a:p>
          <a:p>
            <a:r>
              <a:rPr lang="en-US" sz="1500" dirty="0"/>
              <a:t>3. Define merchant at database level: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</a:t>
            </a:r>
            <a:r>
              <a:rPr lang="en-US" sz="1500" dirty="0" err="1"/>
              <a:t>mer_acquiring_site</a:t>
            </a:r>
            <a:r>
              <a:rPr lang="en-US" sz="1500" dirty="0"/>
              <a:t>;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</a:t>
            </a:r>
            <a:r>
              <a:rPr lang="en-US" sz="1500" dirty="0" err="1"/>
              <a:t>mer_activity</a:t>
            </a:r>
            <a:r>
              <a:rPr lang="en-US" sz="1500" dirty="0"/>
              <a:t> ;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merchant;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</a:t>
            </a:r>
            <a:r>
              <a:rPr lang="en-US" sz="1500" dirty="0" err="1"/>
              <a:t>mer_acceptor_point</a:t>
            </a:r>
            <a:r>
              <a:rPr lang="en-US" sz="1500" dirty="0"/>
              <a:t> ;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</a:t>
            </a:r>
            <a:r>
              <a:rPr lang="en-US" sz="1500" dirty="0" err="1"/>
              <a:t>mer_account</a:t>
            </a:r>
            <a:r>
              <a:rPr lang="en-US" sz="1500" dirty="0"/>
              <a:t>;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select * from </a:t>
            </a:r>
            <a:r>
              <a:rPr lang="en-US" sz="1500" dirty="0" err="1"/>
              <a:t>accounts_link</a:t>
            </a:r>
            <a:r>
              <a:rPr lang="en-US" sz="1500" dirty="0"/>
              <a:t>;</a:t>
            </a:r>
          </a:p>
        </p:txBody>
      </p:sp>
      <p:sp>
        <p:nvSpPr>
          <p:cNvPr id="15" name="Oval 14"/>
          <p:cNvSpPr/>
          <p:nvPr/>
        </p:nvSpPr>
        <p:spPr>
          <a:xfrm>
            <a:off x="9555452" y="1288524"/>
            <a:ext cx="2235200" cy="170632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ATMs ~ 20</a:t>
            </a:r>
          </a:p>
        </p:txBody>
      </p:sp>
    </p:spTree>
    <p:extLst>
      <p:ext uri="{BB962C8B-B14F-4D97-AF65-F5344CB8AC3E}">
        <p14:creationId xmlns:p14="http://schemas.microsoft.com/office/powerpoint/2010/main" val="533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3825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610709"/>
          </a:xfrm>
        </p:spPr>
        <p:txBody>
          <a:bodyPr/>
          <a:lstStyle/>
          <a:p>
            <a:r>
              <a:rPr lang="en-US" dirty="0"/>
              <a:t>Accounting - Customizations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2838" y="1341120"/>
            <a:ext cx="85245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/*YM22112022 - Requirements for BIIC VISA Debit Issuing Project */</a:t>
            </a:r>
          </a:p>
          <a:p>
            <a:endParaRPr lang="en-US" sz="500" i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acquirer_bank_code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'000001'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'01'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pos_data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)=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 E-Commerce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'PMT@WEB/'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'01'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'PMT@TPE/'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'B2'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'B3'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'B4'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'05'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'09'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--Cash Advance Fees, Purchase Fees, </a:t>
            </a:r>
            <a:r>
              <a:rPr lang="en-US" sz="500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Quasicash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 Fees, </a:t>
            </a:r>
            <a:r>
              <a:rPr lang="en-US" sz="500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Quasicash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, Credit Voucher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'PMT@WEB/'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'03'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--Cash Advance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'CSH@ADV/'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'04'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'B5'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--Cash withdrawal &amp; Cash withdrawal fees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'RET DAB/'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'05'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--QUASI CASH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'PMT@WEB/'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fr-FR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fr-FR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fr-FR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fr-FR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fr-FR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fr-FR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fr-FR" sz="500" dirty="0">
                <a:solidFill>
                  <a:srgbClr val="008080"/>
                </a:solidFill>
                <a:latin typeface="Courier New" panose="02070309020205020404" pitchFamily="49" charset="0"/>
              </a:rPr>
              <a:t>'09'</a:t>
            </a:r>
            <a:r>
              <a:rPr lang="fr-FR" sz="5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fr-FR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--CREDIT VOUCHER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'PMT@WEB/'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ELSIF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transaction_code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'B1'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--Balance Inquiry Fees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'CSL@SLD/'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reference_number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'"TERM"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merchant_acronym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'"NUM_CARD" 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v_acc_details_param_record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endParaRPr lang="en-US" sz="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V_CARD_RECORD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CARD c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CARD_NUMBER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p_transaction_hist_rec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CARD_NUMBER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008080"/>
                </a:solidFill>
                <a:latin typeface="Courier New" panose="02070309020205020404" pitchFamily="49" charset="0"/>
              </a:rPr>
              <a:t>'/'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V_CARD_RECORD</a:t>
            </a:r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branch_code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EXCEPTION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NO_DATA_FOUND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endParaRPr lang="en-US" sz="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i="1" dirty="0">
                <a:solidFill>
                  <a:srgbClr val="008000"/>
                </a:solidFill>
                <a:latin typeface="Courier New" panose="02070309020205020404" pitchFamily="49" charset="0"/>
              </a:rPr>
              <a:t>/*YM22112022 - Requirements for BIIC VISA Debit Issuing Project */</a:t>
            </a:r>
            <a:endParaRPr lang="en-US" sz="500" dirty="0"/>
          </a:p>
        </p:txBody>
      </p:sp>
      <p:sp>
        <p:nvSpPr>
          <p:cNvPr id="11" name="Oval 10"/>
          <p:cNvSpPr/>
          <p:nvPr/>
        </p:nvSpPr>
        <p:spPr>
          <a:xfrm>
            <a:off x="534987" y="2353159"/>
            <a:ext cx="2235200" cy="1706324"/>
          </a:xfrm>
          <a:prstGeom prst="ellipse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/>
              <a:t>PCRD_ACC_TRANSACTION_HIST</a:t>
            </a:r>
            <a:r>
              <a:rPr lang="en-US" sz="1500" dirty="0"/>
              <a:t>.PROCESS_ACCOUNTING_DETAILS</a:t>
            </a:r>
          </a:p>
        </p:txBody>
      </p:sp>
    </p:spTree>
    <p:extLst>
      <p:ext uri="{BB962C8B-B14F-4D97-AF65-F5344CB8AC3E}">
        <p14:creationId xmlns:p14="http://schemas.microsoft.com/office/powerpoint/2010/main" val="339692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3825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610709"/>
          </a:xfrm>
        </p:spPr>
        <p:txBody>
          <a:bodyPr/>
          <a:lstStyle/>
          <a:p>
            <a:r>
              <a:rPr lang="en-US"/>
              <a:t>Accounting - Customizations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25500" y="1904808"/>
            <a:ext cx="2235200" cy="1706324"/>
          </a:xfrm>
          <a:prstGeom prst="ellipse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/>
              <a:t>PCRD_ACC_TRANSACTION_HIST_CARD</a:t>
            </a:r>
            <a:r>
              <a:rPr lang="en-US" sz="1500" dirty="0"/>
              <a:t>.PROCESS_ACCOUNTING_DETAILS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5066" y="156817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/*YM11042023 - Start - Development for requirement of BIIC - Add Microfilm Ref Number for card fees*/</a:t>
            </a:r>
          </a:p>
          <a:p>
            <a:endParaRPr lang="en-US" sz="1000" i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-- </a:t>
            </a:r>
            <a:r>
              <a:rPr lang="en-US" sz="1000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v_accounting_entries_record.reference_of_document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   :=  </a:t>
            </a:r>
            <a:r>
              <a:rPr lang="en-US" sz="1000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v_acc_details_param_record.reference_of_document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p_transaction_hist_card_rec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reversal_flag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8080"/>
                </a:solidFill>
                <a:latin typeface="Courier New" panose="02070309020205020404" pitchFamily="49" charset="0"/>
              </a:rPr>
              <a:t>'N'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8080"/>
                </a:solidFill>
                <a:latin typeface="Courier New" panose="02070309020205020404" pitchFamily="49" charset="0"/>
              </a:rPr>
              <a:t>'FRS@CAR/'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p_transaction_hist_card_rec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microfilm_ref_number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p_transaction_hist_card_rec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v_accounting_entries_record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reference_of_document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:=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8080"/>
                </a:solidFill>
                <a:latin typeface="Courier New" panose="02070309020205020404" pitchFamily="49" charset="0"/>
              </a:rPr>
              <a:t>'ANN@CAR/'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p_transaction_hist_card_rec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microfilm_ref_number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p_transaction_hist_card_rec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processing_date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/*GB17042023 - End - Development for requirement of BIIC - Add reversal for card fees*/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i="1" dirty="0">
                <a:solidFill>
                  <a:srgbClr val="008000"/>
                </a:solidFill>
                <a:latin typeface="Courier New" panose="02070309020205020404" pitchFamily="49" charset="0"/>
              </a:rPr>
              <a:t>/*YM11042023 - End - Development for requirement of BIIC - Add Microfilm Ref Number for card fees*/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13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 dirty="0"/>
              <a:t>Batches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43592" y="1352257"/>
            <a:ext cx="4198325" cy="5170463"/>
            <a:chOff x="4364" y="0"/>
            <a:chExt cx="4198325" cy="3961445"/>
          </a:xfrm>
        </p:grpSpPr>
        <p:sp>
          <p:nvSpPr>
            <p:cNvPr id="72" name="Rounded Rectangle 71"/>
            <p:cNvSpPr/>
            <p:nvPr/>
          </p:nvSpPr>
          <p:spPr>
            <a:xfrm>
              <a:off x="4364" y="0"/>
              <a:ext cx="4198325" cy="396144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73" name="Rounded Rectangle 4"/>
            <p:cNvSpPr txBox="1"/>
            <p:nvPr/>
          </p:nvSpPr>
          <p:spPr>
            <a:xfrm>
              <a:off x="4364" y="0"/>
              <a:ext cx="4198325" cy="11884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chemeClr val="tx1"/>
                  </a:solidFill>
                </a:rPr>
                <a:t>Monthly Batches</a:t>
              </a:r>
            </a:p>
          </p:txBody>
        </p:sp>
      </p:grpSp>
      <p:sp>
        <p:nvSpPr>
          <p:cNvPr id="71" name="Rounded Rectangle 6"/>
          <p:cNvSpPr txBox="1"/>
          <p:nvPr/>
        </p:nvSpPr>
        <p:spPr>
          <a:xfrm>
            <a:off x="2038841" y="3002403"/>
            <a:ext cx="3207826" cy="30308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0320" tIns="15240" rIns="20320" bIns="15240" numCol="1" spcCol="1270" anchor="t" anchorCtr="0">
            <a:noAutofit/>
          </a:bodyPr>
          <a:lstStyle>
            <a:defPPr>
              <a:defRPr lang="fr-FR"/>
            </a:defPPr>
            <a:lvl2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  <a:defRPr sz="1200" b="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Cardholder Monthly Batch</a:t>
            </a:r>
          </a:p>
          <a:p>
            <a:pPr lvl="1"/>
            <a:r>
              <a:rPr lang="en-US" dirty="0"/>
              <a:t>Statistics Batch</a:t>
            </a:r>
          </a:p>
          <a:p>
            <a:pPr lvl="1"/>
            <a:r>
              <a:rPr lang="en-US" dirty="0"/>
              <a:t>Monthly Financial Batch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02326" y="1352257"/>
            <a:ext cx="4198325" cy="5170463"/>
            <a:chOff x="4517564" y="0"/>
            <a:chExt cx="4198325" cy="3961445"/>
          </a:xfrm>
        </p:grpSpPr>
        <p:sp>
          <p:nvSpPr>
            <p:cNvPr id="68" name="Rounded Rectangle 67"/>
            <p:cNvSpPr/>
            <p:nvPr/>
          </p:nvSpPr>
          <p:spPr>
            <a:xfrm>
              <a:off x="4517564" y="0"/>
              <a:ext cx="4198325" cy="396144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9" name="Rounded Rectangle 8"/>
            <p:cNvSpPr txBox="1"/>
            <p:nvPr/>
          </p:nvSpPr>
          <p:spPr>
            <a:xfrm>
              <a:off x="4517564" y="0"/>
              <a:ext cx="4198325" cy="118843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chemeClr val="tx1"/>
                  </a:solidFill>
                </a:rPr>
                <a:t>Daily Batches</a:t>
              </a:r>
            </a:p>
          </p:txBody>
        </p:sp>
      </p:grpSp>
      <p:sp>
        <p:nvSpPr>
          <p:cNvPr id="133" name="Rounded Rectangle 6"/>
          <p:cNvSpPr txBox="1"/>
          <p:nvPr/>
        </p:nvSpPr>
        <p:spPr>
          <a:xfrm>
            <a:off x="6929655" y="2982082"/>
            <a:ext cx="3207826" cy="34593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0320" tIns="15240" rIns="20320" bIns="15240" numCol="1" spcCol="1270" anchor="t" anchorCtr="0">
            <a:noAutofit/>
          </a:bodyPr>
          <a:lstStyle/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Update Business Date BO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Transaction Archive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ATM Cutoff Batch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Load Pre-Approved Card File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Nameless Card Creation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Cardholder Daily Batch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Card Production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Load VISA Incoming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Load GIM Incoming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Load LIS IN BIN File</a:t>
            </a:r>
            <a:endParaRPr lang="en-US" sz="1200" b="0" kern="1200" dirty="0">
              <a:solidFill>
                <a:schemeClr val="tx1"/>
              </a:solidFill>
            </a:endParaRP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Authorization Batch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Transaction Control V3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Pre-Clearing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Accounting Batch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Generate Accounting File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Generate GIM Outgoing</a:t>
            </a: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solidFill>
                  <a:schemeClr val="tx1"/>
                </a:solidFill>
              </a:rPr>
              <a:t>Generate OAS XML File</a:t>
            </a:r>
            <a:endParaRPr lang="en-US" sz="1200" b="0" kern="1200" dirty="0">
              <a:solidFill>
                <a:schemeClr val="tx1"/>
              </a:solidFill>
            </a:endParaRPr>
          </a:p>
          <a:p>
            <a:pPr marL="57150" lvl="1" indent="-57150" algn="l" defTabSz="3556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b="0" kern="1200" dirty="0">
                <a:solidFill>
                  <a:schemeClr val="tx1"/>
                </a:solidFill>
              </a:rPr>
              <a:t>Purge</a:t>
            </a:r>
          </a:p>
        </p:txBody>
      </p:sp>
    </p:spTree>
    <p:extLst>
      <p:ext uri="{BB962C8B-B14F-4D97-AF65-F5344CB8AC3E}">
        <p14:creationId xmlns:p14="http://schemas.microsoft.com/office/powerpoint/2010/main" val="2742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14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52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5630377"/>
              </p:ext>
            </p:extLst>
          </p:nvPr>
        </p:nvGraphicFramePr>
        <p:xfrm>
          <a:off x="1746250" y="1252411"/>
          <a:ext cx="9419590" cy="487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15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620869"/>
          </a:xfrm>
        </p:spPr>
        <p:txBody>
          <a:bodyPr>
            <a:normAutofit/>
          </a:bodyPr>
          <a:lstStyle/>
          <a:p>
            <a:r>
              <a:rPr lang="en-US" dirty="0"/>
              <a:t>Issues and Resolutions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8678" y="1203229"/>
            <a:ext cx="114493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Issues with wrong data in pre-approved card file causing batch to crash</a:t>
            </a:r>
          </a:p>
          <a:p>
            <a:pPr marL="742939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Escalated to BIIC and BIIC is now ensuring that correct data is sent in the file.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OFFLINE PIN not synchronized after PIN change on ATM / PIN Selection on </a:t>
            </a:r>
            <a:r>
              <a:rPr lang="en-US" b="1" dirty="0" err="1"/>
              <a:t>Famocco</a:t>
            </a:r>
            <a:r>
              <a:rPr lang="en-US" b="1" dirty="0"/>
              <a:t> (Issuer script not sent).</a:t>
            </a:r>
          </a:p>
          <a:p>
            <a:pPr marL="742939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Issue was in NDC , BASE 1, GIM &amp; LIB_TRN binaries.</a:t>
            </a:r>
          </a:p>
          <a:p>
            <a:pPr marL="742939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Fix tested and implemented in production.</a:t>
            </a:r>
          </a:p>
          <a:p>
            <a:pPr marL="742939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Pilot Phase is in progress.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Fast-Cash not working on GRG ATMs for GIM Cards. </a:t>
            </a:r>
          </a:p>
          <a:p>
            <a:pPr marL="742939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Fix in progress with delivery team.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8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16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 dirty="0"/>
              <a:t>Metrics/KPI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3143"/>
              </p:ext>
            </p:extLst>
          </p:nvPr>
        </p:nvGraphicFramePr>
        <p:xfrm>
          <a:off x="619125" y="1385840"/>
          <a:ext cx="3263900" cy="3175000"/>
        </p:xfrm>
        <a:graphic>
          <a:graphicData uri="http://schemas.openxmlformats.org/drawingml/2006/table">
            <a:tbl>
              <a:tblPr/>
              <a:tblGrid>
                <a:gridCol w="2550219">
                  <a:extLst>
                    <a:ext uri="{9D8B030D-6E8A-4147-A177-3AD203B41FA5}">
                      <a16:colId xmlns:a16="http://schemas.microsoft.com/office/drawing/2014/main" val="3001011454"/>
                    </a:ext>
                  </a:extLst>
                </a:gridCol>
                <a:gridCol w="713681">
                  <a:extLst>
                    <a:ext uri="{9D8B030D-6E8A-4147-A177-3AD203B41FA5}">
                      <a16:colId xmlns:a16="http://schemas.microsoft.com/office/drawing/2014/main" val="997548557"/>
                    </a:ext>
                  </a:extLst>
                </a:gridCol>
              </a:tblGrid>
              <a:tr h="1324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HUGE TABLES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29397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MB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35726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VISA_ARDEF  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28282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STG_CARD_STOP_LIST_HIST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33404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STG_NEW_CLIENT_CARD_HIST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171158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STG_NEW_CLIENT_HIST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76148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STG_NEW_CLIENT_ACCOUNT_HIST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709584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STG_CARD_RENEWAL_FORECAST_HIST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898820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STG_CARD_MAINTENANCE_TABLE_HT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117112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AUTHO_ACTIVITY_HST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707962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PCARD_TRACES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35892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BUFFER_ARDEF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175853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CR_TERM     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864582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CARD        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1836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CLIENT_ADDENDUM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57098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CLIENT      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28074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PCARD_ERRORS    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91698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STG_VISA_INCOM_FINANCIAL_HIST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59144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TRANSACTION_HIST      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112984"/>
                  </a:ext>
                </a:extLst>
              </a:tr>
              <a:tr h="13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87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88978"/>
              </p:ext>
            </p:extLst>
          </p:nvPr>
        </p:nvGraphicFramePr>
        <p:xfrm>
          <a:off x="4249887" y="1379716"/>
          <a:ext cx="5067300" cy="2689225"/>
        </p:xfrm>
        <a:graphic>
          <a:graphicData uri="http://schemas.openxmlformats.org/drawingml/2006/table">
            <a:tbl>
              <a:tblPr/>
              <a:tblGrid>
                <a:gridCol w="4284779">
                  <a:extLst>
                    <a:ext uri="{9D8B030D-6E8A-4147-A177-3AD203B41FA5}">
                      <a16:colId xmlns:a16="http://schemas.microsoft.com/office/drawing/2014/main" val="3378527937"/>
                    </a:ext>
                  </a:extLst>
                </a:gridCol>
                <a:gridCol w="782521">
                  <a:extLst>
                    <a:ext uri="{9D8B030D-6E8A-4147-A177-3AD203B41FA5}">
                      <a16:colId xmlns:a16="http://schemas.microsoft.com/office/drawing/2014/main" val="3240250813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TRACES LOGGED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983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CNT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0213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STATUT  : P_STATUT  =S V_STATUT = 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6753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STATUT   : 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9111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ORACLE ERROR &lt;ORA-: at "POWEROMM.PCRD_GET_PAR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71059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RETURNED BY PCRD_CALL_EXTERNAL_TASK.CHECK_AN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1487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BATCH ALREADY STARTED : 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77373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 TRANSACTIONS NBR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6501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 TRANSACTIONS NBR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54336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 TRANSACTIONS AMOUNT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1387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PROCESSED TRANSACTIONS NBR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0762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PROCESSED TRANSACTIONS AMOUNT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13968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 TRANSACTIONS AMOUNT --&gt;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1066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AES v_cps_data [F]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43528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GET CARD : **********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4923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132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40256"/>
              </p:ext>
            </p:extLst>
          </p:nvPr>
        </p:nvGraphicFramePr>
        <p:xfrm>
          <a:off x="9518831" y="1379716"/>
          <a:ext cx="2557721" cy="1892300"/>
        </p:xfrm>
        <a:graphic>
          <a:graphicData uri="http://schemas.openxmlformats.org/drawingml/2006/table">
            <a:tbl>
              <a:tblPr/>
              <a:tblGrid>
                <a:gridCol w="915829">
                  <a:extLst>
                    <a:ext uri="{9D8B030D-6E8A-4147-A177-3AD203B41FA5}">
                      <a16:colId xmlns:a16="http://schemas.microsoft.com/office/drawing/2014/main" val="1278763575"/>
                    </a:ext>
                  </a:extLst>
                </a:gridCol>
                <a:gridCol w="973584">
                  <a:extLst>
                    <a:ext uri="{9D8B030D-6E8A-4147-A177-3AD203B41FA5}">
                      <a16:colId xmlns:a16="http://schemas.microsoft.com/office/drawing/2014/main" val="2503827333"/>
                    </a:ext>
                  </a:extLst>
                </a:gridCol>
                <a:gridCol w="668308">
                  <a:extLst>
                    <a:ext uri="{9D8B030D-6E8A-4147-A177-3AD203B41FA5}">
                      <a16:colId xmlns:a16="http://schemas.microsoft.com/office/drawing/2014/main" val="1277148529"/>
                    </a:ext>
                  </a:extLst>
                </a:gridCol>
              </a:tblGrid>
              <a:tr h="14930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BATCH CRASHES / LONG BATCHES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9955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Started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30337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CRASH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96842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run_report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870587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6/20/2022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01301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6/21/2022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2840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6/22/2022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140099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6/23/2022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1588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6/24/2022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761784"/>
                  </a:ext>
                </a:extLst>
              </a:tr>
              <a:tr h="152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7251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1559"/>
              </p:ext>
            </p:extLst>
          </p:nvPr>
        </p:nvGraphicFramePr>
        <p:xfrm>
          <a:off x="619125" y="4797169"/>
          <a:ext cx="1803400" cy="838200"/>
        </p:xfrm>
        <a:graphic>
          <a:graphicData uri="http://schemas.openxmlformats.org/drawingml/2006/table">
            <a:tbl>
              <a:tblPr/>
              <a:tblGrid>
                <a:gridCol w="935096">
                  <a:extLst>
                    <a:ext uri="{9D8B030D-6E8A-4147-A177-3AD203B41FA5}">
                      <a16:colId xmlns:a16="http://schemas.microsoft.com/office/drawing/2014/main" val="3635591806"/>
                    </a:ext>
                  </a:extLst>
                </a:gridCol>
                <a:gridCol w="868304">
                  <a:extLst>
                    <a:ext uri="{9D8B030D-6E8A-4147-A177-3AD203B41FA5}">
                      <a16:colId xmlns:a16="http://schemas.microsoft.com/office/drawing/2014/main" val="941299006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AUTHORIZATION FAULTS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4607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REF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9284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56717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912</a:t>
                      </a:r>
                    </a:p>
                  </a:txBody>
                  <a:tcPr marL="11430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12877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1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4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17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/>
              <a:t>Ihelp Tickets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2D78-B95B-449C-341D-EAF8F761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6" y="1409252"/>
            <a:ext cx="11666347" cy="42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18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 dirty="0"/>
              <a:t>Upcoming Projects / Change Requests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8679" y="1232936"/>
            <a:ext cx="11703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/>
              <a:t>VISA ATM Acquiring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/>
              <a:t>Integration with GTP Switch.</a:t>
            </a:r>
          </a:p>
          <a:p>
            <a:pPr marL="742939" lvl="1" indent="-285750" defTabSz="914377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Routing of GTP Prepaid Cards Transactions through ICPS.</a:t>
            </a:r>
          </a:p>
          <a:p>
            <a:pPr marL="742939" lvl="1" indent="-285750" defTabSz="914377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Loading of GTP Incoming Files (BASE II, LIS Incoming) on </a:t>
            </a:r>
            <a:r>
              <a:rPr lang="en-GB" dirty="0" err="1"/>
              <a:t>PowerCard</a:t>
            </a:r>
            <a:r>
              <a:rPr lang="en-GB" dirty="0"/>
              <a:t>.</a:t>
            </a:r>
          </a:p>
          <a:p>
            <a:pPr marL="742939" lvl="1" indent="-285750" defTabSz="914377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Generation of Accounting File for BIIC.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/>
              <a:t>GIM Pure Card Issuing Project.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/>
              <a:t>VISA Debit Business Issuing Project.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/>
              <a:t>Implementation of Batch for </a:t>
            </a:r>
            <a:r>
              <a:rPr lang="en-GB" b="1" dirty="0" err="1"/>
              <a:t>Fichier-Compte</a:t>
            </a:r>
            <a:r>
              <a:rPr lang="en-GB" b="1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164322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19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 dirty="0"/>
              <a:t>Contact Details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9760" y="1381758"/>
          <a:ext cx="11175999" cy="46346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8429">
                  <a:extLst>
                    <a:ext uri="{9D8B030D-6E8A-4147-A177-3AD203B41FA5}">
                      <a16:colId xmlns:a16="http://schemas.microsoft.com/office/drawing/2014/main" val="2494342078"/>
                    </a:ext>
                  </a:extLst>
                </a:gridCol>
                <a:gridCol w="1731013">
                  <a:extLst>
                    <a:ext uri="{9D8B030D-6E8A-4147-A177-3AD203B41FA5}">
                      <a16:colId xmlns:a16="http://schemas.microsoft.com/office/drawing/2014/main" val="2323554219"/>
                    </a:ext>
                  </a:extLst>
                </a:gridCol>
                <a:gridCol w="2148601">
                  <a:extLst>
                    <a:ext uri="{9D8B030D-6E8A-4147-A177-3AD203B41FA5}">
                      <a16:colId xmlns:a16="http://schemas.microsoft.com/office/drawing/2014/main" val="358184648"/>
                    </a:ext>
                  </a:extLst>
                </a:gridCol>
                <a:gridCol w="3426180">
                  <a:extLst>
                    <a:ext uri="{9D8B030D-6E8A-4147-A177-3AD203B41FA5}">
                      <a16:colId xmlns:a16="http://schemas.microsoft.com/office/drawing/2014/main" val="4154942908"/>
                    </a:ext>
                  </a:extLst>
                </a:gridCol>
                <a:gridCol w="2131776">
                  <a:extLst>
                    <a:ext uri="{9D8B030D-6E8A-4147-A177-3AD203B41FA5}">
                      <a16:colId xmlns:a16="http://schemas.microsoft.com/office/drawing/2014/main" val="4007064621"/>
                    </a:ext>
                  </a:extLst>
                </a:gridCol>
              </a:tblGrid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Phone Number</a:t>
                      </a:r>
                      <a:r>
                        <a:rPr lang="en-US" sz="1500" baseline="0" dirty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62750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Joel AFFOYON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+229 21 31 22 00 (fix)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joel.affoyon@biic-bank.com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Escalation (second)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01016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Gildas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Directeur</a:t>
                      </a:r>
                      <a:r>
                        <a:rPr lang="en-US" sz="1500" dirty="0"/>
                        <a:t> de la </a:t>
                      </a:r>
                      <a:r>
                        <a:rPr lang="en-US" sz="1500" dirty="0" err="1"/>
                        <a:t>banque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digitale</a:t>
                      </a:r>
                      <a:r>
                        <a:rPr lang="en-US" sz="1500" dirty="0"/>
                        <a:t>, de la communication et du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+229 21</a:t>
                      </a:r>
                      <a:r>
                        <a:rPr lang="en-US" sz="1500" baseline="0" dirty="0"/>
                        <a:t> 31 22 00 (fix)</a:t>
                      </a:r>
                    </a:p>
                    <a:p>
                      <a:r>
                        <a:rPr lang="en-US" sz="1500" baseline="0" dirty="0"/>
                        <a:t>+229 45 45 22 22 (mobile)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gildas.ayikpe@biic-bank.com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Escalation</a:t>
                      </a:r>
                      <a:r>
                        <a:rPr lang="en-US" sz="1500" baseline="0" dirty="0"/>
                        <a:t> (first)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95511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Elvice</a:t>
                      </a:r>
                      <a:r>
                        <a:rPr lang="en-US" sz="1500" baseline="0" dirty="0"/>
                        <a:t> TOGBE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elvice.togbe@biic-bank.com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Reports to Joel A.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1" dirty="0"/>
                        <a:t>Main Responsibility </a:t>
                      </a:r>
                      <a:r>
                        <a:rPr lang="en-US" sz="1500" dirty="0"/>
                        <a:t>– ATMs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4702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Monel</a:t>
                      </a:r>
                      <a:r>
                        <a:rPr lang="en-US" sz="1500" baseline="0" dirty="0"/>
                        <a:t> ADETONAH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monel.adetonah@biic-bank.com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Reports to Elvice T.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1" dirty="0"/>
                        <a:t>Main Responsibility </a:t>
                      </a:r>
                      <a:r>
                        <a:rPr lang="en-US" sz="1500" dirty="0"/>
                        <a:t>– ATMs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99800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Patrick AKLAMAVO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Responsible</a:t>
                      </a:r>
                      <a:r>
                        <a:rPr lang="en-US" sz="1500" baseline="0" dirty="0"/>
                        <a:t> Service </a:t>
                      </a:r>
                      <a:r>
                        <a:rPr lang="en-US" sz="1500" baseline="0" dirty="0" err="1"/>
                        <a:t>Reseau</a:t>
                      </a:r>
                      <a:r>
                        <a:rPr lang="en-US" sz="1500" baseline="0" dirty="0"/>
                        <a:t> et Infrastructures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+229 21</a:t>
                      </a:r>
                      <a:r>
                        <a:rPr lang="en-US" sz="1500" baseline="0" dirty="0"/>
                        <a:t> 31 22 00 (fix)</a:t>
                      </a:r>
                    </a:p>
                    <a:p>
                      <a:r>
                        <a:rPr lang="en-US" sz="1500" baseline="0" dirty="0"/>
                        <a:t>+229 97 60 04 80 (mobile)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patrick.aklamavo@biic-bank.com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Responsibility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Network / SBIN Relationship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6925" y="2213735"/>
            <a:ext cx="4413379" cy="205747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945693" y="1761087"/>
            <a:ext cx="4949708" cy="44084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Connectivity Setup</a:t>
            </a:r>
          </a:p>
          <a:p>
            <a:r>
              <a:rPr lang="en-US" dirty="0"/>
              <a:t>Debit Card Solution</a:t>
            </a:r>
          </a:p>
          <a:p>
            <a:r>
              <a:rPr lang="en-US" dirty="0"/>
              <a:t>ATM Acquiring</a:t>
            </a:r>
          </a:p>
          <a:p>
            <a:r>
              <a:rPr lang="en-US" dirty="0"/>
              <a:t>Accounting - </a:t>
            </a:r>
            <a:r>
              <a:rPr lang="en-US" dirty="0" err="1"/>
              <a:t>Customisations</a:t>
            </a:r>
            <a:endParaRPr lang="en-US" dirty="0"/>
          </a:p>
          <a:p>
            <a:r>
              <a:rPr lang="en-US" dirty="0"/>
              <a:t>Batches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Issues &amp; Resolution</a:t>
            </a:r>
          </a:p>
          <a:p>
            <a:r>
              <a:rPr lang="en-US" dirty="0"/>
              <a:t>Metrics/KPI</a:t>
            </a:r>
          </a:p>
          <a:p>
            <a:r>
              <a:rPr lang="en-US" dirty="0" err="1"/>
              <a:t>Ihelp</a:t>
            </a:r>
            <a:r>
              <a:rPr lang="en-US" dirty="0"/>
              <a:t> Tickets</a:t>
            </a:r>
          </a:p>
          <a:p>
            <a:r>
              <a:rPr lang="en-US" dirty="0"/>
              <a:t>Project Status</a:t>
            </a:r>
          </a:p>
          <a:p>
            <a:r>
              <a:rPr lang="en-US" dirty="0"/>
              <a:t>Upcoming Projects / Change Requests</a:t>
            </a:r>
          </a:p>
          <a:p>
            <a:r>
              <a:rPr lang="en-US" dirty="0"/>
              <a:t>Contact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6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/>
              <a:t>Confidential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12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z="1000" smtClean="0"/>
              <a:pPr/>
              <a:t>20</a:t>
            </a:fld>
            <a:endParaRPr lang="en-GB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>
            <a:normAutofit/>
          </a:bodyPr>
          <a:lstStyle/>
          <a:p>
            <a:r>
              <a:rPr lang="en-US" dirty="0"/>
              <a:t>Contact Details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71035"/>
              </p:ext>
            </p:extLst>
          </p:nvPr>
        </p:nvGraphicFramePr>
        <p:xfrm>
          <a:off x="619760" y="1381758"/>
          <a:ext cx="11175999" cy="44433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8429">
                  <a:extLst>
                    <a:ext uri="{9D8B030D-6E8A-4147-A177-3AD203B41FA5}">
                      <a16:colId xmlns:a16="http://schemas.microsoft.com/office/drawing/2014/main" val="2494342078"/>
                    </a:ext>
                  </a:extLst>
                </a:gridCol>
                <a:gridCol w="1731013">
                  <a:extLst>
                    <a:ext uri="{9D8B030D-6E8A-4147-A177-3AD203B41FA5}">
                      <a16:colId xmlns:a16="http://schemas.microsoft.com/office/drawing/2014/main" val="2323554219"/>
                    </a:ext>
                  </a:extLst>
                </a:gridCol>
                <a:gridCol w="2148601">
                  <a:extLst>
                    <a:ext uri="{9D8B030D-6E8A-4147-A177-3AD203B41FA5}">
                      <a16:colId xmlns:a16="http://schemas.microsoft.com/office/drawing/2014/main" val="358184648"/>
                    </a:ext>
                  </a:extLst>
                </a:gridCol>
                <a:gridCol w="3426180">
                  <a:extLst>
                    <a:ext uri="{9D8B030D-6E8A-4147-A177-3AD203B41FA5}">
                      <a16:colId xmlns:a16="http://schemas.microsoft.com/office/drawing/2014/main" val="4154942908"/>
                    </a:ext>
                  </a:extLst>
                </a:gridCol>
                <a:gridCol w="2131776">
                  <a:extLst>
                    <a:ext uri="{9D8B030D-6E8A-4147-A177-3AD203B41FA5}">
                      <a16:colId xmlns:a16="http://schemas.microsoft.com/office/drawing/2014/main" val="4007064621"/>
                    </a:ext>
                  </a:extLst>
                </a:gridCol>
              </a:tblGrid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Phone Number</a:t>
                      </a:r>
                      <a:r>
                        <a:rPr lang="en-US" sz="1500" baseline="0" dirty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62750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Charbel GNAMBLOHOU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Responsible</a:t>
                      </a:r>
                      <a:r>
                        <a:rPr lang="en-US" sz="1500" baseline="0" dirty="0"/>
                        <a:t> Service Support Digital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+229 21 31 22 00 (fix)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charbel.gnamblohou@biic-bank.com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Responsibility – </a:t>
                      </a:r>
                      <a:r>
                        <a:rPr 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Issuing Issues Support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01016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Ami TCHAMBA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Responsible Service Développement</a:t>
                      </a:r>
                      <a:r>
                        <a:rPr lang="en-US" sz="1500" baseline="0" dirty="0"/>
                        <a:t> et Base de données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+229 21 31 22 00 (fix)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+229 94 93 67 53 (mobile)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ami.tchamba@biic-bank.com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Responsibility – </a:t>
                      </a:r>
                      <a:r>
                        <a:rPr 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Amplitude</a:t>
                      </a:r>
                      <a:r>
                        <a:rPr lang="en-US" sz="15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 / Pre-approved card files</a:t>
                      </a:r>
                      <a:endParaRPr lang="en-US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9134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Raoul TOGBE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Charge du reporting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+229 21 31 22 00 (fix)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+229  97 27 84 74 (mobile)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raoul.togbe@biic-bank.com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Responsibility – </a:t>
                      </a:r>
                      <a:r>
                        <a:rPr 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Issuing Issues Support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00132"/>
                  </a:ext>
                </a:extLst>
              </a:tr>
              <a:tr h="419947">
                <a:tc>
                  <a:txBody>
                    <a:bodyPr/>
                    <a:lstStyle/>
                    <a:p>
                      <a:r>
                        <a:rPr lang="en-US" sz="1500" dirty="0"/>
                        <a:t>Georges  ATAKOUY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+229 21 31 22 00 (fix)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georges.atakouy@biic-bank.com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Responsibility 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Pre-approved card files</a:t>
                      </a:r>
                      <a:endParaRPr lang="en-US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0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4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4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Box 1"/>
          <p:cNvSpPr txBox="1"/>
          <p:nvPr/>
        </p:nvSpPr>
        <p:spPr>
          <a:xfrm>
            <a:off x="403123" y="1262244"/>
            <a:ext cx="1164139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/>
              <a:t>Banque Internationale pour l'Industrie et le Commerce (BIIC) </a:t>
            </a:r>
            <a:r>
              <a:rPr lang="en-GB" sz="1200" dirty="0"/>
              <a:t>is a French-speaking bank in Benin.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BIIC has approached ICPS to help enhance its product offering to its customers by implementing specific projects aligned with the bank’s strategy, </a:t>
            </a:r>
            <a:r>
              <a:rPr lang="en-GB" sz="1200" dirty="0"/>
              <a:t>to provide a solution for the following services:</a:t>
            </a:r>
          </a:p>
          <a:p>
            <a:pPr marL="628650" lvl="1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VISA Debit Issuing (Pre-personalized instant issuance)</a:t>
            </a:r>
          </a:p>
          <a:p>
            <a:pPr marL="628650" lvl="1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Interoperability of VISA Debit Card over the GIM Network (Issuing).</a:t>
            </a:r>
          </a:p>
          <a:p>
            <a:pPr marL="628650" lvl="1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ATM Driving &amp; Acquiring of ON-US Cards &amp; GIM Branded Cards.</a:t>
            </a:r>
          </a:p>
          <a:p>
            <a:pPr lvl="0"/>
            <a:r>
              <a:rPr lang="en-GB" sz="1200" b="1" dirty="0"/>
              <a:t>Project Scope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The implementation and parametrization of a PCI compliant debit issuing platform for BIIC as per the business requirements of the bank.</a:t>
            </a:r>
            <a:endParaRPr lang="en-US" sz="10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VISA BASE 1 Interface for BIIC Debit Issuing Authorizations.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NDC Interface &amp; ATM Acquiring Parameters (Profile/Fit/etc.).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GIM Interface for BIIC Debit Issuing Authorizations (Within UEMOA region).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BIIC on Netcetera' s Platform for 3D Secure functionality.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PIN Selection on </a:t>
            </a:r>
            <a:r>
              <a:rPr lang="en-GB" sz="1000" dirty="0" err="1"/>
              <a:t>Famocco</a:t>
            </a:r>
            <a:r>
              <a:rPr lang="en-GB" sz="1000" dirty="0"/>
              <a:t> Solution (No MPOS).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</a:t>
            </a:r>
            <a:r>
              <a:rPr lang="en-GB" sz="1000" dirty="0" err="1"/>
              <a:t>PowerCard</a:t>
            </a:r>
            <a:r>
              <a:rPr lang="en-GB" sz="1000" dirty="0"/>
              <a:t> Fraud Module.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Set up of RAW JSON File Extractions Process.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Implementation of key block mandate.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System Integration Testing.</a:t>
            </a:r>
            <a:endParaRPr lang="en-US" sz="10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Certification – White Plastic Certification (CPV), Artwork validation, Offline Certification with VISA , Online Certification with VISA, Certification with GIM.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Training of BIIC staff and User Acceptance Testing.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Go-Live and Pilot Phase</a:t>
            </a:r>
            <a:r>
              <a:rPr lang="en-GB" sz="12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53183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02930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5BF-0AA5-5152-DB54-9128A7EF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2" y="519667"/>
            <a:ext cx="11221011" cy="43274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Architecture</a:t>
            </a:r>
            <a:endParaRPr lang="en-MU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FD2F848-EF85-E159-07AB-500CFDA05674}"/>
              </a:ext>
            </a:extLst>
          </p:cNvPr>
          <p:cNvGrpSpPr/>
          <p:nvPr/>
        </p:nvGrpSpPr>
        <p:grpSpPr>
          <a:xfrm>
            <a:off x="677169" y="1121513"/>
            <a:ext cx="10406014" cy="5030027"/>
            <a:chOff x="633867" y="1134789"/>
            <a:chExt cx="10406014" cy="50300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FCEFA-0E0B-A90D-BC9D-7D5C35284640}"/>
                </a:ext>
              </a:extLst>
            </p:cNvPr>
            <p:cNvSpPr/>
            <p:nvPr/>
          </p:nvSpPr>
          <p:spPr>
            <a:xfrm>
              <a:off x="655518" y="1134789"/>
              <a:ext cx="3061264" cy="1675413"/>
            </a:xfrm>
            <a:prstGeom prst="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U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E5375C-5930-DAAC-1183-3EB11E6C7D4A}"/>
                </a:ext>
              </a:extLst>
            </p:cNvPr>
            <p:cNvSpPr/>
            <p:nvPr/>
          </p:nvSpPr>
          <p:spPr>
            <a:xfrm>
              <a:off x="4187591" y="1141843"/>
              <a:ext cx="2964872" cy="1656531"/>
            </a:xfrm>
            <a:prstGeom prst="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12A5E8-581E-0442-37F9-662D42622272}"/>
                </a:ext>
              </a:extLst>
            </p:cNvPr>
            <p:cNvSpPr/>
            <p:nvPr/>
          </p:nvSpPr>
          <p:spPr>
            <a:xfrm>
              <a:off x="633867" y="3134213"/>
              <a:ext cx="8485631" cy="2956918"/>
            </a:xfrm>
            <a:prstGeom prst="rect">
              <a:avLst/>
            </a:prstGeom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U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pic>
          <p:nvPicPr>
            <p:cNvPr id="10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5CF1B84F-872B-1B2C-7BBF-C9EB3BF2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82" y="3251192"/>
              <a:ext cx="857839" cy="5005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23999A-B106-BFB0-E5D7-65789F61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514" y="1292808"/>
              <a:ext cx="1851025" cy="152693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AC2882-DE06-FDCE-0536-A16FEFD8F2DD}"/>
                </a:ext>
              </a:extLst>
            </p:cNvPr>
            <p:cNvGrpSpPr/>
            <p:nvPr/>
          </p:nvGrpSpPr>
          <p:grpSpPr>
            <a:xfrm>
              <a:off x="6253558" y="4444663"/>
              <a:ext cx="2361860" cy="1646468"/>
              <a:chOff x="5557430" y="2660570"/>
              <a:chExt cx="2361860" cy="176854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EE8814-EC68-A4DD-DC54-3DD020102005}"/>
                  </a:ext>
                </a:extLst>
              </p:cNvPr>
              <p:cNvSpPr/>
              <p:nvPr/>
            </p:nvSpPr>
            <p:spPr>
              <a:xfrm>
                <a:off x="5557430" y="2660570"/>
                <a:ext cx="1125911" cy="1443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806AB4-F8C9-596A-F9C1-96FCB551B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453" y="2803901"/>
                <a:ext cx="1035811" cy="10358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223B7DF-BD70-179E-FE61-0EEC71A4A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3421" y="3728195"/>
                <a:ext cx="318084" cy="40080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6A6FB9-8B05-4B78-7689-52531172DED7}"/>
                  </a:ext>
                </a:extLst>
              </p:cNvPr>
              <p:cNvSpPr txBox="1"/>
              <p:nvPr/>
            </p:nvSpPr>
            <p:spPr>
              <a:xfrm>
                <a:off x="5717955" y="2688813"/>
                <a:ext cx="11863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PowerCARD</a:t>
                </a:r>
                <a:endParaRPr lang="en-MU" sz="8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513CA2-EFDE-D152-07CE-4E71CA0E3744}"/>
                  </a:ext>
                </a:extLst>
              </p:cNvPr>
              <p:cNvSpPr txBox="1"/>
              <p:nvPr/>
            </p:nvSpPr>
            <p:spPr>
              <a:xfrm>
                <a:off x="7486303" y="4213675"/>
                <a:ext cx="4329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JPOS</a:t>
                </a:r>
                <a:endParaRPr lang="en-MU" sz="800" b="1" dirty="0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0DA5B2-A606-C058-BDFA-9A6E51557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6584" y="1308970"/>
              <a:ext cx="633120" cy="49345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1F48F7-643E-6F60-488F-EEA1A25DC63D}"/>
                </a:ext>
              </a:extLst>
            </p:cNvPr>
            <p:cNvSpPr/>
            <p:nvPr/>
          </p:nvSpPr>
          <p:spPr>
            <a:xfrm>
              <a:off x="9398742" y="5433195"/>
              <a:ext cx="1641139" cy="560715"/>
            </a:xfrm>
            <a:prstGeom prst="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U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4FEB36-EB83-476B-3761-D2A0659B03D6}"/>
                </a:ext>
              </a:extLst>
            </p:cNvPr>
            <p:cNvGrpSpPr/>
            <p:nvPr/>
          </p:nvGrpSpPr>
          <p:grpSpPr>
            <a:xfrm>
              <a:off x="5705016" y="1569619"/>
              <a:ext cx="858886" cy="593935"/>
              <a:chOff x="5653287" y="1171338"/>
              <a:chExt cx="894999" cy="692159"/>
            </a:xfrm>
            <a:solidFill>
              <a:schemeClr val="accent1"/>
            </a:solidFill>
          </p:grpSpPr>
          <p:sp>
            <p:nvSpPr>
              <p:cNvPr id="25" name="Can 26">
                <a:extLst>
                  <a:ext uri="{FF2B5EF4-FFF2-40B4-BE49-F238E27FC236}">
                    <a16:creationId xmlns:a16="http://schemas.microsoft.com/office/drawing/2014/main" id="{BCF7C34D-2DBC-1A3D-76A5-1E0CA3CF5D0D}"/>
                  </a:ext>
                </a:extLst>
              </p:cNvPr>
              <p:cNvSpPr/>
              <p:nvPr/>
            </p:nvSpPr>
            <p:spPr>
              <a:xfrm>
                <a:off x="5653287" y="1171338"/>
                <a:ext cx="894999" cy="692159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4E8E1-FB21-F441-0856-75010A33ED63}"/>
                  </a:ext>
                </a:extLst>
              </p:cNvPr>
              <p:cNvSpPr txBox="1"/>
              <p:nvPr/>
            </p:nvSpPr>
            <p:spPr>
              <a:xfrm>
                <a:off x="5698260" y="1383699"/>
                <a:ext cx="803040" cy="40070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NETCETERA 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</a:rPr>
                  <a:t>      ACS</a:t>
                </a:r>
              </a:p>
            </p:txBody>
          </p:sp>
        </p:grpSp>
        <p:pic>
          <p:nvPicPr>
            <p:cNvPr id="29" name="Picture 2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19E2D832-F8C0-41DF-CA3E-8E54F14A1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521" y="2187288"/>
              <a:ext cx="569914" cy="39793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D2E007-50AF-70C7-8B21-E006E979B198}"/>
                </a:ext>
              </a:extLst>
            </p:cNvPr>
            <p:cNvSpPr txBox="1"/>
            <p:nvPr/>
          </p:nvSpPr>
          <p:spPr>
            <a:xfrm>
              <a:off x="2792058" y="2551777"/>
              <a:ext cx="1108675" cy="200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Famocco Device</a:t>
              </a:r>
              <a:endParaRPr lang="en-MU" sz="800" b="1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7D4E0EF-B678-10FC-A8EE-F5D888D63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5303" r="4319" b="22867"/>
            <a:stretch/>
          </p:blipFill>
          <p:spPr>
            <a:xfrm>
              <a:off x="3776516" y="4552243"/>
              <a:ext cx="1263267" cy="716556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E014444-CF97-D2E8-8FC4-7C3CB0B449F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6842125" y="5841981"/>
              <a:ext cx="0" cy="322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F15A4BC-1A75-7DEC-639E-6BCBD950B9C0}"/>
                </a:ext>
              </a:extLst>
            </p:cNvPr>
            <p:cNvCxnSpPr>
              <a:cxnSpLocks/>
            </p:cNvCxnSpPr>
            <p:nvPr/>
          </p:nvCxnSpPr>
          <p:spPr>
            <a:xfrm>
              <a:off x="7477887" y="5682174"/>
              <a:ext cx="63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6AEA8AA-E1BB-9DE5-61B4-A4102CB3F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7182" y="2341952"/>
              <a:ext cx="398290" cy="33243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786CEB-4471-47C5-33BD-4426486B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28365" y="4001010"/>
              <a:ext cx="319282" cy="294239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3F83F28-0DB3-B2DF-D4AA-2DF3E9261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3558" y="2233417"/>
              <a:ext cx="0" cy="916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2148EE-42AC-CDCA-1523-E2AE4677A54C}"/>
                </a:ext>
              </a:extLst>
            </p:cNvPr>
            <p:cNvSpPr txBox="1"/>
            <p:nvPr/>
          </p:nvSpPr>
          <p:spPr>
            <a:xfrm>
              <a:off x="4065602" y="5302758"/>
              <a:ext cx="1108675" cy="200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Mobile Gateway</a:t>
              </a:r>
              <a:endParaRPr lang="en-MU" sz="8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673B80-4061-D356-2347-0D801CDE5C99}"/>
                </a:ext>
              </a:extLst>
            </p:cNvPr>
            <p:cNvSpPr txBox="1"/>
            <p:nvPr/>
          </p:nvSpPr>
          <p:spPr>
            <a:xfrm>
              <a:off x="7628094" y="5360061"/>
              <a:ext cx="1108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BASE1 </a:t>
              </a:r>
              <a:endParaRPr lang="en-MU" sz="800" b="1" dirty="0"/>
            </a:p>
          </p:txBody>
        </p:sp>
        <p:pic>
          <p:nvPicPr>
            <p:cNvPr id="63" name="Picture 2" descr="Sso Icon at Vectorified.com | Collection of Sso Icon free for personal use">
              <a:extLst>
                <a:ext uri="{FF2B5EF4-FFF2-40B4-BE49-F238E27FC236}">
                  <a16:creationId xmlns:a16="http://schemas.microsoft.com/office/drawing/2014/main" id="{6BE328E1-5A08-4056-043C-7A14BDBFA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712" y="5192065"/>
              <a:ext cx="658026" cy="51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9F9FE-EEB8-EBF7-8655-DB695AFBA131}"/>
                </a:ext>
              </a:extLst>
            </p:cNvPr>
            <p:cNvSpPr txBox="1"/>
            <p:nvPr/>
          </p:nvSpPr>
          <p:spPr>
            <a:xfrm>
              <a:off x="5580179" y="4237219"/>
              <a:ext cx="846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Bulk Enrolment</a:t>
              </a:r>
              <a:endParaRPr lang="en-MU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A904CF-E29D-1CAF-DA16-81BADFA3282D}"/>
                </a:ext>
              </a:extLst>
            </p:cNvPr>
            <p:cNvSpPr txBox="1"/>
            <p:nvPr/>
          </p:nvSpPr>
          <p:spPr>
            <a:xfrm>
              <a:off x="5767741" y="3149656"/>
              <a:ext cx="1260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ACS WS End Point (172.17.100.95)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99BB78-77C9-984B-C585-9A50EBFF49B8}"/>
                </a:ext>
              </a:extLst>
            </p:cNvPr>
            <p:cNvSpPr txBox="1"/>
            <p:nvPr/>
          </p:nvSpPr>
          <p:spPr>
            <a:xfrm>
              <a:off x="6773791" y="5571313"/>
              <a:ext cx="1108675" cy="200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SID - HOST</a:t>
              </a:r>
              <a:endParaRPr lang="en-MU" sz="800" b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E6451B-FA10-C662-2101-99BB72CE8C77}"/>
                </a:ext>
              </a:extLst>
            </p:cNvPr>
            <p:cNvCxnSpPr>
              <a:cxnSpLocks/>
            </p:cNvCxnSpPr>
            <p:nvPr/>
          </p:nvCxnSpPr>
          <p:spPr>
            <a:xfrm>
              <a:off x="8721239" y="5644002"/>
              <a:ext cx="63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1A73B-9AC9-E3A4-43AD-D16DA616C391}"/>
                </a:ext>
              </a:extLst>
            </p:cNvPr>
            <p:cNvSpPr txBox="1"/>
            <p:nvPr/>
          </p:nvSpPr>
          <p:spPr>
            <a:xfrm>
              <a:off x="4908992" y="5649207"/>
              <a:ext cx="858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172.17.100.56</a:t>
              </a:r>
              <a:endParaRPr lang="en-MU" sz="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412D9F-F7C3-0EF0-0340-1A48C30A4AD9}"/>
                </a:ext>
              </a:extLst>
            </p:cNvPr>
            <p:cNvSpPr txBox="1"/>
            <p:nvPr/>
          </p:nvSpPr>
          <p:spPr>
            <a:xfrm>
              <a:off x="4138321" y="5463591"/>
              <a:ext cx="9335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172.17.100.55</a:t>
              </a:r>
              <a:endParaRPr lang="en-MU" sz="800" b="1" dirty="0"/>
            </a:p>
          </p:txBody>
        </p:sp>
        <p:pic>
          <p:nvPicPr>
            <p:cNvPr id="36" name="Picture 35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0EFCCD0B-C6A3-1348-B87A-C03BFC08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741" y="3480182"/>
              <a:ext cx="735402" cy="530053"/>
            </a:xfrm>
            <a:prstGeom prst="rect">
              <a:avLst/>
            </a:prstGeom>
          </p:spPr>
        </p:pic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95E53F2C-FC4A-D03B-D951-83BEDC48ACA6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16200000" flipH="1">
              <a:off x="2373432" y="3507436"/>
              <a:ext cx="2236131" cy="570038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CAFA80-D0F4-F3D5-6C3C-CC0784458A95}"/>
                </a:ext>
              </a:extLst>
            </p:cNvPr>
            <p:cNvCxnSpPr>
              <a:cxnSpLocks/>
            </p:cNvCxnSpPr>
            <p:nvPr/>
          </p:nvCxnSpPr>
          <p:spPr>
            <a:xfrm>
              <a:off x="5044634" y="4920482"/>
              <a:ext cx="1208924" cy="1257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100" descr="Logo&#10;&#10;Description automatically generated">
              <a:extLst>
                <a:ext uri="{FF2B5EF4-FFF2-40B4-BE49-F238E27FC236}">
                  <a16:creationId xmlns:a16="http://schemas.microsoft.com/office/drawing/2014/main" id="{BBD89933-09CC-9A86-CF44-E3C6E5C7D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34" y="5482628"/>
              <a:ext cx="793340" cy="46005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FDFC75-F75B-2413-70F6-DAD3409BA0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028" y="3572394"/>
            <a:ext cx="330032" cy="326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E16C60-AF3B-5B19-206A-C96948A7F507}"/>
              </a:ext>
            </a:extLst>
          </p:cNvPr>
          <p:cNvSpPr txBox="1"/>
          <p:nvPr/>
        </p:nvSpPr>
        <p:spPr>
          <a:xfrm>
            <a:off x="1997452" y="3343109"/>
            <a:ext cx="1248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ICPS SMTP Relay</a:t>
            </a:r>
            <a:endParaRPr lang="en-GB" sz="8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970A89-A6F0-468D-57EA-FEE8B9CEE41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621887" y="1964371"/>
            <a:ext cx="2903246" cy="13787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7483A21-1A8C-48CA-7E8F-4F4B77378C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72484" y="2150902"/>
            <a:ext cx="361739" cy="3931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3309F8E-4F95-B139-29CB-06285225D731}"/>
              </a:ext>
            </a:extLst>
          </p:cNvPr>
          <p:cNvSpPr txBox="1"/>
          <p:nvPr/>
        </p:nvSpPr>
        <p:spPr>
          <a:xfrm>
            <a:off x="1497871" y="2544006"/>
            <a:ext cx="833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BIIC SMTP</a:t>
            </a:r>
            <a:endParaRPr lang="en-GB" sz="900" b="1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5039F4A-BC0F-D128-3695-74D55FACD207}"/>
              </a:ext>
            </a:extLst>
          </p:cNvPr>
          <p:cNvCxnSpPr>
            <a:endCxn id="46" idx="0"/>
          </p:cNvCxnSpPr>
          <p:nvPr/>
        </p:nvCxnSpPr>
        <p:spPr>
          <a:xfrm rot="16200000" flipV="1">
            <a:off x="1490765" y="2513491"/>
            <a:ext cx="1239086" cy="513907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D0D66826-FA10-9995-FC62-241A49B629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7702" y="4226654"/>
            <a:ext cx="558476" cy="50770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827761-C2A4-A3EA-C67B-5CC0DCE81CA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826178" y="2020670"/>
            <a:ext cx="2806295" cy="24598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3D6D6450-65B2-849E-3A36-2861B58DAD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89215" y="3512300"/>
            <a:ext cx="237061" cy="32532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4C56720-71B0-9502-C154-57A77A08FADD}"/>
              </a:ext>
            </a:extLst>
          </p:cNvPr>
          <p:cNvSpPr txBox="1"/>
          <p:nvPr/>
        </p:nvSpPr>
        <p:spPr>
          <a:xfrm rot="16200000">
            <a:off x="1218003" y="2863024"/>
            <a:ext cx="1144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OTP by Mail</a:t>
            </a:r>
            <a:endParaRPr lang="en-GB" sz="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139D4C-8002-86AA-87A2-A3793E889F05}"/>
              </a:ext>
            </a:extLst>
          </p:cNvPr>
          <p:cNvSpPr txBox="1"/>
          <p:nvPr/>
        </p:nvSpPr>
        <p:spPr>
          <a:xfrm rot="16200000">
            <a:off x="1421297" y="4099674"/>
            <a:ext cx="745445" cy="21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OTP by SMS</a:t>
            </a:r>
            <a:endParaRPr lang="en-GB" sz="8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EEA941-0568-F917-199A-590B599DFBF9}"/>
              </a:ext>
            </a:extLst>
          </p:cNvPr>
          <p:cNvCxnSpPr>
            <a:cxnSpLocks/>
          </p:cNvCxnSpPr>
          <p:nvPr/>
        </p:nvCxnSpPr>
        <p:spPr>
          <a:xfrm>
            <a:off x="1892616" y="2780417"/>
            <a:ext cx="8302" cy="70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93400D8-D576-C464-0A3F-9A6756C73D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8913" y="4006977"/>
            <a:ext cx="519047" cy="355034"/>
          </a:xfrm>
          <a:prstGeom prst="bentConnector3">
            <a:avLst>
              <a:gd name="adj1" fmla="val 988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895FF7-644F-865C-6217-34450DCB35D1}"/>
              </a:ext>
            </a:extLst>
          </p:cNvPr>
          <p:cNvSpPr txBox="1"/>
          <p:nvPr/>
        </p:nvSpPr>
        <p:spPr>
          <a:xfrm>
            <a:off x="10241074" y="1033311"/>
            <a:ext cx="145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</a:t>
            </a:r>
            <a:endParaRPr lang="en-MU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CB77E41-7859-D669-0262-E34821BD2041}"/>
              </a:ext>
            </a:extLst>
          </p:cNvPr>
          <p:cNvCxnSpPr/>
          <p:nvPr/>
        </p:nvCxnSpPr>
        <p:spPr>
          <a:xfrm>
            <a:off x="9815614" y="1479369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04DD321-D0F1-7AF8-1E9B-3E13DC35BD71}"/>
              </a:ext>
            </a:extLst>
          </p:cNvPr>
          <p:cNvCxnSpPr/>
          <p:nvPr/>
        </p:nvCxnSpPr>
        <p:spPr>
          <a:xfrm>
            <a:off x="9799579" y="1655521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821ABB0-8CE8-EBF0-B82E-0790A8D51EED}"/>
              </a:ext>
            </a:extLst>
          </p:cNvPr>
          <p:cNvCxnSpPr/>
          <p:nvPr/>
        </p:nvCxnSpPr>
        <p:spPr>
          <a:xfrm>
            <a:off x="9799579" y="1872697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59F4E89-46AC-5AE1-707C-834E91155C63}"/>
              </a:ext>
            </a:extLst>
          </p:cNvPr>
          <p:cNvSpPr txBox="1"/>
          <p:nvPr/>
        </p:nvSpPr>
        <p:spPr>
          <a:xfrm>
            <a:off x="10557020" y="1341609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ACS</a:t>
            </a:r>
            <a:endParaRPr lang="en-MU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E3E8E3-2A5D-71AE-1E31-51309D1EF28E}"/>
              </a:ext>
            </a:extLst>
          </p:cNvPr>
          <p:cNvSpPr txBox="1"/>
          <p:nvPr/>
        </p:nvSpPr>
        <p:spPr>
          <a:xfrm>
            <a:off x="10557020" y="1535961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Famocco</a:t>
            </a:r>
            <a:endParaRPr lang="en-MU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98B0B7-A2DF-0E9C-CDD0-F66D08E664C2}"/>
              </a:ext>
            </a:extLst>
          </p:cNvPr>
          <p:cNvSpPr txBox="1"/>
          <p:nvPr/>
        </p:nvSpPr>
        <p:spPr>
          <a:xfrm>
            <a:off x="10557020" y="1740456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VISA</a:t>
            </a:r>
            <a:endParaRPr lang="en-MU" sz="10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ED168E-3F75-13B7-4EAA-7DC6337F3518}"/>
              </a:ext>
            </a:extLst>
          </p:cNvPr>
          <p:cNvCxnSpPr/>
          <p:nvPr/>
        </p:nvCxnSpPr>
        <p:spPr>
          <a:xfrm>
            <a:off x="9815614" y="2085582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5A07A5-EA0C-F4A0-0267-5FC81B8D06C6}"/>
              </a:ext>
            </a:extLst>
          </p:cNvPr>
          <p:cNvSpPr txBox="1"/>
          <p:nvPr/>
        </p:nvSpPr>
        <p:spPr>
          <a:xfrm>
            <a:off x="10557020" y="1957344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SMTP/ClickSend</a:t>
            </a:r>
            <a:endParaRPr lang="en-MU" sz="1000" dirty="0"/>
          </a:p>
        </p:txBody>
      </p:sp>
      <p:sp>
        <p:nvSpPr>
          <p:cNvPr id="28" name="Rectangle 27"/>
          <p:cNvSpPr/>
          <p:nvPr/>
        </p:nvSpPr>
        <p:spPr>
          <a:xfrm>
            <a:off x="2200907" y="3882925"/>
            <a:ext cx="8258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192.168.137.99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67702" y="3966248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Port: 7025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5C371B-6697-D07D-D14C-FBF68048C529}"/>
              </a:ext>
            </a:extLst>
          </p:cNvPr>
          <p:cNvCxnSpPr>
            <a:cxnSpLocks/>
          </p:cNvCxnSpPr>
          <p:nvPr/>
        </p:nvCxnSpPr>
        <p:spPr>
          <a:xfrm flipH="1" flipV="1">
            <a:off x="6257744" y="4006103"/>
            <a:ext cx="438418" cy="38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20318" y="6151540"/>
            <a:ext cx="330217" cy="40642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AB1A73B-9AC9-E3A4-43AD-D16DA616C391}"/>
              </a:ext>
            </a:extLst>
          </p:cNvPr>
          <p:cNvSpPr txBox="1"/>
          <p:nvPr/>
        </p:nvSpPr>
        <p:spPr>
          <a:xfrm>
            <a:off x="6377565" y="6566797"/>
            <a:ext cx="1212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SOPRA - AMPLITUDE</a:t>
            </a:r>
            <a:endParaRPr lang="en-MU" sz="8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E5375C-5930-DAAC-1183-3EB11E6C7D4A}"/>
              </a:ext>
            </a:extLst>
          </p:cNvPr>
          <p:cNvSpPr/>
          <p:nvPr/>
        </p:nvSpPr>
        <p:spPr>
          <a:xfrm>
            <a:off x="7553887" y="1138059"/>
            <a:ext cx="1608913" cy="1656531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AEA8AA-E1BB-9DE5-61B4-A4102CB3F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1681" y="1778595"/>
            <a:ext cx="398290" cy="33243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4A904CF-E29D-1CAF-DA16-81BADFA3282D}"/>
              </a:ext>
            </a:extLst>
          </p:cNvPr>
          <p:cNvSpPr txBox="1"/>
          <p:nvPr/>
        </p:nvSpPr>
        <p:spPr>
          <a:xfrm>
            <a:off x="7822668" y="1255765"/>
            <a:ext cx="191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SBIN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C786CEB-4471-47C5-33BD-4426486BB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4279" y="3630731"/>
            <a:ext cx="319282" cy="294239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5C371B-6697-D07D-D14C-FBF68048C529}"/>
              </a:ext>
            </a:extLst>
          </p:cNvPr>
          <p:cNvCxnSpPr>
            <a:cxnSpLocks/>
          </p:cNvCxnSpPr>
          <p:nvPr/>
        </p:nvCxnSpPr>
        <p:spPr>
          <a:xfrm flipV="1">
            <a:off x="7145244" y="2858984"/>
            <a:ext cx="916437" cy="150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4C9F9FE-EEB8-EBF7-8655-DB695AFBA131}"/>
              </a:ext>
            </a:extLst>
          </p:cNvPr>
          <p:cNvSpPr txBox="1"/>
          <p:nvPr/>
        </p:nvSpPr>
        <p:spPr>
          <a:xfrm>
            <a:off x="7431762" y="3950220"/>
            <a:ext cx="84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RAW JSON Files</a:t>
            </a:r>
            <a:endParaRPr lang="en-MU" sz="800" b="1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7ED168E-3F75-13B7-4EAA-7DC6337F3518}"/>
              </a:ext>
            </a:extLst>
          </p:cNvPr>
          <p:cNvCxnSpPr/>
          <p:nvPr/>
        </p:nvCxnSpPr>
        <p:spPr>
          <a:xfrm>
            <a:off x="9815614" y="2340977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5A07A5-EA0C-F4A0-0267-5FC81B8D06C6}"/>
              </a:ext>
            </a:extLst>
          </p:cNvPr>
          <p:cNvSpPr txBox="1"/>
          <p:nvPr/>
        </p:nvSpPr>
        <p:spPr>
          <a:xfrm>
            <a:off x="10557020" y="2212739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SBIN</a:t>
            </a:r>
            <a:endParaRPr lang="en-MU" sz="1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11F48F7-643E-6F60-488F-EEA1A25DC63D}"/>
              </a:ext>
            </a:extLst>
          </p:cNvPr>
          <p:cNvSpPr/>
          <p:nvPr/>
        </p:nvSpPr>
        <p:spPr>
          <a:xfrm>
            <a:off x="9440199" y="4643936"/>
            <a:ext cx="1641139" cy="526539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U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96890" y="4675039"/>
            <a:ext cx="786443" cy="49713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E6451B-FA10-C662-2101-99BB72CE8C77}"/>
              </a:ext>
            </a:extLst>
          </p:cNvPr>
          <p:cNvCxnSpPr>
            <a:cxnSpLocks/>
          </p:cNvCxnSpPr>
          <p:nvPr/>
        </p:nvCxnSpPr>
        <p:spPr>
          <a:xfrm>
            <a:off x="7521188" y="5009386"/>
            <a:ext cx="187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5673B80-4061-D356-2347-0D801CDE5C99}"/>
              </a:ext>
            </a:extLst>
          </p:cNvPr>
          <p:cNvSpPr txBox="1"/>
          <p:nvPr/>
        </p:nvSpPr>
        <p:spPr>
          <a:xfrm>
            <a:off x="7986116" y="4799483"/>
            <a:ext cx="11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GIM SID </a:t>
            </a:r>
            <a:endParaRPr lang="en-MU" sz="8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1F48F7-643E-6F60-488F-EEA1A25DC63D}"/>
              </a:ext>
            </a:extLst>
          </p:cNvPr>
          <p:cNvSpPr/>
          <p:nvPr/>
        </p:nvSpPr>
        <p:spPr>
          <a:xfrm>
            <a:off x="9417425" y="3102018"/>
            <a:ext cx="1665758" cy="1404505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U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E6451B-FA10-C662-2101-99BB72CE8C77}"/>
              </a:ext>
            </a:extLst>
          </p:cNvPr>
          <p:cNvCxnSpPr>
            <a:cxnSpLocks/>
          </p:cNvCxnSpPr>
          <p:nvPr/>
        </p:nvCxnSpPr>
        <p:spPr>
          <a:xfrm flipV="1">
            <a:off x="7497001" y="3996959"/>
            <a:ext cx="1878938" cy="5865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5673B80-4061-D356-2347-0D801CDE5C99}"/>
              </a:ext>
            </a:extLst>
          </p:cNvPr>
          <p:cNvSpPr txBox="1"/>
          <p:nvPr/>
        </p:nvSpPr>
        <p:spPr>
          <a:xfrm rot="20588950">
            <a:off x="8040395" y="4040969"/>
            <a:ext cx="11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NDC_SRV</a:t>
            </a:r>
            <a:endParaRPr lang="en-MU" sz="800" b="1" dirty="0"/>
          </a:p>
        </p:txBody>
      </p:sp>
      <p:pic>
        <p:nvPicPr>
          <p:cNvPr id="123" name="Picture 8" descr="ATM Cash Logo">
            <a:extLst>
              <a:ext uri="{FF2B5EF4-FFF2-40B4-BE49-F238E27FC236}">
                <a16:creationId xmlns:a16="http://schemas.microsoft.com/office/drawing/2014/main" id="{31288809-D1B5-B274-AD69-051B88CB3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" b="29733"/>
          <a:stretch/>
        </p:blipFill>
        <p:spPr bwMode="auto">
          <a:xfrm>
            <a:off x="9864570" y="3834294"/>
            <a:ext cx="709155" cy="50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ATM Cash Logo">
            <a:extLst>
              <a:ext uri="{FF2B5EF4-FFF2-40B4-BE49-F238E27FC236}">
                <a16:creationId xmlns:a16="http://schemas.microsoft.com/office/drawing/2014/main" id="{31288809-D1B5-B274-AD69-051B88CB3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" b="29733"/>
          <a:stretch/>
        </p:blipFill>
        <p:spPr bwMode="auto">
          <a:xfrm>
            <a:off x="9879259" y="3160365"/>
            <a:ext cx="709155" cy="50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4C9F9FE-EEB8-EBF7-8655-DB695AFBA131}"/>
              </a:ext>
            </a:extLst>
          </p:cNvPr>
          <p:cNvSpPr txBox="1"/>
          <p:nvPr/>
        </p:nvSpPr>
        <p:spPr>
          <a:xfrm>
            <a:off x="9917260" y="4254611"/>
            <a:ext cx="67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GRG ATM</a:t>
            </a:r>
            <a:endParaRPr lang="en-MU" sz="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C9F9FE-EEB8-EBF7-8655-DB695AFBA131}"/>
              </a:ext>
            </a:extLst>
          </p:cNvPr>
          <p:cNvSpPr txBox="1"/>
          <p:nvPr/>
        </p:nvSpPr>
        <p:spPr>
          <a:xfrm>
            <a:off x="9962493" y="3637672"/>
            <a:ext cx="67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NCR ATM</a:t>
            </a:r>
            <a:endParaRPr lang="en-MU" sz="8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ED168E-3F75-13B7-4EAA-7DC6337F3518}"/>
              </a:ext>
            </a:extLst>
          </p:cNvPr>
          <p:cNvCxnSpPr/>
          <p:nvPr/>
        </p:nvCxnSpPr>
        <p:spPr>
          <a:xfrm>
            <a:off x="9827328" y="2562054"/>
            <a:ext cx="675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5A07A5-EA0C-F4A0-0267-5FC81B8D06C6}"/>
              </a:ext>
            </a:extLst>
          </p:cNvPr>
          <p:cNvSpPr txBox="1"/>
          <p:nvPr/>
        </p:nvSpPr>
        <p:spPr>
          <a:xfrm>
            <a:off x="10568734" y="2433816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GIM</a:t>
            </a:r>
            <a:endParaRPr lang="en-MU" sz="10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D168E-3F75-13B7-4EAA-7DC6337F3518}"/>
              </a:ext>
            </a:extLst>
          </p:cNvPr>
          <p:cNvCxnSpPr/>
          <p:nvPr/>
        </p:nvCxnSpPr>
        <p:spPr>
          <a:xfrm>
            <a:off x="9827328" y="2774838"/>
            <a:ext cx="67576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15A07A5-EA0C-F4A0-0267-5FC81B8D06C6}"/>
              </a:ext>
            </a:extLst>
          </p:cNvPr>
          <p:cNvSpPr txBox="1"/>
          <p:nvPr/>
        </p:nvSpPr>
        <p:spPr>
          <a:xfrm>
            <a:off x="10568734" y="2646600"/>
            <a:ext cx="12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NDC</a:t>
            </a:r>
            <a:endParaRPr lang="en-MU" sz="1000" dirty="0"/>
          </a:p>
        </p:txBody>
      </p:sp>
    </p:spTree>
    <p:extLst>
      <p:ext uri="{BB962C8B-B14F-4D97-AF65-F5344CB8AC3E}">
        <p14:creationId xmlns:p14="http://schemas.microsoft.com/office/powerpoint/2010/main" val="24924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Box 1"/>
          <p:cNvSpPr txBox="1"/>
          <p:nvPr/>
        </p:nvSpPr>
        <p:spPr>
          <a:xfrm>
            <a:off x="619125" y="1217208"/>
            <a:ext cx="11417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300" b="1" u="sng" dirty="0"/>
              <a:t>POWERCARD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projects have been implemented on </a:t>
            </a:r>
            <a:r>
              <a:rPr lang="en-GB" sz="1300" dirty="0" err="1"/>
              <a:t>PowerCard</a:t>
            </a:r>
            <a:r>
              <a:rPr lang="en-GB" sz="1300" dirty="0"/>
              <a:t> v3.2.</a:t>
            </a:r>
            <a:endParaRPr lang="en-GB" sz="1300" b="1" u="sng" dirty="0"/>
          </a:p>
          <a:p>
            <a:pPr>
              <a:lnSpc>
                <a:spcPct val="150000"/>
              </a:lnSpc>
            </a:pPr>
            <a:r>
              <a:rPr lang="en-GB" sz="1300" b="1" u="sng" dirty="0"/>
              <a:t>Amplitude - Sopra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The Core Banking System of BIIC is Amplitude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All debit transactions are generated in an accounting file to be uploaded on Amplitude.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does funds holding at Core Banking level at authorization level. Using the accounting file generated by ICPS, BIIC does transaction matching and impacts the cardholders’ accounts.</a:t>
            </a:r>
          </a:p>
          <a:p>
            <a:pPr>
              <a:lnSpc>
                <a:spcPct val="150000"/>
              </a:lnSpc>
            </a:pPr>
            <a:r>
              <a:rPr lang="en-US" sz="1300" b="1" u="sng" dirty="0"/>
              <a:t>GIM UEMOA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GIM UEMOA is an interbank, non-profit organization that brings together a series of banks spread over Senegal, Guinea-Bissau, Mali, Burkina Faso, Niger, Cote d'Ivore, Togo, and Benin.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ICPS connects to GIM UEMOA via a SID interface.</a:t>
            </a:r>
          </a:p>
          <a:p>
            <a:pPr>
              <a:lnSpc>
                <a:spcPct val="150000"/>
              </a:lnSpc>
            </a:pPr>
            <a:r>
              <a:rPr lang="en-GB" sz="1300" b="1" u="sng" dirty="0"/>
              <a:t>ATM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is an acquirer of NCR and GRG ATMs.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The ATMs are driven by </a:t>
            </a:r>
            <a:r>
              <a:rPr lang="en-GB" sz="1300" dirty="0" err="1"/>
              <a:t>PowerCard</a:t>
            </a:r>
            <a:r>
              <a:rPr lang="en-GB" sz="13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The ATMs connect to </a:t>
            </a:r>
            <a:r>
              <a:rPr lang="en-GB" sz="1300" dirty="0" err="1"/>
              <a:t>PowerCard</a:t>
            </a:r>
            <a:r>
              <a:rPr lang="en-GB" sz="1300" dirty="0"/>
              <a:t> via a single NDC_SRV interface.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570069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319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1"/>
          <p:cNvSpPr txBox="1"/>
          <p:nvPr/>
        </p:nvSpPr>
        <p:spPr>
          <a:xfrm>
            <a:off x="619125" y="1217208"/>
            <a:ext cx="1141701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u="sng" dirty="0"/>
              <a:t>PIN SELECTION ON FAMOCCO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will use </a:t>
            </a:r>
            <a:r>
              <a:rPr lang="en-GB" sz="1300" dirty="0" err="1"/>
              <a:t>Famoco</a:t>
            </a:r>
            <a:r>
              <a:rPr lang="en-GB" sz="1300" dirty="0"/>
              <a:t> device for PIN selection for Online PIN ONLY. No MPOS are available.</a:t>
            </a:r>
            <a:endParaRPr lang="en-GB" sz="1300" b="1" u="sng" dirty="0"/>
          </a:p>
          <a:p>
            <a:pPr>
              <a:lnSpc>
                <a:spcPct val="150000"/>
              </a:lnSpc>
            </a:pPr>
            <a:r>
              <a:rPr lang="en-US" sz="1300" b="1" u="sng" dirty="0"/>
              <a:t>POWERCARD FRAUD MODULE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has implemented real time / near real time rules.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The rules are currently disabled in production as requested by the bank.</a:t>
            </a:r>
          </a:p>
          <a:p>
            <a:pPr>
              <a:lnSpc>
                <a:spcPct val="150000"/>
              </a:lnSpc>
            </a:pPr>
            <a:r>
              <a:rPr lang="en-US" sz="1300" b="1" u="sng" dirty="0"/>
              <a:t>NETCETERA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 err="1"/>
              <a:t>Netcetera</a:t>
            </a:r>
            <a:r>
              <a:rPr lang="en-GB" sz="1300" dirty="0"/>
              <a:t> provides the 3D Secure functionality to BIIC. Enrolment is done via batch (OAS XML File).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BIIC has not opted for Bank Enrolment Portal.</a:t>
            </a:r>
          </a:p>
          <a:p>
            <a:pPr>
              <a:lnSpc>
                <a:spcPct val="150000"/>
              </a:lnSpc>
            </a:pPr>
            <a:r>
              <a:rPr lang="en-US" sz="1300" b="1" u="sng" dirty="0"/>
              <a:t>XH Smart</a:t>
            </a:r>
            <a:endParaRPr lang="en-GB" sz="1300" b="1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XH Smart is the card personalization bureau of BIIC.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ICPS will be responsible to generate the card production file (V2 Format &amp; PGP encrypted).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The files are transferred to BIIC SFTP and BIIC share the card production files to XH.</a:t>
            </a:r>
            <a:endParaRPr lang="en-US" sz="1300" b="1" u="sng" dirty="0"/>
          </a:p>
          <a:p>
            <a:pPr>
              <a:lnSpc>
                <a:spcPct val="150000"/>
              </a:lnSpc>
            </a:pPr>
            <a:r>
              <a:rPr lang="en-GB" sz="1300" b="1" u="sng" dirty="0"/>
              <a:t>SBIN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SBIN is a third party provider that provides a data storage solution to BIIC for maintaining / loading RAW JSON files shared from ICPS.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RAW JSON Files are generated using ICPS BI tool (executed via JENKINS – similar process as other banks).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570069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030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1"/>
          <p:cNvSpPr txBox="1"/>
          <p:nvPr/>
        </p:nvSpPr>
        <p:spPr>
          <a:xfrm>
            <a:off x="619125" y="1217208"/>
            <a:ext cx="114170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u="sng" dirty="0"/>
              <a:t>TRANSACTION FLOWS</a:t>
            </a:r>
          </a:p>
          <a:p>
            <a:endParaRPr lang="en-US" sz="13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On-Us Card Local ATM (Debit)      	: Local ATM &gt; GIM UEMOA &gt;  PWC V3.2&gt;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On-Us Card Local POS (Debit)       	: Local POS &gt; GIM UEMOA &gt; PWC V3.2&gt;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On-Us Card Foreign ATM (Debit) 	: Foreign ATM &gt; BASE 1 &gt; JPOS SWITCH &gt; PWC V3.2&gt;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On-Us Card Foreign POS (Debit)  	: Foreign POS &gt; BASE 1 &gt; JPOS SWITCH &gt;  PWC V3.2&gt;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GIM Card on BIIC ATM      	: BIIC ATM &gt; GIM UEMOA</a:t>
            </a:r>
            <a:endParaRPr lang="en-GB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321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41730-FCAF-41B0-A635-F4567729410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604673"/>
          </a:xfrm>
        </p:spPr>
        <p:txBody>
          <a:bodyPr/>
          <a:lstStyle/>
          <a:p>
            <a:r>
              <a:rPr lang="en-US" dirty="0"/>
              <a:t>Connectivity Setup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23948" y="1784493"/>
            <a:ext cx="5955844" cy="3989109"/>
            <a:chOff x="2199388" y="1826348"/>
            <a:chExt cx="5955844" cy="3989109"/>
          </a:xfrm>
        </p:grpSpPr>
        <p:grpSp>
          <p:nvGrpSpPr>
            <p:cNvPr id="6" name="Group 5"/>
            <p:cNvGrpSpPr/>
            <p:nvPr/>
          </p:nvGrpSpPr>
          <p:grpSpPr>
            <a:xfrm>
              <a:off x="2199388" y="1826348"/>
              <a:ext cx="5955844" cy="3989109"/>
              <a:chOff x="2199388" y="1826348"/>
              <a:chExt cx="5955844" cy="398910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8CF0BD-19E0-4609-BDD5-0963D640CCB6}"/>
                  </a:ext>
                </a:extLst>
              </p:cNvPr>
              <p:cNvSpPr/>
              <p:nvPr/>
            </p:nvSpPr>
            <p:spPr>
              <a:xfrm>
                <a:off x="2209245" y="1837256"/>
                <a:ext cx="1562986" cy="68048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ICPS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57ACD-6296-7A94-A082-CF1219EBF042}"/>
                  </a:ext>
                </a:extLst>
              </p:cNvPr>
              <p:cNvSpPr/>
              <p:nvPr/>
            </p:nvSpPr>
            <p:spPr>
              <a:xfrm>
                <a:off x="6582389" y="1826348"/>
                <a:ext cx="1562986" cy="6804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BIIC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5A579-9119-D2E6-67DE-CA9489D42B8B}"/>
                  </a:ext>
                </a:extLst>
              </p:cNvPr>
              <p:cNvSpPr/>
              <p:nvPr/>
            </p:nvSpPr>
            <p:spPr>
              <a:xfrm>
                <a:off x="2209245" y="2912504"/>
                <a:ext cx="1562986" cy="1608695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ICPS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FC2D7C-C2BD-C577-0530-8AFC592DCE43}"/>
                  </a:ext>
                </a:extLst>
              </p:cNvPr>
              <p:cNvSpPr/>
              <p:nvPr/>
            </p:nvSpPr>
            <p:spPr>
              <a:xfrm>
                <a:off x="2199388" y="5134973"/>
                <a:ext cx="1562986" cy="68048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ICPS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5D7AA98-8DA0-75FB-4D74-F16E2B840440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 flipV="1">
                <a:off x="3772231" y="2166590"/>
                <a:ext cx="2810158" cy="1090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97E6C6-A81C-1A90-0491-25CFAAD61CA9}"/>
                  </a:ext>
                </a:extLst>
              </p:cNvPr>
              <p:cNvSpPr/>
              <p:nvPr/>
            </p:nvSpPr>
            <p:spPr>
              <a:xfrm>
                <a:off x="6582389" y="2974796"/>
                <a:ext cx="1562986" cy="6804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GIM (Main)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4EF3BD-8CC1-8D1D-C306-1C531823826F}"/>
                  </a:ext>
                </a:extLst>
              </p:cNvPr>
              <p:cNvSpPr/>
              <p:nvPr/>
            </p:nvSpPr>
            <p:spPr>
              <a:xfrm>
                <a:off x="6592246" y="5093118"/>
                <a:ext cx="1562986" cy="6804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SBIN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83C925C-AB07-55FD-BF14-AF12C3767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373" y="3235026"/>
                <a:ext cx="2820015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CBF9B23-3A17-7C27-01FD-0A2242046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2231" y="5475215"/>
                <a:ext cx="2820015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C55806-5678-AC2A-57C6-472D186BE352}"/>
                  </a:ext>
                </a:extLst>
              </p:cNvPr>
              <p:cNvSpPr txBox="1"/>
              <p:nvPr/>
            </p:nvSpPr>
            <p:spPr>
              <a:xfrm>
                <a:off x="4701337" y="1837256"/>
                <a:ext cx="12865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</a:rPr>
                  <a:t>VPN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35A7A-C014-6DDC-8C41-8CE506D6ABD5}"/>
                  </a:ext>
                </a:extLst>
              </p:cNvPr>
              <p:cNvSpPr txBox="1"/>
              <p:nvPr/>
            </p:nvSpPr>
            <p:spPr>
              <a:xfrm>
                <a:off x="4696438" y="2914011"/>
                <a:ext cx="12865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</a:rPr>
                  <a:t>VPN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13A7F7-E57C-A52E-015E-08C4B5B04517}"/>
                  </a:ext>
                </a:extLst>
              </p:cNvPr>
              <p:cNvSpPr txBox="1"/>
              <p:nvPr/>
            </p:nvSpPr>
            <p:spPr>
              <a:xfrm>
                <a:off x="4706266" y="5198216"/>
                <a:ext cx="12865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</a:rPr>
                  <a:t>VPN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97E6C6-A81C-1A90-0491-25CFAAD61CA9}"/>
                </a:ext>
              </a:extLst>
            </p:cNvPr>
            <p:cNvSpPr/>
            <p:nvPr/>
          </p:nvSpPr>
          <p:spPr>
            <a:xfrm>
              <a:off x="6572531" y="3921370"/>
              <a:ext cx="1562986" cy="68048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GIM (DR)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3C925C-AB07-55FD-BF14-AF12C376707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805531" y="4261612"/>
              <a:ext cx="27670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35A7A-C014-6DDC-8C41-8CE506D6ABD5}"/>
                </a:ext>
              </a:extLst>
            </p:cNvPr>
            <p:cNvSpPr txBox="1"/>
            <p:nvPr/>
          </p:nvSpPr>
          <p:spPr>
            <a:xfrm>
              <a:off x="4706266" y="3868027"/>
              <a:ext cx="1286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VPN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4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38250" y="6253843"/>
            <a:ext cx="828675" cy="365125"/>
          </a:xfrm>
        </p:spPr>
        <p:txBody>
          <a:bodyPr/>
          <a:lstStyle/>
          <a:p>
            <a:fld id="{3ED41730-FCAF-41B0-A635-F4567729410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-550332" y="1653152"/>
            <a:ext cx="5537632" cy="778289"/>
          </a:xfrm>
        </p:spPr>
        <p:txBody>
          <a:bodyPr/>
          <a:lstStyle/>
          <a:p>
            <a:r>
              <a:rPr lang="en-US" dirty="0"/>
              <a:t>Debit Card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0175" y="1653152"/>
            <a:ext cx="5537632" cy="778289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Issuing Debit Services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8679" y="730411"/>
            <a:ext cx="11221011" cy="1044000"/>
          </a:xfrm>
        </p:spPr>
        <p:txBody>
          <a:bodyPr/>
          <a:lstStyle/>
          <a:p>
            <a:r>
              <a:rPr lang="en-US" dirty="0"/>
              <a:t>Debit Card Solution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EE6750A-6FFD-0C3F-2F26-DA6F0EB23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318740"/>
              </p:ext>
            </p:extLst>
          </p:nvPr>
        </p:nvGraphicFramePr>
        <p:xfrm>
          <a:off x="647947" y="1706315"/>
          <a:ext cx="5658053" cy="523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2BFE934-802A-2E35-2734-DD61CEE23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212068"/>
              </p:ext>
            </p:extLst>
          </p:nvPr>
        </p:nvGraphicFramePr>
        <p:xfrm>
          <a:off x="6096001" y="2078131"/>
          <a:ext cx="5613690" cy="417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08656369"/>
      </p:ext>
    </p:extLst>
  </p:cSld>
  <p:clrMapOvr>
    <a:masterClrMapping/>
  </p:clrMapOvr>
</p:sld>
</file>

<file path=ppt/theme/theme1.xml><?xml version="1.0" encoding="utf-8"?>
<a:theme xmlns:a="http://schemas.openxmlformats.org/drawingml/2006/main" name="HPS Template">
  <a:themeElements>
    <a:clrScheme name="HPS Template">
      <a:dk1>
        <a:srgbClr val="000000"/>
      </a:dk1>
      <a:lt1>
        <a:srgbClr val="FFFFFF"/>
      </a:lt1>
      <a:dk2>
        <a:srgbClr val="E63F24"/>
      </a:dk2>
      <a:lt2>
        <a:srgbClr val="6DB97E"/>
      </a:lt2>
      <a:accent1>
        <a:srgbClr val="E63F24"/>
      </a:accent1>
      <a:accent2>
        <a:srgbClr val="FFCC3F"/>
      </a:accent2>
      <a:accent3>
        <a:srgbClr val="00A5E1"/>
      </a:accent3>
      <a:accent4>
        <a:srgbClr val="774A96"/>
      </a:accent4>
      <a:accent5>
        <a:srgbClr val="E4E606"/>
      </a:accent5>
      <a:accent6>
        <a:srgbClr val="5FBCB3"/>
      </a:accent6>
      <a:hlink>
        <a:srgbClr val="000000"/>
      </a:hlink>
      <a:folHlink>
        <a:srgbClr val="000000"/>
      </a:folHlink>
    </a:clrScheme>
    <a:fontScheme name="HPS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5AE40D86E1E47B19EC72C4D7F6537" ma:contentTypeVersion="13" ma:contentTypeDescription="Crée un document." ma:contentTypeScope="" ma:versionID="aff5a3297ddfe375c7b31c51d8dcd324">
  <xsd:schema xmlns:xsd="http://www.w3.org/2001/XMLSchema" xmlns:xs="http://www.w3.org/2001/XMLSchema" xmlns:p="http://schemas.microsoft.com/office/2006/metadata/properties" xmlns:ns3="bf276e59-c05b-4f72-854e-8c14ac8594f3" xmlns:ns4="e23e06bd-e204-44c1-b966-9e4fab9846e1" targetNamespace="http://schemas.microsoft.com/office/2006/metadata/properties" ma:root="true" ma:fieldsID="83cb7c4d3f48392b045f9ec8e7c5fb07" ns3:_="" ns4:_="">
    <xsd:import namespace="bf276e59-c05b-4f72-854e-8c14ac8594f3"/>
    <xsd:import namespace="e23e06bd-e204-44c1-b966-9e4fab9846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76e59-c05b-4f72-854e-8c14ac859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e06bd-e204-44c1-b966-9e4fab9846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E62131-75A3-4084-AA65-769303782F4C}">
  <ds:schemaRefs>
    <ds:schemaRef ds:uri="http://purl.org/dc/elements/1.1/"/>
    <ds:schemaRef ds:uri="http://purl.org/dc/dcmitype/"/>
    <ds:schemaRef ds:uri="http://schemas.microsoft.com/office/2006/documentManagement/types"/>
    <ds:schemaRef ds:uri="bf276e59-c05b-4f72-854e-8c14ac8594f3"/>
    <ds:schemaRef ds:uri="http://schemas.openxmlformats.org/package/2006/metadata/core-properties"/>
    <ds:schemaRef ds:uri="http://schemas.microsoft.com/office/infopath/2007/PartnerControls"/>
    <ds:schemaRef ds:uri="e23e06bd-e204-44c1-b966-9e4fab9846e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69B393B-45EC-4E89-81A5-1C4D6FD0D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76e59-c05b-4f72-854e-8c14ac8594f3"/>
    <ds:schemaRef ds:uri="e23e06bd-e204-44c1-b966-9e4fab9846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4DD23-85DB-4B1F-8D27-68E533C55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20548</TotalTime>
  <Words>3635</Words>
  <Application>Microsoft Office PowerPoint</Application>
  <PresentationFormat>Widescreen</PresentationFormat>
  <Paragraphs>556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HPS Template</vt:lpstr>
      <vt:lpstr>BIIC – Debit Issuing &amp; ATM Acquiring Projects </vt:lpstr>
      <vt:lpstr>PowerPoint Presentation</vt:lpstr>
      <vt:lpstr>Project Overview</vt:lpstr>
      <vt:lpstr>Project Architecture</vt:lpstr>
      <vt:lpstr>Project Architecture</vt:lpstr>
      <vt:lpstr>Project Architecture</vt:lpstr>
      <vt:lpstr>Project Architecture</vt:lpstr>
      <vt:lpstr>Connectivity Setup</vt:lpstr>
      <vt:lpstr>Debit Card Solution</vt:lpstr>
      <vt:lpstr>ATM Acquiring</vt:lpstr>
      <vt:lpstr>Accounting - Customizations</vt:lpstr>
      <vt:lpstr>Accounting - Customizations</vt:lpstr>
      <vt:lpstr>Batches</vt:lpstr>
      <vt:lpstr>Reports</vt:lpstr>
      <vt:lpstr>Issues and Resolutions</vt:lpstr>
      <vt:lpstr>Metrics/KPI</vt:lpstr>
      <vt:lpstr>Ihelp Tickets</vt:lpstr>
      <vt:lpstr>Upcoming Projects / Change Requests</vt:lpstr>
      <vt:lpstr>Contact Details</vt:lpstr>
      <vt:lpstr>Contact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HPS : Template Présentation PowerPoint</dc:title>
  <dc:creator>Utilisateur de Microsoft Office</dc:creator>
  <cp:lastModifiedBy>Mahmudur Rahman Hira</cp:lastModifiedBy>
  <cp:revision>269</cp:revision>
  <dcterms:created xsi:type="dcterms:W3CDTF">2020-03-13T10:37:26Z</dcterms:created>
  <dcterms:modified xsi:type="dcterms:W3CDTF">2023-11-20T10:38:37Z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0x0101005475AE40D86E1E47B19EC72C4D7F6537</vt:lpwstr>
  </property>
</Properties>
</file>