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6128-2BBD-4D0A-8E3F-04DD8D9FA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08E82-5D64-4B9A-8EE5-A9E0E47A1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E61D-6579-487B-A7AC-0B152BE0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5964-9EB9-46D7-B658-EAEC7A2E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96C9-9411-4E26-AF57-C16890D7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9363-9FAD-40B3-B488-A4C67580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3CB4A-315C-4286-A7E1-880058AB2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AF073-3471-4470-9BC1-FF49A30C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0036-1861-4F5C-8410-2E0E5BCD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A6FA-5D42-420C-9B76-74CA699F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22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3DFAA-30BA-4566-A63F-C0B227FA6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48DFC-BFA2-4609-A300-7D07FE56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CF30-D488-465C-85DE-0B2F0378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0642-68AE-43B4-A3E3-42F564C7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CE1A-8020-4E7C-8F53-F0811261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C0F2-7148-44B3-A2CB-10CFD762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EDA4-8628-451B-AFAB-31A5B95B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A7FF-90EF-4D29-A4EB-91BD1BAF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012D-C11F-45B4-AE1A-2E4B2975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D31C-C227-4657-929C-D570BFC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39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9088-7A81-45FB-8369-F4F4FE18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1A95C-B52F-4714-A1E2-7AE87744C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3A93-1E46-472A-BFBE-12A2CEA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11B6-4354-4B71-9A7E-C19C1F5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AA4A-DCF7-4061-B135-59167546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1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7A38-0430-4092-9B5B-014ED129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894E-D5F4-46C7-B232-1205B3DFC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D7CC9-643B-4430-B65B-39E376ABD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8AE8-F334-48A2-8532-10FEDE38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99A21-4428-446A-A24E-B4C682C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DE36E-A391-4427-94AD-59B0E982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69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F00E-60E3-4CB4-A795-CB1DBDAC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2CADF-FF0E-403E-93FE-BF316BC42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CA226-24BE-467B-8DDF-268AA8FAD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6E827-3D04-4A22-BF17-841C3083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33276-8FE4-42E3-8C76-F9283765A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62E09-CD28-4C3E-8D89-77B077A3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BDC36-D6FB-45DB-999E-4845095E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0B6D4-645C-4324-A521-86377C3B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4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A40A-4303-4719-9B61-7CDC63D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4E57-4F69-446C-8CC5-B1083450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EF85-7172-4B24-AF1C-11E84323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F1EF-012D-457A-BAD3-23051D85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60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752D0-BBF2-48AF-8A9E-A4DE52B0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3B907-77DB-497C-BE4F-F22DD281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12567-73B9-424E-952E-79131D9F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2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79CC-EDE7-4349-A090-4AE1B8456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87B3-CBE4-4487-832E-C0495E0B4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C980-7442-4E9E-B5E0-2797EED7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5E73E-B2D6-4BA8-BF7D-E21A8EB5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D318C-C52E-49A1-A6DA-F180B4A7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72BB3-28C9-4C46-8803-9306F564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32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AEAD-0CDE-417C-9D13-2182BEBD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FA6E7-F81C-4F1C-9BB7-4E6AC7DE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F4B2D-D7A1-4B11-8CFA-0BF8F0BC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9F61C-24C7-49D9-BA89-9DE9C2B7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33012-FF2C-4716-8EA9-ECDF79F5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06CF9-A071-41FB-A136-0C7B0643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08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50A1-0509-4FF5-B925-935DE080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3C9AE-FA40-46F6-ABDB-5CE13055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9A9F3-785E-4125-AE01-F35A58DC9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EA96-E1F3-47F5-B3DB-60EF42B6F55A}" type="datetimeFigureOut">
              <a:rPr lang="en-CA" smtClean="0"/>
              <a:t>2021-04-08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4A99-8675-4921-A046-763133F54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94C9-4257-4A0D-A276-DB3DF6C83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F386E-EE06-43DD-A70F-B7A659A361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56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688A2-C0B3-499B-9611-F09D9450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8" b="3605"/>
          <a:stretch/>
        </p:blipFill>
        <p:spPr>
          <a:xfrm>
            <a:off x="4086233" y="639621"/>
            <a:ext cx="4184007" cy="53776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47A823-99F3-4F25-A6CF-7D65A26C35AA}"/>
              </a:ext>
            </a:extLst>
          </p:cNvPr>
          <p:cNvCxnSpPr>
            <a:cxnSpLocks/>
          </p:cNvCxnSpPr>
          <p:nvPr/>
        </p:nvCxnSpPr>
        <p:spPr>
          <a:xfrm flipH="1">
            <a:off x="3911601" y="2378710"/>
            <a:ext cx="1" cy="363855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F52A36-B7B7-42F0-9899-897464EFC889}"/>
              </a:ext>
            </a:extLst>
          </p:cNvPr>
          <p:cNvCxnSpPr>
            <a:cxnSpLocks/>
          </p:cNvCxnSpPr>
          <p:nvPr/>
        </p:nvCxnSpPr>
        <p:spPr>
          <a:xfrm>
            <a:off x="4198937" y="6218379"/>
            <a:ext cx="3794125" cy="254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C11B7-7333-4D3C-9741-965C41DFDE8C}"/>
              </a:ext>
            </a:extLst>
          </p:cNvPr>
          <p:cNvSpPr txBox="1"/>
          <p:nvPr/>
        </p:nvSpPr>
        <p:spPr>
          <a:xfrm rot="16200000">
            <a:off x="3243825" y="3724277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Rows</a:t>
            </a:r>
            <a:endParaRPr lang="en-CA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3539A-6D5E-45F2-8940-9552E30DC22D}"/>
              </a:ext>
            </a:extLst>
          </p:cNvPr>
          <p:cNvSpPr txBox="1"/>
          <p:nvPr/>
        </p:nvSpPr>
        <p:spPr>
          <a:xfrm>
            <a:off x="5543552" y="6218379"/>
            <a:ext cx="110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Columns</a:t>
            </a:r>
            <a:endParaRPr lang="en-CA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DC8ABD-0907-47D6-BE6B-73C94D294E2B}"/>
              </a:ext>
            </a:extLst>
          </p:cNvPr>
          <p:cNvSpPr/>
          <p:nvPr/>
        </p:nvSpPr>
        <p:spPr>
          <a:xfrm>
            <a:off x="6859587" y="2261641"/>
            <a:ext cx="1046163" cy="1034010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CBA60C-2DC0-4143-A7C4-6239BF509C01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905750" y="2447925"/>
            <a:ext cx="781050" cy="330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5E1A0C-19B6-4549-8E3C-9BD8D2AAFB82}"/>
              </a:ext>
            </a:extLst>
          </p:cNvPr>
          <p:cNvSpPr txBox="1"/>
          <p:nvPr/>
        </p:nvSpPr>
        <p:spPr>
          <a:xfrm>
            <a:off x="8686800" y="2167622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Cell (with no tile)</a:t>
            </a:r>
            <a:endParaRPr lang="en-CA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8FAACB-B9A1-46AC-B28E-7E82EC593FE1}"/>
              </a:ext>
            </a:extLst>
          </p:cNvPr>
          <p:cNvSpPr/>
          <p:nvPr/>
        </p:nvSpPr>
        <p:spPr>
          <a:xfrm>
            <a:off x="6859587" y="5021350"/>
            <a:ext cx="1046163" cy="1034010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3A9740-DE50-490D-8D70-E453D6FD76C5}"/>
              </a:ext>
            </a:extLst>
          </p:cNvPr>
          <p:cNvCxnSpPr>
            <a:cxnSpLocks/>
          </p:cNvCxnSpPr>
          <p:nvPr/>
        </p:nvCxnSpPr>
        <p:spPr>
          <a:xfrm flipH="1">
            <a:off x="7905750" y="5120351"/>
            <a:ext cx="781050" cy="330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7D0A33-1196-4B10-BF28-7818730BDF35}"/>
              </a:ext>
            </a:extLst>
          </p:cNvPr>
          <p:cNvSpPr txBox="1"/>
          <p:nvPr/>
        </p:nvSpPr>
        <p:spPr>
          <a:xfrm>
            <a:off x="8773478" y="4836684"/>
            <a:ext cx="162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Numbered Tile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994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Anika Peer</dc:creator>
  <cp:lastModifiedBy>Anika Peer</cp:lastModifiedBy>
  <cp:revision>2</cp:revision>
  <dcterms:created xsi:type="dcterms:W3CDTF">2021-04-08T23:10:27Z</dcterms:created>
  <dcterms:modified xsi:type="dcterms:W3CDTF">2021-04-08T23:33:46Z</dcterms:modified>
</cp:coreProperties>
</file>