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60" r:id="rId3"/>
    <p:sldId id="289" r:id="rId4"/>
    <p:sldId id="258" r:id="rId5"/>
    <p:sldId id="285" r:id="rId6"/>
    <p:sldId id="271" r:id="rId7"/>
    <p:sldId id="262" r:id="rId8"/>
    <p:sldId id="291" r:id="rId9"/>
  </p:sldIdLst>
  <p:sldSz cx="9144000" cy="5143500" type="screen16x9"/>
  <p:notesSz cx="6858000" cy="9144000"/>
  <p:embeddedFontLst>
    <p:embeddedFont>
      <p:font typeface="Jura" panose="020B0604020202020204" charset="0"/>
      <p:regular r:id="rId11"/>
      <p:bold r:id="rId12"/>
    </p:embeddedFont>
    <p:embeddedFont>
      <p:font typeface="Krona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ър Костадинов Патрашков" initials="АКП" lastIdx="1" clrIdx="0">
    <p:extLst>
      <p:ext uri="{19B8F6BF-5375-455C-9EA6-DF929625EA0E}">
        <p15:presenceInfo xmlns:p15="http://schemas.microsoft.com/office/powerpoint/2012/main" userId="S::AKPatrashkov18@codingburgas.bg::db34b1e2-481e-4c08-a3ce-d927446617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ACEB23-04BB-4865-B10A-8054699765DC}">
  <a:tblStyle styleId="{4CACEB23-04BB-4865-B10A-805469976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cc58be7fd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cc58be7fd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cc58be7fd3_0_32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cc58be7fd3_0_32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cc58be7fd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cc58be7fd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cdc5897c3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cdc5897c3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d0d121a525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d0d121a525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d449dee872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d449dee872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cc58be7fd3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cc58be7fd3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75700" y="3799023"/>
            <a:ext cx="62175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56482" y="2583043"/>
            <a:ext cx="6301800" cy="12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Jura"/>
                <a:ea typeface="Jura"/>
                <a:cs typeface="Jura"/>
                <a:sym typeface="Ju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Jura"/>
                <a:ea typeface="Jura"/>
                <a:cs typeface="Jura"/>
                <a:sym typeface="Ju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Jura"/>
                <a:ea typeface="Jura"/>
                <a:cs typeface="Jura"/>
                <a:sym typeface="Ju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Jura"/>
                <a:ea typeface="Jura"/>
                <a:cs typeface="Jura"/>
                <a:sym typeface="Ju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Jura"/>
                <a:ea typeface="Jura"/>
                <a:cs typeface="Jura"/>
                <a:sym typeface="Ju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Jura"/>
                <a:ea typeface="Jura"/>
                <a:cs typeface="Jura"/>
                <a:sym typeface="Ju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Jura"/>
                <a:ea typeface="Jura"/>
                <a:cs typeface="Jura"/>
                <a:sym typeface="Ju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934574" y="0"/>
            <a:ext cx="3788789" cy="1569509"/>
            <a:chOff x="3283459" y="7997"/>
            <a:chExt cx="3047365" cy="1262374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3283459" y="7997"/>
              <a:ext cx="1457285" cy="721376"/>
            </a:xfrm>
            <a:custGeom>
              <a:avLst/>
              <a:gdLst/>
              <a:ahLst/>
              <a:cxnLst/>
              <a:rect l="l" t="t" r="r" b="b"/>
              <a:pathLst>
                <a:path w="10228" h="5063" extrusionOk="0">
                  <a:moveTo>
                    <a:pt x="5117" y="1"/>
                  </a:moveTo>
                  <a:cubicBezTo>
                    <a:pt x="2307" y="1"/>
                    <a:pt x="31" y="2259"/>
                    <a:pt x="0" y="5062"/>
                  </a:cubicBezTo>
                  <a:lnTo>
                    <a:pt x="10228" y="5062"/>
                  </a:lnTo>
                  <a:cubicBezTo>
                    <a:pt x="10228" y="4455"/>
                    <a:pt x="10117" y="3872"/>
                    <a:pt x="9915" y="3332"/>
                  </a:cubicBezTo>
                  <a:lnTo>
                    <a:pt x="5866" y="3332"/>
                  </a:lnTo>
                  <a:cubicBezTo>
                    <a:pt x="5884" y="2197"/>
                    <a:pt x="6258" y="1154"/>
                    <a:pt x="6896" y="314"/>
                  </a:cubicBezTo>
                  <a:cubicBezTo>
                    <a:pt x="6332" y="111"/>
                    <a:pt x="5737" y="1"/>
                    <a:pt x="5117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4119106" y="254487"/>
              <a:ext cx="577044" cy="430290"/>
            </a:xfrm>
            <a:custGeom>
              <a:avLst/>
              <a:gdLst/>
              <a:ahLst/>
              <a:cxnLst/>
              <a:rect l="l" t="t" r="r" b="b"/>
              <a:pathLst>
                <a:path w="4050" h="3020" extrusionOk="0">
                  <a:moveTo>
                    <a:pt x="1031" y="1"/>
                  </a:moveTo>
                  <a:cubicBezTo>
                    <a:pt x="393" y="841"/>
                    <a:pt x="19" y="1884"/>
                    <a:pt x="1" y="3019"/>
                  </a:cubicBezTo>
                  <a:lnTo>
                    <a:pt x="4050" y="3019"/>
                  </a:lnTo>
                  <a:cubicBezTo>
                    <a:pt x="3528" y="1627"/>
                    <a:pt x="2424" y="516"/>
                    <a:pt x="1031" y="1"/>
                  </a:cubicBezTo>
                  <a:close/>
                </a:path>
              </a:pathLst>
            </a:custGeom>
            <a:solidFill>
              <a:srgbClr val="E3B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4264151" y="254488"/>
              <a:ext cx="1313096" cy="721376"/>
            </a:xfrm>
            <a:custGeom>
              <a:avLst/>
              <a:gdLst/>
              <a:ahLst/>
              <a:cxnLst/>
              <a:rect l="l" t="t" r="r" b="b"/>
              <a:pathLst>
                <a:path w="9216" h="5063" extrusionOk="0">
                  <a:moveTo>
                    <a:pt x="4093" y="1"/>
                  </a:moveTo>
                  <a:cubicBezTo>
                    <a:pt x="2418" y="1"/>
                    <a:pt x="940" y="798"/>
                    <a:pt x="1" y="2044"/>
                  </a:cubicBezTo>
                  <a:cubicBezTo>
                    <a:pt x="1400" y="2565"/>
                    <a:pt x="2504" y="3670"/>
                    <a:pt x="3026" y="5062"/>
                  </a:cubicBezTo>
                  <a:lnTo>
                    <a:pt x="9216" y="5062"/>
                  </a:lnTo>
                  <a:cubicBezTo>
                    <a:pt x="9204" y="4320"/>
                    <a:pt x="9044" y="3621"/>
                    <a:pt x="8743" y="2995"/>
                  </a:cubicBezTo>
                  <a:lnTo>
                    <a:pt x="4265" y="2995"/>
                  </a:lnTo>
                  <a:cubicBezTo>
                    <a:pt x="4271" y="1921"/>
                    <a:pt x="4621" y="933"/>
                    <a:pt x="5185" y="117"/>
                  </a:cubicBezTo>
                  <a:cubicBezTo>
                    <a:pt x="4835" y="44"/>
                    <a:pt x="4467" y="1"/>
                    <a:pt x="4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4873539" y="549136"/>
              <a:ext cx="638168" cy="410057"/>
            </a:xfrm>
            <a:custGeom>
              <a:avLst/>
              <a:gdLst/>
              <a:ahLst/>
              <a:cxnLst/>
              <a:rect l="l" t="t" r="r" b="b"/>
              <a:pathLst>
                <a:path w="4479" h="2878" extrusionOk="0">
                  <a:moveTo>
                    <a:pt x="920" y="0"/>
                  </a:moveTo>
                  <a:cubicBezTo>
                    <a:pt x="350" y="823"/>
                    <a:pt x="6" y="1810"/>
                    <a:pt x="0" y="2878"/>
                  </a:cubicBezTo>
                  <a:lnTo>
                    <a:pt x="4479" y="2878"/>
                  </a:lnTo>
                  <a:cubicBezTo>
                    <a:pt x="3816" y="1430"/>
                    <a:pt x="2503" y="344"/>
                    <a:pt x="920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5004621" y="549137"/>
              <a:ext cx="1326204" cy="721234"/>
            </a:xfrm>
            <a:custGeom>
              <a:avLst/>
              <a:gdLst/>
              <a:ahLst/>
              <a:cxnLst/>
              <a:rect l="l" t="t" r="r" b="b"/>
              <a:pathLst>
                <a:path w="9308" h="5062" extrusionOk="0">
                  <a:moveTo>
                    <a:pt x="4191" y="0"/>
                  </a:moveTo>
                  <a:cubicBezTo>
                    <a:pt x="2461" y="0"/>
                    <a:pt x="927" y="859"/>
                    <a:pt x="0" y="2184"/>
                  </a:cubicBezTo>
                  <a:cubicBezTo>
                    <a:pt x="1583" y="2528"/>
                    <a:pt x="2896" y="3620"/>
                    <a:pt x="3559" y="5062"/>
                  </a:cubicBezTo>
                  <a:lnTo>
                    <a:pt x="9307" y="5062"/>
                  </a:lnTo>
                  <a:cubicBezTo>
                    <a:pt x="9277" y="2264"/>
                    <a:pt x="7000" y="0"/>
                    <a:pt x="4191" y="0"/>
                  </a:cubicBezTo>
                  <a:close/>
                </a:path>
              </a:pathLst>
            </a:custGeom>
            <a:solidFill>
              <a:srgbClr val="DB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6893300" y="3324850"/>
            <a:ext cx="2250761" cy="1262375"/>
          </a:xfrm>
          <a:custGeom>
            <a:avLst/>
            <a:gdLst/>
            <a:ahLst/>
            <a:cxnLst/>
            <a:rect l="l" t="t" r="r" b="b"/>
            <a:pathLst>
              <a:path w="11860" h="7866" extrusionOk="0">
                <a:moveTo>
                  <a:pt x="2945" y="1"/>
                </a:moveTo>
                <a:cubicBezTo>
                  <a:pt x="2104" y="1"/>
                  <a:pt x="1374" y="645"/>
                  <a:pt x="1319" y="1492"/>
                </a:cubicBezTo>
                <a:cubicBezTo>
                  <a:pt x="1234" y="2679"/>
                  <a:pt x="2218" y="3087"/>
                  <a:pt x="3217" y="3087"/>
                </a:cubicBezTo>
                <a:cubicBezTo>
                  <a:pt x="3224" y="3087"/>
                  <a:pt x="3232" y="3087"/>
                  <a:pt x="3239" y="3087"/>
                </a:cubicBezTo>
                <a:cubicBezTo>
                  <a:pt x="3511" y="3085"/>
                  <a:pt x="3785" y="3084"/>
                  <a:pt x="4060" y="3084"/>
                </a:cubicBezTo>
                <a:cubicBezTo>
                  <a:pt x="4610" y="3084"/>
                  <a:pt x="5162" y="3087"/>
                  <a:pt x="5706" y="3087"/>
                </a:cubicBezTo>
                <a:cubicBezTo>
                  <a:pt x="6491" y="3087"/>
                  <a:pt x="7147" y="3700"/>
                  <a:pt x="7154" y="4473"/>
                </a:cubicBezTo>
                <a:cubicBezTo>
                  <a:pt x="7154" y="4866"/>
                  <a:pt x="7000" y="5216"/>
                  <a:pt x="6743" y="5479"/>
                </a:cubicBezTo>
                <a:cubicBezTo>
                  <a:pt x="6491" y="5731"/>
                  <a:pt x="6135" y="5890"/>
                  <a:pt x="5755" y="5890"/>
                </a:cubicBezTo>
                <a:lnTo>
                  <a:pt x="1485" y="5890"/>
                </a:lnTo>
                <a:cubicBezTo>
                  <a:pt x="681" y="5890"/>
                  <a:pt x="0" y="6749"/>
                  <a:pt x="0" y="7510"/>
                </a:cubicBezTo>
                <a:cubicBezTo>
                  <a:pt x="0" y="7633"/>
                  <a:pt x="18" y="7749"/>
                  <a:pt x="43" y="7866"/>
                </a:cubicBezTo>
                <a:lnTo>
                  <a:pt x="11859" y="7866"/>
                </a:lnTo>
                <a:lnTo>
                  <a:pt x="11859" y="1"/>
                </a:lnTo>
                <a:close/>
              </a:path>
            </a:pathLst>
          </a:custGeom>
          <a:solidFill>
            <a:srgbClr val="ECBB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 flipH="1">
            <a:off x="8828344" y="650723"/>
            <a:ext cx="131116" cy="130151"/>
          </a:xfrm>
          <a:custGeom>
            <a:avLst/>
            <a:gdLst/>
            <a:ahLst/>
            <a:cxnLst/>
            <a:rect l="l" t="t" r="r" b="b"/>
            <a:pathLst>
              <a:path w="817" h="811" extrusionOk="0">
                <a:moveTo>
                  <a:pt x="411" y="0"/>
                </a:moveTo>
                <a:cubicBezTo>
                  <a:pt x="184" y="0"/>
                  <a:pt x="0" y="185"/>
                  <a:pt x="0" y="405"/>
                </a:cubicBezTo>
                <a:cubicBezTo>
                  <a:pt x="0" y="626"/>
                  <a:pt x="184" y="810"/>
                  <a:pt x="411" y="810"/>
                </a:cubicBezTo>
                <a:cubicBezTo>
                  <a:pt x="632" y="810"/>
                  <a:pt x="816" y="626"/>
                  <a:pt x="816" y="405"/>
                </a:cubicBezTo>
                <a:cubicBezTo>
                  <a:pt x="816" y="178"/>
                  <a:pt x="638" y="0"/>
                  <a:pt x="411" y="0"/>
                </a:cubicBezTo>
                <a:close/>
              </a:path>
            </a:pathLst>
          </a:custGeom>
          <a:solidFill>
            <a:srgbClr val="1E24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8828344" y="950988"/>
            <a:ext cx="131116" cy="130151"/>
          </a:xfrm>
          <a:custGeom>
            <a:avLst/>
            <a:gdLst/>
            <a:ahLst/>
            <a:cxnLst/>
            <a:rect l="l" t="t" r="r" b="b"/>
            <a:pathLst>
              <a:path w="817" h="811" extrusionOk="0">
                <a:moveTo>
                  <a:pt x="411" y="0"/>
                </a:moveTo>
                <a:cubicBezTo>
                  <a:pt x="184" y="0"/>
                  <a:pt x="0" y="184"/>
                  <a:pt x="0" y="405"/>
                </a:cubicBezTo>
                <a:cubicBezTo>
                  <a:pt x="0" y="626"/>
                  <a:pt x="184" y="810"/>
                  <a:pt x="411" y="810"/>
                </a:cubicBezTo>
                <a:cubicBezTo>
                  <a:pt x="632" y="810"/>
                  <a:pt x="816" y="626"/>
                  <a:pt x="816" y="405"/>
                </a:cubicBezTo>
                <a:cubicBezTo>
                  <a:pt x="816" y="184"/>
                  <a:pt x="638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 flipH="1">
            <a:off x="8828344" y="1288806"/>
            <a:ext cx="131116" cy="131114"/>
          </a:xfrm>
          <a:custGeom>
            <a:avLst/>
            <a:gdLst/>
            <a:ahLst/>
            <a:cxnLst/>
            <a:rect l="l" t="t" r="r" b="b"/>
            <a:pathLst>
              <a:path w="817" h="817" extrusionOk="0">
                <a:moveTo>
                  <a:pt x="411" y="1"/>
                </a:moveTo>
                <a:cubicBezTo>
                  <a:pt x="184" y="1"/>
                  <a:pt x="0" y="185"/>
                  <a:pt x="0" y="406"/>
                </a:cubicBezTo>
                <a:cubicBezTo>
                  <a:pt x="0" y="633"/>
                  <a:pt x="184" y="817"/>
                  <a:pt x="411" y="817"/>
                </a:cubicBezTo>
                <a:cubicBezTo>
                  <a:pt x="632" y="817"/>
                  <a:pt x="816" y="633"/>
                  <a:pt x="816" y="406"/>
                </a:cubicBezTo>
                <a:cubicBezTo>
                  <a:pt x="816" y="185"/>
                  <a:pt x="638" y="1"/>
                  <a:pt x="4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7538114" y="739310"/>
            <a:ext cx="1154705" cy="3859769"/>
            <a:chOff x="7377689" y="739310"/>
            <a:chExt cx="1154705" cy="3859769"/>
          </a:xfrm>
        </p:grpSpPr>
        <p:sp>
          <p:nvSpPr>
            <p:cNvPr id="22" name="Google Shape;22;p2"/>
            <p:cNvSpPr/>
            <p:nvPr/>
          </p:nvSpPr>
          <p:spPr>
            <a:xfrm>
              <a:off x="7377689" y="886153"/>
              <a:ext cx="403780" cy="1626651"/>
            </a:xfrm>
            <a:custGeom>
              <a:avLst/>
              <a:gdLst/>
              <a:ahLst/>
              <a:cxnLst/>
              <a:rect l="l" t="t" r="r" b="b"/>
              <a:pathLst>
                <a:path w="2516" h="10136" extrusionOk="0">
                  <a:moveTo>
                    <a:pt x="1258" y="0"/>
                  </a:moveTo>
                  <a:cubicBezTo>
                    <a:pt x="565" y="0"/>
                    <a:pt x="0" y="564"/>
                    <a:pt x="0" y="1258"/>
                  </a:cubicBezTo>
                  <a:lnTo>
                    <a:pt x="0" y="8878"/>
                  </a:lnTo>
                  <a:cubicBezTo>
                    <a:pt x="0" y="9571"/>
                    <a:pt x="565" y="10135"/>
                    <a:pt x="1258" y="10135"/>
                  </a:cubicBezTo>
                  <a:cubicBezTo>
                    <a:pt x="1945" y="10135"/>
                    <a:pt x="2516" y="9571"/>
                    <a:pt x="2516" y="8878"/>
                  </a:cubicBezTo>
                  <a:lnTo>
                    <a:pt x="2516" y="1258"/>
                  </a:lnTo>
                  <a:cubicBezTo>
                    <a:pt x="2516" y="564"/>
                    <a:pt x="1945" y="0"/>
                    <a:pt x="1258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128614" y="1600946"/>
              <a:ext cx="403780" cy="1627614"/>
            </a:xfrm>
            <a:custGeom>
              <a:avLst/>
              <a:gdLst/>
              <a:ahLst/>
              <a:cxnLst/>
              <a:rect l="l" t="t" r="r" b="b"/>
              <a:pathLst>
                <a:path w="2516" h="10142" extrusionOk="0">
                  <a:moveTo>
                    <a:pt x="1258" y="0"/>
                  </a:moveTo>
                  <a:cubicBezTo>
                    <a:pt x="571" y="0"/>
                    <a:pt x="0" y="565"/>
                    <a:pt x="0" y="1258"/>
                  </a:cubicBezTo>
                  <a:lnTo>
                    <a:pt x="0" y="8884"/>
                  </a:lnTo>
                  <a:cubicBezTo>
                    <a:pt x="0" y="9571"/>
                    <a:pt x="571" y="10141"/>
                    <a:pt x="1258" y="10141"/>
                  </a:cubicBezTo>
                  <a:cubicBezTo>
                    <a:pt x="1957" y="10141"/>
                    <a:pt x="2516" y="9577"/>
                    <a:pt x="2516" y="8884"/>
                  </a:cubicBezTo>
                  <a:lnTo>
                    <a:pt x="2516" y="1258"/>
                  </a:lnTo>
                  <a:cubicBezTo>
                    <a:pt x="2516" y="565"/>
                    <a:pt x="1951" y="0"/>
                    <a:pt x="1258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61764" y="739310"/>
              <a:ext cx="34665" cy="3835211"/>
            </a:xfrm>
            <a:custGeom>
              <a:avLst/>
              <a:gdLst/>
              <a:ahLst/>
              <a:cxnLst/>
              <a:rect l="l" t="t" r="r" b="b"/>
              <a:pathLst>
                <a:path w="216" h="23898" extrusionOk="0">
                  <a:moveTo>
                    <a:pt x="111" y="1"/>
                  </a:moveTo>
                  <a:cubicBezTo>
                    <a:pt x="49" y="1"/>
                    <a:pt x="0" y="50"/>
                    <a:pt x="0" y="111"/>
                  </a:cubicBezTo>
                  <a:lnTo>
                    <a:pt x="0" y="23793"/>
                  </a:lnTo>
                  <a:cubicBezTo>
                    <a:pt x="0" y="23854"/>
                    <a:pt x="49" y="23897"/>
                    <a:pt x="111" y="23897"/>
                  </a:cubicBezTo>
                  <a:cubicBezTo>
                    <a:pt x="172" y="23897"/>
                    <a:pt x="215" y="23842"/>
                    <a:pt x="215" y="23793"/>
                  </a:cubicBezTo>
                  <a:lnTo>
                    <a:pt x="215" y="111"/>
                  </a:lnTo>
                  <a:cubicBezTo>
                    <a:pt x="215" y="50"/>
                    <a:pt x="172" y="1"/>
                    <a:pt x="111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02899" y="1378356"/>
              <a:ext cx="31616" cy="3220723"/>
            </a:xfrm>
            <a:custGeom>
              <a:avLst/>
              <a:gdLst/>
              <a:ahLst/>
              <a:cxnLst/>
              <a:rect l="l" t="t" r="r" b="b"/>
              <a:pathLst>
                <a:path w="197" h="20069" extrusionOk="0">
                  <a:moveTo>
                    <a:pt x="98" y="1"/>
                  </a:moveTo>
                  <a:cubicBezTo>
                    <a:pt x="43" y="1"/>
                    <a:pt x="0" y="44"/>
                    <a:pt x="0" y="99"/>
                  </a:cubicBezTo>
                  <a:lnTo>
                    <a:pt x="0" y="19970"/>
                  </a:lnTo>
                  <a:cubicBezTo>
                    <a:pt x="0" y="20026"/>
                    <a:pt x="43" y="20068"/>
                    <a:pt x="98" y="20068"/>
                  </a:cubicBezTo>
                  <a:cubicBezTo>
                    <a:pt x="153" y="20068"/>
                    <a:pt x="196" y="20026"/>
                    <a:pt x="196" y="19964"/>
                  </a:cubicBezTo>
                  <a:lnTo>
                    <a:pt x="196" y="99"/>
                  </a:lnTo>
                  <a:cubicBezTo>
                    <a:pt x="196" y="44"/>
                    <a:pt x="153" y="1"/>
                    <a:pt x="98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16540" y="1832203"/>
              <a:ext cx="171558" cy="148928"/>
            </a:xfrm>
            <a:custGeom>
              <a:avLst/>
              <a:gdLst/>
              <a:ahLst/>
              <a:cxnLst/>
              <a:rect l="l" t="t" r="r" b="b"/>
              <a:pathLst>
                <a:path w="1069" h="928" extrusionOk="0">
                  <a:moveTo>
                    <a:pt x="756" y="87"/>
                  </a:moveTo>
                  <a:lnTo>
                    <a:pt x="976" y="467"/>
                  </a:lnTo>
                  <a:lnTo>
                    <a:pt x="756" y="854"/>
                  </a:lnTo>
                  <a:lnTo>
                    <a:pt x="320" y="854"/>
                  </a:lnTo>
                  <a:lnTo>
                    <a:pt x="99" y="467"/>
                  </a:lnTo>
                  <a:lnTo>
                    <a:pt x="320" y="87"/>
                  </a:lnTo>
                  <a:close/>
                  <a:moveTo>
                    <a:pt x="295" y="1"/>
                  </a:moveTo>
                  <a:cubicBezTo>
                    <a:pt x="283" y="1"/>
                    <a:pt x="265" y="7"/>
                    <a:pt x="259" y="25"/>
                  </a:cubicBezTo>
                  <a:lnTo>
                    <a:pt x="13" y="449"/>
                  </a:lnTo>
                  <a:cubicBezTo>
                    <a:pt x="1" y="455"/>
                    <a:pt x="1" y="467"/>
                    <a:pt x="13" y="486"/>
                  </a:cubicBezTo>
                  <a:lnTo>
                    <a:pt x="259" y="909"/>
                  </a:lnTo>
                  <a:cubicBezTo>
                    <a:pt x="265" y="921"/>
                    <a:pt x="283" y="927"/>
                    <a:pt x="295" y="927"/>
                  </a:cubicBezTo>
                  <a:lnTo>
                    <a:pt x="780" y="927"/>
                  </a:lnTo>
                  <a:cubicBezTo>
                    <a:pt x="792" y="927"/>
                    <a:pt x="811" y="921"/>
                    <a:pt x="817" y="909"/>
                  </a:cubicBezTo>
                  <a:lnTo>
                    <a:pt x="1062" y="486"/>
                  </a:lnTo>
                  <a:cubicBezTo>
                    <a:pt x="1068" y="479"/>
                    <a:pt x="1068" y="461"/>
                    <a:pt x="1062" y="449"/>
                  </a:cubicBezTo>
                  <a:lnTo>
                    <a:pt x="817" y="25"/>
                  </a:lnTo>
                  <a:cubicBezTo>
                    <a:pt x="811" y="7"/>
                    <a:pt x="792" y="1"/>
                    <a:pt x="780" y="1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16540" y="2038104"/>
              <a:ext cx="171558" cy="148767"/>
            </a:xfrm>
            <a:custGeom>
              <a:avLst/>
              <a:gdLst/>
              <a:ahLst/>
              <a:cxnLst/>
              <a:rect l="l" t="t" r="r" b="b"/>
              <a:pathLst>
                <a:path w="1069" h="927" extrusionOk="0">
                  <a:moveTo>
                    <a:pt x="756" y="86"/>
                  </a:moveTo>
                  <a:lnTo>
                    <a:pt x="976" y="466"/>
                  </a:lnTo>
                  <a:lnTo>
                    <a:pt x="756" y="853"/>
                  </a:lnTo>
                  <a:lnTo>
                    <a:pt x="320" y="853"/>
                  </a:lnTo>
                  <a:lnTo>
                    <a:pt x="99" y="466"/>
                  </a:lnTo>
                  <a:lnTo>
                    <a:pt x="320" y="86"/>
                  </a:lnTo>
                  <a:close/>
                  <a:moveTo>
                    <a:pt x="295" y="0"/>
                  </a:moveTo>
                  <a:cubicBezTo>
                    <a:pt x="283" y="0"/>
                    <a:pt x="265" y="6"/>
                    <a:pt x="259" y="25"/>
                  </a:cubicBezTo>
                  <a:lnTo>
                    <a:pt x="13" y="442"/>
                  </a:lnTo>
                  <a:cubicBezTo>
                    <a:pt x="1" y="454"/>
                    <a:pt x="1" y="466"/>
                    <a:pt x="13" y="485"/>
                  </a:cubicBezTo>
                  <a:lnTo>
                    <a:pt x="259" y="902"/>
                  </a:lnTo>
                  <a:cubicBezTo>
                    <a:pt x="265" y="920"/>
                    <a:pt x="283" y="927"/>
                    <a:pt x="295" y="927"/>
                  </a:cubicBezTo>
                  <a:lnTo>
                    <a:pt x="780" y="927"/>
                  </a:lnTo>
                  <a:cubicBezTo>
                    <a:pt x="792" y="927"/>
                    <a:pt x="811" y="920"/>
                    <a:pt x="817" y="902"/>
                  </a:cubicBezTo>
                  <a:lnTo>
                    <a:pt x="1062" y="485"/>
                  </a:lnTo>
                  <a:cubicBezTo>
                    <a:pt x="1068" y="473"/>
                    <a:pt x="1068" y="460"/>
                    <a:pt x="1062" y="442"/>
                  </a:cubicBezTo>
                  <a:lnTo>
                    <a:pt x="817" y="25"/>
                  </a:lnTo>
                  <a:cubicBezTo>
                    <a:pt x="811" y="6"/>
                    <a:pt x="792" y="0"/>
                    <a:pt x="780" y="0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16540" y="2234054"/>
              <a:ext cx="171558" cy="148767"/>
            </a:xfrm>
            <a:custGeom>
              <a:avLst/>
              <a:gdLst/>
              <a:ahLst/>
              <a:cxnLst/>
              <a:rect l="l" t="t" r="r" b="b"/>
              <a:pathLst>
                <a:path w="1069" h="927" extrusionOk="0">
                  <a:moveTo>
                    <a:pt x="756" y="74"/>
                  </a:moveTo>
                  <a:lnTo>
                    <a:pt x="976" y="460"/>
                  </a:lnTo>
                  <a:lnTo>
                    <a:pt x="756" y="841"/>
                  </a:lnTo>
                  <a:lnTo>
                    <a:pt x="320" y="841"/>
                  </a:lnTo>
                  <a:lnTo>
                    <a:pt x="99" y="460"/>
                  </a:lnTo>
                  <a:lnTo>
                    <a:pt x="320" y="74"/>
                  </a:lnTo>
                  <a:close/>
                  <a:moveTo>
                    <a:pt x="295" y="0"/>
                  </a:moveTo>
                  <a:cubicBezTo>
                    <a:pt x="283" y="0"/>
                    <a:pt x="265" y="6"/>
                    <a:pt x="259" y="18"/>
                  </a:cubicBezTo>
                  <a:lnTo>
                    <a:pt x="13" y="442"/>
                  </a:lnTo>
                  <a:cubicBezTo>
                    <a:pt x="1" y="448"/>
                    <a:pt x="1" y="466"/>
                    <a:pt x="13" y="479"/>
                  </a:cubicBezTo>
                  <a:lnTo>
                    <a:pt x="259" y="902"/>
                  </a:lnTo>
                  <a:cubicBezTo>
                    <a:pt x="265" y="920"/>
                    <a:pt x="283" y="926"/>
                    <a:pt x="295" y="926"/>
                  </a:cubicBezTo>
                  <a:lnTo>
                    <a:pt x="780" y="926"/>
                  </a:lnTo>
                  <a:cubicBezTo>
                    <a:pt x="792" y="926"/>
                    <a:pt x="811" y="920"/>
                    <a:pt x="817" y="902"/>
                  </a:cubicBezTo>
                  <a:lnTo>
                    <a:pt x="1062" y="479"/>
                  </a:lnTo>
                  <a:cubicBezTo>
                    <a:pt x="1068" y="472"/>
                    <a:pt x="1068" y="460"/>
                    <a:pt x="1062" y="442"/>
                  </a:cubicBezTo>
                  <a:lnTo>
                    <a:pt x="817" y="18"/>
                  </a:lnTo>
                  <a:cubicBezTo>
                    <a:pt x="811" y="6"/>
                    <a:pt x="792" y="0"/>
                    <a:pt x="780" y="0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51975" y="1006194"/>
              <a:ext cx="171398" cy="149891"/>
            </a:xfrm>
            <a:custGeom>
              <a:avLst/>
              <a:gdLst/>
              <a:ahLst/>
              <a:cxnLst/>
              <a:rect l="l" t="t" r="r" b="b"/>
              <a:pathLst>
                <a:path w="1068" h="934" extrusionOk="0">
                  <a:moveTo>
                    <a:pt x="755" y="80"/>
                  </a:moveTo>
                  <a:lnTo>
                    <a:pt x="976" y="461"/>
                  </a:lnTo>
                  <a:lnTo>
                    <a:pt x="755" y="847"/>
                  </a:lnTo>
                  <a:lnTo>
                    <a:pt x="319" y="847"/>
                  </a:lnTo>
                  <a:lnTo>
                    <a:pt x="92" y="461"/>
                  </a:lnTo>
                  <a:lnTo>
                    <a:pt x="319" y="80"/>
                  </a:lnTo>
                  <a:close/>
                  <a:moveTo>
                    <a:pt x="295" y="1"/>
                  </a:moveTo>
                  <a:cubicBezTo>
                    <a:pt x="276" y="1"/>
                    <a:pt x="264" y="13"/>
                    <a:pt x="258" y="25"/>
                  </a:cubicBezTo>
                  <a:lnTo>
                    <a:pt x="12" y="448"/>
                  </a:lnTo>
                  <a:cubicBezTo>
                    <a:pt x="0" y="455"/>
                    <a:pt x="0" y="473"/>
                    <a:pt x="12" y="485"/>
                  </a:cubicBezTo>
                  <a:lnTo>
                    <a:pt x="258" y="909"/>
                  </a:lnTo>
                  <a:cubicBezTo>
                    <a:pt x="264" y="921"/>
                    <a:pt x="276" y="933"/>
                    <a:pt x="295" y="933"/>
                  </a:cubicBezTo>
                  <a:lnTo>
                    <a:pt x="779" y="933"/>
                  </a:lnTo>
                  <a:cubicBezTo>
                    <a:pt x="791" y="933"/>
                    <a:pt x="810" y="921"/>
                    <a:pt x="816" y="909"/>
                  </a:cubicBezTo>
                  <a:lnTo>
                    <a:pt x="1061" y="485"/>
                  </a:lnTo>
                  <a:cubicBezTo>
                    <a:pt x="1068" y="479"/>
                    <a:pt x="1068" y="461"/>
                    <a:pt x="1061" y="448"/>
                  </a:cubicBezTo>
                  <a:lnTo>
                    <a:pt x="816" y="25"/>
                  </a:lnTo>
                  <a:cubicBezTo>
                    <a:pt x="810" y="13"/>
                    <a:pt x="791" y="1"/>
                    <a:pt x="779" y="1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1975" y="1211934"/>
              <a:ext cx="171398" cy="148928"/>
            </a:xfrm>
            <a:custGeom>
              <a:avLst/>
              <a:gdLst/>
              <a:ahLst/>
              <a:cxnLst/>
              <a:rect l="l" t="t" r="r" b="b"/>
              <a:pathLst>
                <a:path w="1068" h="928" extrusionOk="0">
                  <a:moveTo>
                    <a:pt x="755" y="81"/>
                  </a:moveTo>
                  <a:lnTo>
                    <a:pt x="976" y="461"/>
                  </a:lnTo>
                  <a:lnTo>
                    <a:pt x="755" y="847"/>
                  </a:lnTo>
                  <a:lnTo>
                    <a:pt x="319" y="847"/>
                  </a:lnTo>
                  <a:lnTo>
                    <a:pt x="92" y="461"/>
                  </a:lnTo>
                  <a:lnTo>
                    <a:pt x="319" y="81"/>
                  </a:lnTo>
                  <a:close/>
                  <a:moveTo>
                    <a:pt x="295" y="1"/>
                  </a:moveTo>
                  <a:cubicBezTo>
                    <a:pt x="276" y="1"/>
                    <a:pt x="264" y="7"/>
                    <a:pt x="258" y="25"/>
                  </a:cubicBezTo>
                  <a:lnTo>
                    <a:pt x="12" y="449"/>
                  </a:lnTo>
                  <a:cubicBezTo>
                    <a:pt x="0" y="455"/>
                    <a:pt x="0" y="467"/>
                    <a:pt x="12" y="485"/>
                  </a:cubicBezTo>
                  <a:lnTo>
                    <a:pt x="258" y="909"/>
                  </a:lnTo>
                  <a:cubicBezTo>
                    <a:pt x="264" y="921"/>
                    <a:pt x="276" y="927"/>
                    <a:pt x="295" y="927"/>
                  </a:cubicBezTo>
                  <a:lnTo>
                    <a:pt x="779" y="927"/>
                  </a:lnTo>
                  <a:cubicBezTo>
                    <a:pt x="791" y="927"/>
                    <a:pt x="810" y="921"/>
                    <a:pt x="816" y="909"/>
                  </a:cubicBezTo>
                  <a:lnTo>
                    <a:pt x="1061" y="485"/>
                  </a:lnTo>
                  <a:cubicBezTo>
                    <a:pt x="1068" y="479"/>
                    <a:pt x="1068" y="461"/>
                    <a:pt x="1061" y="449"/>
                  </a:cubicBezTo>
                  <a:lnTo>
                    <a:pt x="816" y="25"/>
                  </a:lnTo>
                  <a:cubicBezTo>
                    <a:pt x="810" y="7"/>
                    <a:pt x="791" y="1"/>
                    <a:pt x="779" y="1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51975" y="1419760"/>
              <a:ext cx="171398" cy="149730"/>
            </a:xfrm>
            <a:custGeom>
              <a:avLst/>
              <a:gdLst/>
              <a:ahLst/>
              <a:cxnLst/>
              <a:rect l="l" t="t" r="r" b="b"/>
              <a:pathLst>
                <a:path w="1068" h="933" extrusionOk="0">
                  <a:moveTo>
                    <a:pt x="755" y="80"/>
                  </a:moveTo>
                  <a:lnTo>
                    <a:pt x="976" y="460"/>
                  </a:lnTo>
                  <a:lnTo>
                    <a:pt x="755" y="847"/>
                  </a:lnTo>
                  <a:lnTo>
                    <a:pt x="319" y="847"/>
                  </a:lnTo>
                  <a:lnTo>
                    <a:pt x="92" y="460"/>
                  </a:lnTo>
                  <a:lnTo>
                    <a:pt x="319" y="80"/>
                  </a:lnTo>
                  <a:close/>
                  <a:moveTo>
                    <a:pt x="295" y="0"/>
                  </a:moveTo>
                  <a:cubicBezTo>
                    <a:pt x="276" y="0"/>
                    <a:pt x="264" y="13"/>
                    <a:pt x="258" y="25"/>
                  </a:cubicBezTo>
                  <a:lnTo>
                    <a:pt x="12" y="448"/>
                  </a:lnTo>
                  <a:cubicBezTo>
                    <a:pt x="0" y="454"/>
                    <a:pt x="0" y="473"/>
                    <a:pt x="12" y="485"/>
                  </a:cubicBezTo>
                  <a:lnTo>
                    <a:pt x="258" y="908"/>
                  </a:lnTo>
                  <a:cubicBezTo>
                    <a:pt x="264" y="921"/>
                    <a:pt x="276" y="933"/>
                    <a:pt x="295" y="933"/>
                  </a:cubicBezTo>
                  <a:lnTo>
                    <a:pt x="779" y="933"/>
                  </a:lnTo>
                  <a:cubicBezTo>
                    <a:pt x="791" y="933"/>
                    <a:pt x="810" y="921"/>
                    <a:pt x="816" y="908"/>
                  </a:cubicBezTo>
                  <a:lnTo>
                    <a:pt x="1061" y="485"/>
                  </a:lnTo>
                  <a:cubicBezTo>
                    <a:pt x="1068" y="479"/>
                    <a:pt x="1068" y="460"/>
                    <a:pt x="1061" y="448"/>
                  </a:cubicBezTo>
                  <a:lnTo>
                    <a:pt x="816" y="25"/>
                  </a:lnTo>
                  <a:cubicBezTo>
                    <a:pt x="810" y="13"/>
                    <a:pt x="791" y="0"/>
                    <a:pt x="779" y="0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8719055" y="3794597"/>
            <a:ext cx="221630" cy="221626"/>
          </a:xfrm>
          <a:custGeom>
            <a:avLst/>
            <a:gdLst/>
            <a:ahLst/>
            <a:cxnLst/>
            <a:rect l="l" t="t" r="r" b="b"/>
            <a:pathLst>
              <a:path w="1381" h="1381" extrusionOk="0">
                <a:moveTo>
                  <a:pt x="693" y="246"/>
                </a:moveTo>
                <a:cubicBezTo>
                  <a:pt x="939" y="246"/>
                  <a:pt x="1135" y="442"/>
                  <a:pt x="1135" y="687"/>
                </a:cubicBezTo>
                <a:cubicBezTo>
                  <a:pt x="1135" y="933"/>
                  <a:pt x="939" y="1135"/>
                  <a:pt x="693" y="1135"/>
                </a:cubicBezTo>
                <a:cubicBezTo>
                  <a:pt x="448" y="1135"/>
                  <a:pt x="246" y="933"/>
                  <a:pt x="246" y="687"/>
                </a:cubicBezTo>
                <a:cubicBezTo>
                  <a:pt x="246" y="442"/>
                  <a:pt x="448" y="246"/>
                  <a:pt x="693" y="246"/>
                </a:cubicBezTo>
                <a:close/>
                <a:moveTo>
                  <a:pt x="693" y="0"/>
                </a:moveTo>
                <a:cubicBezTo>
                  <a:pt x="307" y="0"/>
                  <a:pt x="0" y="307"/>
                  <a:pt x="0" y="687"/>
                </a:cubicBezTo>
                <a:cubicBezTo>
                  <a:pt x="0" y="1074"/>
                  <a:pt x="307" y="1381"/>
                  <a:pt x="693" y="1381"/>
                </a:cubicBezTo>
                <a:cubicBezTo>
                  <a:pt x="1068" y="1381"/>
                  <a:pt x="1380" y="1074"/>
                  <a:pt x="1380" y="687"/>
                </a:cubicBezTo>
                <a:cubicBezTo>
                  <a:pt x="1380" y="307"/>
                  <a:pt x="1074" y="0"/>
                  <a:pt x="6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705253" y="4185374"/>
            <a:ext cx="221630" cy="221787"/>
          </a:xfrm>
          <a:custGeom>
            <a:avLst/>
            <a:gdLst/>
            <a:ahLst/>
            <a:cxnLst/>
            <a:rect l="l" t="t" r="r" b="b"/>
            <a:pathLst>
              <a:path w="1381" h="1382" extrusionOk="0">
                <a:moveTo>
                  <a:pt x="693" y="246"/>
                </a:moveTo>
                <a:cubicBezTo>
                  <a:pt x="939" y="246"/>
                  <a:pt x="1135" y="449"/>
                  <a:pt x="1135" y="694"/>
                </a:cubicBezTo>
                <a:cubicBezTo>
                  <a:pt x="1135" y="939"/>
                  <a:pt x="939" y="1136"/>
                  <a:pt x="693" y="1136"/>
                </a:cubicBezTo>
                <a:cubicBezTo>
                  <a:pt x="448" y="1136"/>
                  <a:pt x="246" y="939"/>
                  <a:pt x="246" y="694"/>
                </a:cubicBezTo>
                <a:cubicBezTo>
                  <a:pt x="246" y="449"/>
                  <a:pt x="448" y="246"/>
                  <a:pt x="693" y="246"/>
                </a:cubicBezTo>
                <a:close/>
                <a:moveTo>
                  <a:pt x="693" y="1"/>
                </a:moveTo>
                <a:cubicBezTo>
                  <a:pt x="307" y="1"/>
                  <a:pt x="0" y="307"/>
                  <a:pt x="0" y="694"/>
                </a:cubicBezTo>
                <a:cubicBezTo>
                  <a:pt x="0" y="1074"/>
                  <a:pt x="307" y="1381"/>
                  <a:pt x="693" y="1381"/>
                </a:cubicBezTo>
                <a:cubicBezTo>
                  <a:pt x="1074" y="1381"/>
                  <a:pt x="1381" y="1074"/>
                  <a:pt x="1381" y="694"/>
                </a:cubicBezTo>
                <a:cubicBezTo>
                  <a:pt x="1381" y="307"/>
                  <a:pt x="1074" y="1"/>
                  <a:pt x="6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0" y="4564426"/>
            <a:ext cx="9144016" cy="579083"/>
          </a:xfrm>
          <a:custGeom>
            <a:avLst/>
            <a:gdLst/>
            <a:ahLst/>
            <a:cxnLst/>
            <a:rect l="l" t="t" r="r" b="b"/>
            <a:pathLst>
              <a:path w="12787" h="6535" extrusionOk="0">
                <a:moveTo>
                  <a:pt x="1" y="1"/>
                </a:moveTo>
                <a:lnTo>
                  <a:pt x="1" y="6535"/>
                </a:lnTo>
                <a:lnTo>
                  <a:pt x="12786" y="6535"/>
                </a:lnTo>
                <a:lnTo>
                  <a:pt x="12786" y="1"/>
                </a:lnTo>
                <a:close/>
              </a:path>
            </a:pathLst>
          </a:custGeom>
          <a:solidFill>
            <a:srgbClr val="E3B3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655188" y="392200"/>
            <a:ext cx="1049604" cy="1048800"/>
            <a:chOff x="655188" y="392200"/>
            <a:chExt cx="1049604" cy="1048800"/>
          </a:xfrm>
        </p:grpSpPr>
        <p:sp>
          <p:nvSpPr>
            <p:cNvPr id="36" name="Google Shape;36;p2"/>
            <p:cNvSpPr/>
            <p:nvPr/>
          </p:nvSpPr>
          <p:spPr>
            <a:xfrm>
              <a:off x="655188" y="392200"/>
              <a:ext cx="522398" cy="526535"/>
            </a:xfrm>
            <a:custGeom>
              <a:avLst/>
              <a:gdLst/>
              <a:ahLst/>
              <a:cxnLst/>
              <a:rect l="l" t="t" r="r" b="b"/>
              <a:pathLst>
                <a:path w="3915" h="3946" extrusionOk="0">
                  <a:moveTo>
                    <a:pt x="2184" y="0"/>
                  </a:moveTo>
                  <a:lnTo>
                    <a:pt x="0" y="2185"/>
                  </a:lnTo>
                  <a:lnTo>
                    <a:pt x="1730" y="3945"/>
                  </a:lnTo>
                  <a:lnTo>
                    <a:pt x="3914" y="3945"/>
                  </a:lnTo>
                  <a:lnTo>
                    <a:pt x="3914" y="1761"/>
                  </a:lnTo>
                  <a:lnTo>
                    <a:pt x="2184" y="0"/>
                  </a:ln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5188" y="392200"/>
              <a:ext cx="291555" cy="291555"/>
            </a:xfrm>
            <a:custGeom>
              <a:avLst/>
              <a:gdLst/>
              <a:ahLst/>
              <a:cxnLst/>
              <a:rect l="l" t="t" r="r" b="b"/>
              <a:pathLst>
                <a:path w="2185" h="2185" extrusionOk="0">
                  <a:moveTo>
                    <a:pt x="0" y="0"/>
                  </a:moveTo>
                  <a:lnTo>
                    <a:pt x="0" y="2185"/>
                  </a:lnTo>
                  <a:lnTo>
                    <a:pt x="2184" y="2185"/>
                  </a:lnTo>
                  <a:lnTo>
                    <a:pt x="2184" y="0"/>
                  </a:lnTo>
                  <a:close/>
                </a:path>
              </a:pathLst>
            </a:custGeom>
            <a:solidFill>
              <a:srgbClr val="DB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71719" y="392200"/>
              <a:ext cx="522398" cy="526535"/>
            </a:xfrm>
            <a:custGeom>
              <a:avLst/>
              <a:gdLst/>
              <a:ahLst/>
              <a:cxnLst/>
              <a:rect l="l" t="t" r="r" b="b"/>
              <a:pathLst>
                <a:path w="3915" h="3946" extrusionOk="0">
                  <a:moveTo>
                    <a:pt x="2185" y="0"/>
                  </a:moveTo>
                  <a:lnTo>
                    <a:pt x="0" y="2185"/>
                  </a:lnTo>
                  <a:lnTo>
                    <a:pt x="1731" y="3945"/>
                  </a:lnTo>
                  <a:lnTo>
                    <a:pt x="3915" y="3945"/>
                  </a:lnTo>
                  <a:lnTo>
                    <a:pt x="3915" y="1761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71719" y="392200"/>
              <a:ext cx="291555" cy="291555"/>
            </a:xfrm>
            <a:custGeom>
              <a:avLst/>
              <a:gdLst/>
              <a:ahLst/>
              <a:cxnLst/>
              <a:rect l="l" t="t" r="r" b="b"/>
              <a:pathLst>
                <a:path w="2185" h="2185" extrusionOk="0">
                  <a:moveTo>
                    <a:pt x="0" y="0"/>
                  </a:moveTo>
                  <a:lnTo>
                    <a:pt x="0" y="2185"/>
                  </a:lnTo>
                  <a:lnTo>
                    <a:pt x="2185" y="2185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4929" y="913665"/>
              <a:ext cx="523332" cy="527335"/>
            </a:xfrm>
            <a:custGeom>
              <a:avLst/>
              <a:gdLst/>
              <a:ahLst/>
              <a:cxnLst/>
              <a:rect l="l" t="t" r="r" b="b"/>
              <a:pathLst>
                <a:path w="3922" h="3952" extrusionOk="0">
                  <a:moveTo>
                    <a:pt x="2185" y="0"/>
                  </a:moveTo>
                  <a:lnTo>
                    <a:pt x="1" y="2185"/>
                  </a:lnTo>
                  <a:lnTo>
                    <a:pt x="1731" y="3951"/>
                  </a:lnTo>
                  <a:lnTo>
                    <a:pt x="3921" y="3951"/>
                  </a:lnTo>
                  <a:lnTo>
                    <a:pt x="3921" y="1767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64929" y="913665"/>
              <a:ext cx="291555" cy="291555"/>
            </a:xfrm>
            <a:custGeom>
              <a:avLst/>
              <a:gdLst/>
              <a:ahLst/>
              <a:cxnLst/>
              <a:rect l="l" t="t" r="r" b="b"/>
              <a:pathLst>
                <a:path w="2185" h="2185" extrusionOk="0">
                  <a:moveTo>
                    <a:pt x="1" y="0"/>
                  </a:moveTo>
                  <a:lnTo>
                    <a:pt x="1" y="2185"/>
                  </a:lnTo>
                  <a:lnTo>
                    <a:pt x="2185" y="2185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81594" y="913665"/>
              <a:ext cx="523199" cy="527335"/>
            </a:xfrm>
            <a:custGeom>
              <a:avLst/>
              <a:gdLst/>
              <a:ahLst/>
              <a:cxnLst/>
              <a:rect l="l" t="t" r="r" b="b"/>
              <a:pathLst>
                <a:path w="3921" h="3952" extrusionOk="0">
                  <a:moveTo>
                    <a:pt x="2190" y="0"/>
                  </a:moveTo>
                  <a:lnTo>
                    <a:pt x="0" y="2185"/>
                  </a:lnTo>
                  <a:lnTo>
                    <a:pt x="1736" y="3951"/>
                  </a:lnTo>
                  <a:lnTo>
                    <a:pt x="3920" y="3951"/>
                  </a:lnTo>
                  <a:lnTo>
                    <a:pt x="3920" y="1767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81594" y="913665"/>
              <a:ext cx="292356" cy="291555"/>
            </a:xfrm>
            <a:custGeom>
              <a:avLst/>
              <a:gdLst/>
              <a:ahLst/>
              <a:cxnLst/>
              <a:rect l="l" t="t" r="r" b="b"/>
              <a:pathLst>
                <a:path w="2191" h="2185" extrusionOk="0">
                  <a:moveTo>
                    <a:pt x="0" y="0"/>
                  </a:moveTo>
                  <a:lnTo>
                    <a:pt x="0" y="2185"/>
                  </a:lnTo>
                  <a:lnTo>
                    <a:pt x="2190" y="218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158438" y="4638237"/>
            <a:ext cx="131116" cy="130151"/>
          </a:xfrm>
          <a:custGeom>
            <a:avLst/>
            <a:gdLst/>
            <a:ahLst/>
            <a:cxnLst/>
            <a:rect l="l" t="t" r="r" b="b"/>
            <a:pathLst>
              <a:path w="817" h="811" extrusionOk="0">
                <a:moveTo>
                  <a:pt x="411" y="0"/>
                </a:moveTo>
                <a:cubicBezTo>
                  <a:pt x="184" y="0"/>
                  <a:pt x="0" y="185"/>
                  <a:pt x="0" y="405"/>
                </a:cubicBezTo>
                <a:cubicBezTo>
                  <a:pt x="0" y="626"/>
                  <a:pt x="184" y="810"/>
                  <a:pt x="411" y="810"/>
                </a:cubicBezTo>
                <a:cubicBezTo>
                  <a:pt x="632" y="810"/>
                  <a:pt x="816" y="626"/>
                  <a:pt x="816" y="405"/>
                </a:cubicBezTo>
                <a:cubicBezTo>
                  <a:pt x="816" y="178"/>
                  <a:pt x="638" y="0"/>
                  <a:pt x="411" y="0"/>
                </a:cubicBezTo>
                <a:close/>
              </a:path>
            </a:pathLst>
          </a:custGeom>
          <a:solidFill>
            <a:srgbClr val="1E24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58438" y="4337973"/>
            <a:ext cx="131116" cy="130151"/>
          </a:xfrm>
          <a:custGeom>
            <a:avLst/>
            <a:gdLst/>
            <a:ahLst/>
            <a:cxnLst/>
            <a:rect l="l" t="t" r="r" b="b"/>
            <a:pathLst>
              <a:path w="817" h="811" extrusionOk="0">
                <a:moveTo>
                  <a:pt x="411" y="0"/>
                </a:moveTo>
                <a:cubicBezTo>
                  <a:pt x="184" y="0"/>
                  <a:pt x="0" y="184"/>
                  <a:pt x="0" y="405"/>
                </a:cubicBezTo>
                <a:cubicBezTo>
                  <a:pt x="0" y="626"/>
                  <a:pt x="184" y="810"/>
                  <a:pt x="411" y="810"/>
                </a:cubicBezTo>
                <a:cubicBezTo>
                  <a:pt x="632" y="810"/>
                  <a:pt x="816" y="626"/>
                  <a:pt x="816" y="405"/>
                </a:cubicBezTo>
                <a:cubicBezTo>
                  <a:pt x="816" y="184"/>
                  <a:pt x="638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58438" y="3999192"/>
            <a:ext cx="131116" cy="131114"/>
          </a:xfrm>
          <a:custGeom>
            <a:avLst/>
            <a:gdLst/>
            <a:ahLst/>
            <a:cxnLst/>
            <a:rect l="l" t="t" r="r" b="b"/>
            <a:pathLst>
              <a:path w="817" h="817" extrusionOk="0">
                <a:moveTo>
                  <a:pt x="411" y="1"/>
                </a:moveTo>
                <a:cubicBezTo>
                  <a:pt x="184" y="1"/>
                  <a:pt x="0" y="185"/>
                  <a:pt x="0" y="406"/>
                </a:cubicBezTo>
                <a:cubicBezTo>
                  <a:pt x="0" y="633"/>
                  <a:pt x="184" y="817"/>
                  <a:pt x="411" y="817"/>
                </a:cubicBezTo>
                <a:cubicBezTo>
                  <a:pt x="632" y="817"/>
                  <a:pt x="816" y="633"/>
                  <a:pt x="816" y="406"/>
                </a:cubicBezTo>
                <a:cubicBezTo>
                  <a:pt x="816" y="185"/>
                  <a:pt x="638" y="1"/>
                  <a:pt x="4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8_4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3"/>
          <p:cNvGrpSpPr/>
          <p:nvPr/>
        </p:nvGrpSpPr>
        <p:grpSpPr>
          <a:xfrm>
            <a:off x="8475525" y="-148419"/>
            <a:ext cx="668487" cy="661551"/>
            <a:chOff x="8316625" y="695170"/>
            <a:chExt cx="668487" cy="661551"/>
          </a:xfrm>
        </p:grpSpPr>
        <p:sp>
          <p:nvSpPr>
            <p:cNvPr id="1255" name="Google Shape;1255;p33"/>
            <p:cNvSpPr/>
            <p:nvPr/>
          </p:nvSpPr>
          <p:spPr>
            <a:xfrm flipH="1">
              <a:off x="8942530" y="69517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0"/>
                  </a:moveTo>
                  <a:cubicBezTo>
                    <a:pt x="111" y="0"/>
                    <a:pt x="1" y="105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/>
            <p:cNvSpPr/>
            <p:nvPr/>
          </p:nvSpPr>
          <p:spPr>
            <a:xfrm flipH="1">
              <a:off x="8853415" y="69517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0"/>
                  </a:moveTo>
                  <a:cubicBezTo>
                    <a:pt x="111" y="0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5"/>
                    <a:pt x="387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/>
            <p:cNvSpPr/>
            <p:nvPr/>
          </p:nvSpPr>
          <p:spPr>
            <a:xfrm flipH="1">
              <a:off x="8763896" y="69517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0"/>
                  </a:moveTo>
                  <a:cubicBezTo>
                    <a:pt x="111" y="0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7" y="491"/>
                    <a:pt x="492" y="381"/>
                    <a:pt x="492" y="246"/>
                  </a:cubicBezTo>
                  <a:cubicBezTo>
                    <a:pt x="492" y="105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 flipH="1">
              <a:off x="8674861" y="695170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0"/>
                  </a:moveTo>
                  <a:cubicBezTo>
                    <a:pt x="110" y="0"/>
                    <a:pt x="0" y="105"/>
                    <a:pt x="0" y="246"/>
                  </a:cubicBezTo>
                  <a:cubicBezTo>
                    <a:pt x="0" y="381"/>
                    <a:pt x="117" y="491"/>
                    <a:pt x="245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5"/>
                    <a:pt x="387" y="0"/>
                    <a:pt x="245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 flipH="1">
              <a:off x="8943982" y="783721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 flipH="1">
              <a:off x="8853979" y="783721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55" y="0"/>
                  </a:moveTo>
                  <a:cubicBezTo>
                    <a:pt x="252" y="0"/>
                    <a:pt x="249" y="0"/>
                    <a:pt x="246" y="1"/>
                  </a:cubicBezTo>
                  <a:cubicBezTo>
                    <a:pt x="104" y="1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1" y="491"/>
                    <a:pt x="491" y="381"/>
                    <a:pt x="491" y="246"/>
                  </a:cubicBezTo>
                  <a:cubicBezTo>
                    <a:pt x="491" y="114"/>
                    <a:pt x="380" y="0"/>
                    <a:pt x="255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 flipH="1">
              <a:off x="8764864" y="783721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0" y="105"/>
                    <a:pt x="0" y="246"/>
                  </a:cubicBezTo>
                  <a:cubicBezTo>
                    <a:pt x="0" y="381"/>
                    <a:pt x="105" y="491"/>
                    <a:pt x="246" y="491"/>
                  </a:cubicBezTo>
                  <a:cubicBezTo>
                    <a:pt x="381" y="491"/>
                    <a:pt x="491" y="381"/>
                    <a:pt x="491" y="246"/>
                  </a:cubicBezTo>
                  <a:cubicBezTo>
                    <a:pt x="491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 flipH="1">
              <a:off x="8675829" y="783721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6" y="0"/>
                  </a:moveTo>
                  <a:cubicBezTo>
                    <a:pt x="253" y="0"/>
                    <a:pt x="250" y="0"/>
                    <a:pt x="246" y="1"/>
                  </a:cubicBezTo>
                  <a:cubicBezTo>
                    <a:pt x="105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14"/>
                    <a:pt x="387" y="0"/>
                    <a:pt x="25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 flipH="1">
              <a:off x="8944466" y="872756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92"/>
                    <a:pt x="246" y="492"/>
                  </a:cubicBezTo>
                  <a:cubicBezTo>
                    <a:pt x="381" y="492"/>
                    <a:pt x="491" y="381"/>
                    <a:pt x="491" y="246"/>
                  </a:cubicBezTo>
                  <a:cubicBezTo>
                    <a:pt x="491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 flipH="1">
              <a:off x="8855431" y="872756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7" y="492"/>
                    <a:pt x="246" y="492"/>
                  </a:cubicBezTo>
                  <a:cubicBezTo>
                    <a:pt x="387" y="492"/>
                    <a:pt x="492" y="381"/>
                    <a:pt x="492" y="246"/>
                  </a:cubicBezTo>
                  <a:cubicBezTo>
                    <a:pt x="492" y="105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 flipH="1">
              <a:off x="8766396" y="872756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1"/>
                  </a:moveTo>
                  <a:cubicBezTo>
                    <a:pt x="110" y="1"/>
                    <a:pt x="0" y="105"/>
                    <a:pt x="0" y="246"/>
                  </a:cubicBezTo>
                  <a:cubicBezTo>
                    <a:pt x="0" y="381"/>
                    <a:pt x="117" y="492"/>
                    <a:pt x="245" y="492"/>
                  </a:cubicBezTo>
                  <a:cubicBezTo>
                    <a:pt x="387" y="492"/>
                    <a:pt x="491" y="381"/>
                    <a:pt x="491" y="246"/>
                  </a:cubicBezTo>
                  <a:cubicBezTo>
                    <a:pt x="491" y="105"/>
                    <a:pt x="387" y="1"/>
                    <a:pt x="245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 flipH="1">
              <a:off x="8676797" y="872756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92"/>
                    <a:pt x="246" y="492"/>
                  </a:cubicBezTo>
                  <a:cubicBezTo>
                    <a:pt x="387" y="492"/>
                    <a:pt x="491" y="381"/>
                    <a:pt x="491" y="246"/>
                  </a:cubicBezTo>
                  <a:cubicBezTo>
                    <a:pt x="491" y="105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 flipH="1">
              <a:off x="8945514" y="960823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6" y="1"/>
                  </a:moveTo>
                  <a:cubicBezTo>
                    <a:pt x="104" y="1"/>
                    <a:pt x="0" y="111"/>
                    <a:pt x="0" y="246"/>
                  </a:cubicBezTo>
                  <a:cubicBezTo>
                    <a:pt x="0" y="387"/>
                    <a:pt x="111" y="492"/>
                    <a:pt x="246" y="492"/>
                  </a:cubicBezTo>
                  <a:cubicBezTo>
                    <a:pt x="381" y="492"/>
                    <a:pt x="491" y="387"/>
                    <a:pt x="491" y="246"/>
                  </a:cubicBezTo>
                  <a:cubicBezTo>
                    <a:pt x="491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 flipH="1">
              <a:off x="8856399" y="960823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0" y="111"/>
                    <a:pt x="0" y="246"/>
                  </a:cubicBezTo>
                  <a:cubicBezTo>
                    <a:pt x="0" y="387"/>
                    <a:pt x="117" y="492"/>
                    <a:pt x="246" y="492"/>
                  </a:cubicBezTo>
                  <a:cubicBezTo>
                    <a:pt x="381" y="492"/>
                    <a:pt x="491" y="387"/>
                    <a:pt x="491" y="246"/>
                  </a:cubicBezTo>
                  <a:cubicBezTo>
                    <a:pt x="491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 flipH="1">
              <a:off x="8767364" y="960823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1" y="111"/>
                    <a:pt x="1" y="246"/>
                  </a:cubicBezTo>
                  <a:cubicBezTo>
                    <a:pt x="1" y="387"/>
                    <a:pt x="105" y="492"/>
                    <a:pt x="246" y="492"/>
                  </a:cubicBezTo>
                  <a:cubicBezTo>
                    <a:pt x="381" y="492"/>
                    <a:pt x="492" y="387"/>
                    <a:pt x="492" y="246"/>
                  </a:cubicBezTo>
                  <a:cubicBezTo>
                    <a:pt x="492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 flipH="1">
              <a:off x="8677765" y="960823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0" y="111"/>
                    <a:pt x="0" y="246"/>
                  </a:cubicBezTo>
                  <a:cubicBezTo>
                    <a:pt x="0" y="387"/>
                    <a:pt x="117" y="492"/>
                    <a:pt x="246" y="492"/>
                  </a:cubicBezTo>
                  <a:cubicBezTo>
                    <a:pt x="381" y="492"/>
                    <a:pt x="491" y="387"/>
                    <a:pt x="491" y="246"/>
                  </a:cubicBezTo>
                  <a:cubicBezTo>
                    <a:pt x="491" y="111"/>
                    <a:pt x="374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 flipH="1">
              <a:off x="8584294" y="69517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0"/>
                  </a:moveTo>
                  <a:cubicBezTo>
                    <a:pt x="105" y="0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 flipH="1">
              <a:off x="8495259" y="695170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0"/>
                  </a:moveTo>
                  <a:cubicBezTo>
                    <a:pt x="104" y="0"/>
                    <a:pt x="0" y="105"/>
                    <a:pt x="0" y="246"/>
                  </a:cubicBezTo>
                  <a:cubicBezTo>
                    <a:pt x="0" y="381"/>
                    <a:pt x="111" y="491"/>
                    <a:pt x="245" y="491"/>
                  </a:cubicBezTo>
                  <a:cubicBezTo>
                    <a:pt x="380" y="491"/>
                    <a:pt x="491" y="381"/>
                    <a:pt x="491" y="246"/>
                  </a:cubicBezTo>
                  <a:cubicBezTo>
                    <a:pt x="491" y="105"/>
                    <a:pt x="380" y="0"/>
                    <a:pt x="245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 flipH="1">
              <a:off x="8406144" y="69517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0"/>
                  </a:moveTo>
                  <a:cubicBezTo>
                    <a:pt x="105" y="0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1" y="491"/>
                    <a:pt x="491" y="381"/>
                    <a:pt x="491" y="246"/>
                  </a:cubicBezTo>
                  <a:cubicBezTo>
                    <a:pt x="491" y="105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 flipH="1">
              <a:off x="8316625" y="69517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0"/>
                  </a:moveTo>
                  <a:cubicBezTo>
                    <a:pt x="111" y="0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75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 flipH="1">
              <a:off x="8585746" y="783721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 flipH="1">
              <a:off x="8496711" y="783721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 flipH="1">
              <a:off x="8407676" y="783721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7" y="0"/>
                  </a:moveTo>
                  <a:cubicBezTo>
                    <a:pt x="253" y="0"/>
                    <a:pt x="250" y="0"/>
                    <a:pt x="246" y="1"/>
                  </a:cubicBez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8" y="491"/>
                    <a:pt x="246" y="491"/>
                  </a:cubicBezTo>
                  <a:cubicBezTo>
                    <a:pt x="387" y="491"/>
                    <a:pt x="492" y="381"/>
                    <a:pt x="492" y="246"/>
                  </a:cubicBezTo>
                  <a:cubicBezTo>
                    <a:pt x="492" y="114"/>
                    <a:pt x="393" y="0"/>
                    <a:pt x="257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 flipH="1">
              <a:off x="8317593" y="783721"/>
              <a:ext cx="40162" cy="39679"/>
            </a:xfrm>
            <a:custGeom>
              <a:avLst/>
              <a:gdLst/>
              <a:ahLst/>
              <a:cxnLst/>
              <a:rect l="l" t="t" r="r" b="b"/>
              <a:pathLst>
                <a:path w="498" h="492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7" y="491"/>
                    <a:pt x="497" y="381"/>
                    <a:pt x="497" y="246"/>
                  </a:cubicBezTo>
                  <a:cubicBezTo>
                    <a:pt x="497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 flipH="1">
              <a:off x="8586794" y="872756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1"/>
                  </a:moveTo>
                  <a:cubicBezTo>
                    <a:pt x="104" y="1"/>
                    <a:pt x="0" y="105"/>
                    <a:pt x="0" y="246"/>
                  </a:cubicBezTo>
                  <a:cubicBezTo>
                    <a:pt x="0" y="381"/>
                    <a:pt x="104" y="492"/>
                    <a:pt x="245" y="492"/>
                  </a:cubicBezTo>
                  <a:cubicBezTo>
                    <a:pt x="380" y="492"/>
                    <a:pt x="491" y="381"/>
                    <a:pt x="491" y="246"/>
                  </a:cubicBezTo>
                  <a:cubicBezTo>
                    <a:pt x="491" y="105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 flipH="1">
              <a:off x="8497679" y="872756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0" y="105"/>
                    <a:pt x="0" y="246"/>
                  </a:cubicBezTo>
                  <a:cubicBezTo>
                    <a:pt x="0" y="381"/>
                    <a:pt x="105" y="492"/>
                    <a:pt x="246" y="492"/>
                  </a:cubicBezTo>
                  <a:cubicBezTo>
                    <a:pt x="381" y="492"/>
                    <a:pt x="491" y="381"/>
                    <a:pt x="491" y="246"/>
                  </a:cubicBezTo>
                  <a:cubicBezTo>
                    <a:pt x="491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 flipH="1">
              <a:off x="8408160" y="872756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92"/>
                    <a:pt x="246" y="492"/>
                  </a:cubicBezTo>
                  <a:cubicBezTo>
                    <a:pt x="387" y="492"/>
                    <a:pt x="492" y="381"/>
                    <a:pt x="492" y="246"/>
                  </a:cubicBezTo>
                  <a:cubicBezTo>
                    <a:pt x="492" y="105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 flipH="1">
              <a:off x="8319125" y="872756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92"/>
                    <a:pt x="246" y="492"/>
                  </a:cubicBezTo>
                  <a:cubicBezTo>
                    <a:pt x="381" y="492"/>
                    <a:pt x="491" y="381"/>
                    <a:pt x="491" y="246"/>
                  </a:cubicBezTo>
                  <a:cubicBezTo>
                    <a:pt x="491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 flipH="1">
              <a:off x="8588246" y="960823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11"/>
                    <a:pt x="1" y="246"/>
                  </a:cubicBezTo>
                  <a:cubicBezTo>
                    <a:pt x="1" y="387"/>
                    <a:pt x="111" y="492"/>
                    <a:pt x="246" y="492"/>
                  </a:cubicBezTo>
                  <a:cubicBezTo>
                    <a:pt x="387" y="492"/>
                    <a:pt x="491" y="387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 flipH="1">
              <a:off x="8498727" y="960823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6" y="1"/>
                  </a:moveTo>
                  <a:cubicBezTo>
                    <a:pt x="111" y="1"/>
                    <a:pt x="0" y="111"/>
                    <a:pt x="0" y="246"/>
                  </a:cubicBezTo>
                  <a:cubicBezTo>
                    <a:pt x="0" y="387"/>
                    <a:pt x="111" y="492"/>
                    <a:pt x="246" y="492"/>
                  </a:cubicBezTo>
                  <a:cubicBezTo>
                    <a:pt x="387" y="492"/>
                    <a:pt x="491" y="387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 flipH="1">
              <a:off x="8409128" y="960823"/>
              <a:ext cx="40162" cy="39679"/>
            </a:xfrm>
            <a:custGeom>
              <a:avLst/>
              <a:gdLst/>
              <a:ahLst/>
              <a:cxnLst/>
              <a:rect l="l" t="t" r="r" b="b"/>
              <a:pathLst>
                <a:path w="498" h="492" extrusionOk="0">
                  <a:moveTo>
                    <a:pt x="252" y="1"/>
                  </a:moveTo>
                  <a:cubicBezTo>
                    <a:pt x="111" y="1"/>
                    <a:pt x="0" y="111"/>
                    <a:pt x="0" y="246"/>
                  </a:cubicBezTo>
                  <a:cubicBezTo>
                    <a:pt x="0" y="387"/>
                    <a:pt x="111" y="492"/>
                    <a:pt x="252" y="492"/>
                  </a:cubicBezTo>
                  <a:cubicBezTo>
                    <a:pt x="387" y="492"/>
                    <a:pt x="497" y="387"/>
                    <a:pt x="497" y="246"/>
                  </a:cubicBezTo>
                  <a:cubicBezTo>
                    <a:pt x="497" y="111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 flipH="1">
              <a:off x="8320093" y="960823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1" y="111"/>
                    <a:pt x="1" y="246"/>
                  </a:cubicBezTo>
                  <a:cubicBezTo>
                    <a:pt x="1" y="387"/>
                    <a:pt x="105" y="492"/>
                    <a:pt x="246" y="492"/>
                  </a:cubicBezTo>
                  <a:cubicBezTo>
                    <a:pt x="381" y="492"/>
                    <a:pt x="492" y="387"/>
                    <a:pt x="492" y="246"/>
                  </a:cubicBezTo>
                  <a:cubicBezTo>
                    <a:pt x="492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 flipH="1">
              <a:off x="8942530" y="105139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 flipH="1">
              <a:off x="8853415" y="105139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5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 flipH="1">
              <a:off x="8763896" y="105139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7" y="491"/>
                    <a:pt x="492" y="381"/>
                    <a:pt x="492" y="246"/>
                  </a:cubicBezTo>
                  <a:cubicBezTo>
                    <a:pt x="492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 flipH="1">
              <a:off x="8674861" y="1051390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1"/>
                  </a:moveTo>
                  <a:cubicBezTo>
                    <a:pt x="110" y="1"/>
                    <a:pt x="0" y="105"/>
                    <a:pt x="0" y="246"/>
                  </a:cubicBezTo>
                  <a:cubicBezTo>
                    <a:pt x="0" y="381"/>
                    <a:pt x="117" y="491"/>
                    <a:pt x="245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5"/>
                    <a:pt x="387" y="1"/>
                    <a:pt x="245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 flipH="1">
              <a:off x="8943982" y="1139941"/>
              <a:ext cx="39679" cy="39195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85"/>
                    <a:pt x="246" y="485"/>
                  </a:cubicBezTo>
                  <a:cubicBezTo>
                    <a:pt x="387" y="485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 flipH="1">
              <a:off x="8853979" y="1139941"/>
              <a:ext cx="39598" cy="39195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6" y="1"/>
                  </a:moveTo>
                  <a:cubicBezTo>
                    <a:pt x="104" y="1"/>
                    <a:pt x="0" y="105"/>
                    <a:pt x="0" y="246"/>
                  </a:cubicBezTo>
                  <a:cubicBezTo>
                    <a:pt x="0" y="381"/>
                    <a:pt x="111" y="485"/>
                    <a:pt x="246" y="485"/>
                  </a:cubicBezTo>
                  <a:cubicBezTo>
                    <a:pt x="381" y="485"/>
                    <a:pt x="491" y="381"/>
                    <a:pt x="491" y="246"/>
                  </a:cubicBezTo>
                  <a:cubicBezTo>
                    <a:pt x="491" y="111"/>
                    <a:pt x="374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 flipH="1">
              <a:off x="8764864" y="1139941"/>
              <a:ext cx="39679" cy="39195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05" y="1"/>
                    <a:pt x="0" y="105"/>
                    <a:pt x="0" y="246"/>
                  </a:cubicBezTo>
                  <a:cubicBezTo>
                    <a:pt x="0" y="381"/>
                    <a:pt x="105" y="485"/>
                    <a:pt x="246" y="485"/>
                  </a:cubicBezTo>
                  <a:cubicBezTo>
                    <a:pt x="381" y="485"/>
                    <a:pt x="491" y="381"/>
                    <a:pt x="491" y="246"/>
                  </a:cubicBezTo>
                  <a:cubicBezTo>
                    <a:pt x="491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 flipH="1">
              <a:off x="8675829" y="1139941"/>
              <a:ext cx="39679" cy="39195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05" y="1"/>
                    <a:pt x="1" y="105"/>
                    <a:pt x="1" y="246"/>
                  </a:cubicBezTo>
                  <a:cubicBezTo>
                    <a:pt x="1" y="381"/>
                    <a:pt x="117" y="485"/>
                    <a:pt x="246" y="485"/>
                  </a:cubicBezTo>
                  <a:cubicBezTo>
                    <a:pt x="381" y="485"/>
                    <a:pt x="492" y="381"/>
                    <a:pt x="492" y="246"/>
                  </a:cubicBezTo>
                  <a:cubicBezTo>
                    <a:pt x="492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 flipH="1">
              <a:off x="8944466" y="1229057"/>
              <a:ext cx="39679" cy="39598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0" y="104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4"/>
                    <a:pt x="387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 flipH="1">
              <a:off x="8855431" y="1228976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7" y="1"/>
                  </a:moveTo>
                  <a:cubicBezTo>
                    <a:pt x="254" y="1"/>
                    <a:pt x="250" y="1"/>
                    <a:pt x="246" y="1"/>
                  </a:cubicBezTo>
                  <a:cubicBezTo>
                    <a:pt x="111" y="1"/>
                    <a:pt x="1" y="105"/>
                    <a:pt x="1" y="247"/>
                  </a:cubicBezTo>
                  <a:cubicBezTo>
                    <a:pt x="1" y="382"/>
                    <a:pt x="117" y="492"/>
                    <a:pt x="246" y="492"/>
                  </a:cubicBezTo>
                  <a:cubicBezTo>
                    <a:pt x="387" y="492"/>
                    <a:pt x="492" y="382"/>
                    <a:pt x="492" y="247"/>
                  </a:cubicBezTo>
                  <a:cubicBezTo>
                    <a:pt x="492" y="109"/>
                    <a:pt x="393" y="1"/>
                    <a:pt x="257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 flipH="1">
              <a:off x="8766396" y="1228976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57" y="1"/>
                  </a:moveTo>
                  <a:cubicBezTo>
                    <a:pt x="253" y="1"/>
                    <a:pt x="249" y="1"/>
                    <a:pt x="245" y="1"/>
                  </a:cubicBezTo>
                  <a:cubicBezTo>
                    <a:pt x="110" y="1"/>
                    <a:pt x="0" y="105"/>
                    <a:pt x="0" y="247"/>
                  </a:cubicBezTo>
                  <a:cubicBezTo>
                    <a:pt x="0" y="382"/>
                    <a:pt x="117" y="492"/>
                    <a:pt x="245" y="492"/>
                  </a:cubicBezTo>
                  <a:cubicBezTo>
                    <a:pt x="387" y="492"/>
                    <a:pt x="491" y="382"/>
                    <a:pt x="491" y="247"/>
                  </a:cubicBezTo>
                  <a:cubicBezTo>
                    <a:pt x="491" y="109"/>
                    <a:pt x="392" y="1"/>
                    <a:pt x="257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 flipH="1">
              <a:off x="8677281" y="1228976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7" y="1"/>
                  </a:moveTo>
                  <a:cubicBezTo>
                    <a:pt x="253" y="1"/>
                    <a:pt x="250" y="1"/>
                    <a:pt x="246" y="1"/>
                  </a:cubicBezTo>
                  <a:cubicBezTo>
                    <a:pt x="111" y="1"/>
                    <a:pt x="0" y="105"/>
                    <a:pt x="0" y="247"/>
                  </a:cubicBezTo>
                  <a:cubicBezTo>
                    <a:pt x="0" y="382"/>
                    <a:pt x="117" y="492"/>
                    <a:pt x="246" y="492"/>
                  </a:cubicBezTo>
                  <a:cubicBezTo>
                    <a:pt x="387" y="492"/>
                    <a:pt x="491" y="382"/>
                    <a:pt x="491" y="247"/>
                  </a:cubicBezTo>
                  <a:cubicBezTo>
                    <a:pt x="491" y="109"/>
                    <a:pt x="392" y="1"/>
                    <a:pt x="257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 flipH="1">
              <a:off x="8945514" y="1317124"/>
              <a:ext cx="39598" cy="39598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6" y="0"/>
                  </a:moveTo>
                  <a:cubicBezTo>
                    <a:pt x="104" y="0"/>
                    <a:pt x="0" y="111"/>
                    <a:pt x="0" y="246"/>
                  </a:cubicBezTo>
                  <a:cubicBezTo>
                    <a:pt x="0" y="387"/>
                    <a:pt x="111" y="491"/>
                    <a:pt x="246" y="491"/>
                  </a:cubicBezTo>
                  <a:cubicBezTo>
                    <a:pt x="381" y="491"/>
                    <a:pt x="491" y="387"/>
                    <a:pt x="491" y="246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 flipH="1">
              <a:off x="8856399" y="1317124"/>
              <a:ext cx="39679" cy="39598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0" y="111"/>
                    <a:pt x="0" y="246"/>
                  </a:cubicBezTo>
                  <a:cubicBezTo>
                    <a:pt x="0" y="387"/>
                    <a:pt x="117" y="491"/>
                    <a:pt x="246" y="491"/>
                  </a:cubicBezTo>
                  <a:cubicBezTo>
                    <a:pt x="381" y="491"/>
                    <a:pt x="491" y="387"/>
                    <a:pt x="491" y="246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 flipH="1">
              <a:off x="8767364" y="1317124"/>
              <a:ext cx="39679" cy="39598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1" y="111"/>
                    <a:pt x="1" y="246"/>
                  </a:cubicBezTo>
                  <a:cubicBezTo>
                    <a:pt x="1" y="387"/>
                    <a:pt x="105" y="491"/>
                    <a:pt x="246" y="491"/>
                  </a:cubicBezTo>
                  <a:cubicBezTo>
                    <a:pt x="381" y="491"/>
                    <a:pt x="492" y="387"/>
                    <a:pt x="492" y="246"/>
                  </a:cubicBezTo>
                  <a:cubicBezTo>
                    <a:pt x="492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 flipH="1">
              <a:off x="8677765" y="1317124"/>
              <a:ext cx="39679" cy="39598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0" y="111"/>
                    <a:pt x="0" y="246"/>
                  </a:cubicBezTo>
                  <a:cubicBezTo>
                    <a:pt x="0" y="387"/>
                    <a:pt x="117" y="491"/>
                    <a:pt x="246" y="491"/>
                  </a:cubicBezTo>
                  <a:cubicBezTo>
                    <a:pt x="381" y="491"/>
                    <a:pt x="491" y="387"/>
                    <a:pt x="491" y="246"/>
                  </a:cubicBezTo>
                  <a:cubicBezTo>
                    <a:pt x="491" y="111"/>
                    <a:pt x="374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 flipH="1">
              <a:off x="8584294" y="105139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 flipH="1">
              <a:off x="8495259" y="1051390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1"/>
                  </a:moveTo>
                  <a:cubicBezTo>
                    <a:pt x="104" y="1"/>
                    <a:pt x="0" y="105"/>
                    <a:pt x="0" y="246"/>
                  </a:cubicBezTo>
                  <a:cubicBezTo>
                    <a:pt x="0" y="381"/>
                    <a:pt x="111" y="491"/>
                    <a:pt x="245" y="491"/>
                  </a:cubicBezTo>
                  <a:cubicBezTo>
                    <a:pt x="380" y="491"/>
                    <a:pt x="491" y="381"/>
                    <a:pt x="491" y="246"/>
                  </a:cubicBezTo>
                  <a:cubicBezTo>
                    <a:pt x="491" y="105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 flipH="1">
              <a:off x="8406144" y="105139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1" y="491"/>
                    <a:pt x="491" y="381"/>
                    <a:pt x="491" y="246"/>
                  </a:cubicBezTo>
                  <a:cubicBezTo>
                    <a:pt x="491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 flipH="1">
              <a:off x="8316625" y="1051390"/>
              <a:ext cx="39679" cy="3967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75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 flipH="1">
              <a:off x="8585746" y="1139941"/>
              <a:ext cx="39679" cy="39195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85"/>
                    <a:pt x="246" y="485"/>
                  </a:cubicBezTo>
                  <a:cubicBezTo>
                    <a:pt x="387" y="485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 flipH="1">
              <a:off x="8496711" y="1139941"/>
              <a:ext cx="39679" cy="39195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85"/>
                    <a:pt x="246" y="485"/>
                  </a:cubicBezTo>
                  <a:cubicBezTo>
                    <a:pt x="387" y="485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 flipH="1">
              <a:off x="8407676" y="1139941"/>
              <a:ext cx="39679" cy="39195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8" y="485"/>
                    <a:pt x="246" y="485"/>
                  </a:cubicBezTo>
                  <a:cubicBezTo>
                    <a:pt x="387" y="485"/>
                    <a:pt x="492" y="381"/>
                    <a:pt x="492" y="246"/>
                  </a:cubicBezTo>
                  <a:cubicBezTo>
                    <a:pt x="492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 flipH="1">
              <a:off x="8317593" y="1139941"/>
              <a:ext cx="40162" cy="39195"/>
            </a:xfrm>
            <a:custGeom>
              <a:avLst/>
              <a:gdLst/>
              <a:ahLst/>
              <a:cxnLst/>
              <a:rect l="l" t="t" r="r" b="b"/>
              <a:pathLst>
                <a:path w="498" h="486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85"/>
                    <a:pt x="246" y="485"/>
                  </a:cubicBezTo>
                  <a:cubicBezTo>
                    <a:pt x="387" y="485"/>
                    <a:pt x="497" y="381"/>
                    <a:pt x="497" y="246"/>
                  </a:cubicBezTo>
                  <a:cubicBezTo>
                    <a:pt x="497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 flipH="1">
              <a:off x="8586794" y="1229057"/>
              <a:ext cx="39598" cy="39598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0"/>
                  </a:moveTo>
                  <a:cubicBezTo>
                    <a:pt x="104" y="0"/>
                    <a:pt x="0" y="104"/>
                    <a:pt x="0" y="246"/>
                  </a:cubicBezTo>
                  <a:cubicBezTo>
                    <a:pt x="0" y="381"/>
                    <a:pt x="104" y="491"/>
                    <a:pt x="245" y="491"/>
                  </a:cubicBezTo>
                  <a:cubicBezTo>
                    <a:pt x="380" y="491"/>
                    <a:pt x="491" y="381"/>
                    <a:pt x="491" y="246"/>
                  </a:cubicBezTo>
                  <a:cubicBezTo>
                    <a:pt x="491" y="104"/>
                    <a:pt x="380" y="0"/>
                    <a:pt x="245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 flipH="1">
              <a:off x="8497679" y="1229057"/>
              <a:ext cx="39679" cy="39598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0" y="104"/>
                    <a:pt x="0" y="246"/>
                  </a:cubicBezTo>
                  <a:cubicBezTo>
                    <a:pt x="0" y="381"/>
                    <a:pt x="105" y="491"/>
                    <a:pt x="246" y="491"/>
                  </a:cubicBezTo>
                  <a:cubicBezTo>
                    <a:pt x="381" y="491"/>
                    <a:pt x="491" y="381"/>
                    <a:pt x="491" y="246"/>
                  </a:cubicBezTo>
                  <a:cubicBezTo>
                    <a:pt x="491" y="104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 flipH="1">
              <a:off x="8408160" y="1229057"/>
              <a:ext cx="39679" cy="39598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1" y="104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87" y="491"/>
                    <a:pt x="492" y="381"/>
                    <a:pt x="492" y="246"/>
                  </a:cubicBezTo>
                  <a:cubicBezTo>
                    <a:pt x="492" y="104"/>
                    <a:pt x="387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 flipH="1">
              <a:off x="8319125" y="1228976"/>
              <a:ext cx="39598" cy="39679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57" y="1"/>
                  </a:moveTo>
                  <a:cubicBezTo>
                    <a:pt x="253" y="1"/>
                    <a:pt x="249" y="1"/>
                    <a:pt x="246" y="1"/>
                  </a:cubicBezTo>
                  <a:cubicBezTo>
                    <a:pt x="104" y="1"/>
                    <a:pt x="0" y="105"/>
                    <a:pt x="0" y="247"/>
                  </a:cubicBezTo>
                  <a:cubicBezTo>
                    <a:pt x="0" y="382"/>
                    <a:pt x="117" y="492"/>
                    <a:pt x="246" y="492"/>
                  </a:cubicBezTo>
                  <a:cubicBezTo>
                    <a:pt x="381" y="492"/>
                    <a:pt x="491" y="382"/>
                    <a:pt x="491" y="247"/>
                  </a:cubicBezTo>
                  <a:cubicBezTo>
                    <a:pt x="491" y="109"/>
                    <a:pt x="392" y="1"/>
                    <a:pt x="257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 flipH="1">
              <a:off x="8588246" y="1317124"/>
              <a:ext cx="39679" cy="39598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1" y="111"/>
                    <a:pt x="1" y="246"/>
                  </a:cubicBezTo>
                  <a:cubicBezTo>
                    <a:pt x="1" y="387"/>
                    <a:pt x="111" y="491"/>
                    <a:pt x="246" y="491"/>
                  </a:cubicBezTo>
                  <a:cubicBezTo>
                    <a:pt x="387" y="491"/>
                    <a:pt x="491" y="387"/>
                    <a:pt x="491" y="246"/>
                  </a:cubicBezTo>
                  <a:cubicBezTo>
                    <a:pt x="491" y="111"/>
                    <a:pt x="387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 flipH="1">
              <a:off x="8498727" y="1317124"/>
              <a:ext cx="39598" cy="39598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6" y="0"/>
                  </a:moveTo>
                  <a:cubicBezTo>
                    <a:pt x="111" y="0"/>
                    <a:pt x="0" y="111"/>
                    <a:pt x="0" y="246"/>
                  </a:cubicBezTo>
                  <a:cubicBezTo>
                    <a:pt x="0" y="387"/>
                    <a:pt x="111" y="491"/>
                    <a:pt x="246" y="491"/>
                  </a:cubicBezTo>
                  <a:cubicBezTo>
                    <a:pt x="387" y="491"/>
                    <a:pt x="491" y="387"/>
                    <a:pt x="491" y="246"/>
                  </a:cubicBezTo>
                  <a:cubicBezTo>
                    <a:pt x="491" y="111"/>
                    <a:pt x="387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 flipH="1">
              <a:off x="8409128" y="1317124"/>
              <a:ext cx="40162" cy="39598"/>
            </a:xfrm>
            <a:custGeom>
              <a:avLst/>
              <a:gdLst/>
              <a:ahLst/>
              <a:cxnLst/>
              <a:rect l="l" t="t" r="r" b="b"/>
              <a:pathLst>
                <a:path w="498" h="491" extrusionOk="0">
                  <a:moveTo>
                    <a:pt x="252" y="0"/>
                  </a:moveTo>
                  <a:cubicBezTo>
                    <a:pt x="111" y="0"/>
                    <a:pt x="0" y="111"/>
                    <a:pt x="0" y="246"/>
                  </a:cubicBezTo>
                  <a:cubicBezTo>
                    <a:pt x="0" y="387"/>
                    <a:pt x="111" y="491"/>
                    <a:pt x="252" y="491"/>
                  </a:cubicBezTo>
                  <a:cubicBezTo>
                    <a:pt x="387" y="491"/>
                    <a:pt x="497" y="387"/>
                    <a:pt x="497" y="246"/>
                  </a:cubicBezTo>
                  <a:cubicBezTo>
                    <a:pt x="497" y="111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 flipH="1">
              <a:off x="8320093" y="1317124"/>
              <a:ext cx="39679" cy="39598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1" y="111"/>
                    <a:pt x="1" y="246"/>
                  </a:cubicBezTo>
                  <a:cubicBezTo>
                    <a:pt x="1" y="387"/>
                    <a:pt x="105" y="491"/>
                    <a:pt x="246" y="491"/>
                  </a:cubicBezTo>
                  <a:cubicBezTo>
                    <a:pt x="381" y="491"/>
                    <a:pt x="492" y="387"/>
                    <a:pt x="492" y="246"/>
                  </a:cubicBezTo>
                  <a:cubicBezTo>
                    <a:pt x="492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3"/>
          <p:cNvGrpSpPr/>
          <p:nvPr/>
        </p:nvGrpSpPr>
        <p:grpSpPr>
          <a:xfrm>
            <a:off x="-483844" y="3112863"/>
            <a:ext cx="1534403" cy="2078817"/>
            <a:chOff x="-162925" y="3670551"/>
            <a:chExt cx="1246165" cy="1688311"/>
          </a:xfrm>
        </p:grpSpPr>
        <p:sp>
          <p:nvSpPr>
            <p:cNvPr id="1320" name="Google Shape;1320;p33"/>
            <p:cNvSpPr/>
            <p:nvPr/>
          </p:nvSpPr>
          <p:spPr>
            <a:xfrm>
              <a:off x="-162925" y="3670551"/>
              <a:ext cx="1246165" cy="1688311"/>
            </a:xfrm>
            <a:custGeom>
              <a:avLst/>
              <a:gdLst/>
              <a:ahLst/>
              <a:cxnLst/>
              <a:rect l="l" t="t" r="r" b="b"/>
              <a:pathLst>
                <a:path w="13382" h="18130" extrusionOk="0">
                  <a:moveTo>
                    <a:pt x="4314" y="0"/>
                  </a:moveTo>
                  <a:lnTo>
                    <a:pt x="1" y="4326"/>
                  </a:lnTo>
                  <a:lnTo>
                    <a:pt x="5197" y="9528"/>
                  </a:lnTo>
                  <a:lnTo>
                    <a:pt x="461" y="14264"/>
                  </a:lnTo>
                  <a:lnTo>
                    <a:pt x="4314" y="18129"/>
                  </a:lnTo>
                  <a:lnTo>
                    <a:pt x="13381" y="9068"/>
                  </a:lnTo>
                  <a:lnTo>
                    <a:pt x="4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552922" y="4585312"/>
              <a:ext cx="524559" cy="469896"/>
            </a:xfrm>
            <a:custGeom>
              <a:avLst/>
              <a:gdLst/>
              <a:ahLst/>
              <a:cxnLst/>
              <a:rect l="l" t="t" r="r" b="b"/>
              <a:pathLst>
                <a:path w="5633" h="5046" extrusionOk="0">
                  <a:moveTo>
                    <a:pt x="2821" y="1"/>
                  </a:moveTo>
                  <a:cubicBezTo>
                    <a:pt x="2118" y="1"/>
                    <a:pt x="1419" y="294"/>
                    <a:pt x="921" y="865"/>
                  </a:cubicBezTo>
                  <a:cubicBezTo>
                    <a:pt x="1" y="1914"/>
                    <a:pt x="105" y="3503"/>
                    <a:pt x="1154" y="4423"/>
                  </a:cubicBezTo>
                  <a:cubicBezTo>
                    <a:pt x="1633" y="4840"/>
                    <a:pt x="2225" y="5045"/>
                    <a:pt x="2816" y="5045"/>
                  </a:cubicBezTo>
                  <a:cubicBezTo>
                    <a:pt x="3519" y="5045"/>
                    <a:pt x="4218" y="4754"/>
                    <a:pt x="4719" y="4184"/>
                  </a:cubicBezTo>
                  <a:cubicBezTo>
                    <a:pt x="5633" y="3135"/>
                    <a:pt x="5529" y="1539"/>
                    <a:pt x="4480" y="625"/>
                  </a:cubicBezTo>
                  <a:cubicBezTo>
                    <a:pt x="4001" y="206"/>
                    <a:pt x="3410" y="1"/>
                    <a:pt x="2821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632357" y="4657483"/>
              <a:ext cx="364016" cy="325743"/>
            </a:xfrm>
            <a:custGeom>
              <a:avLst/>
              <a:gdLst/>
              <a:ahLst/>
              <a:cxnLst/>
              <a:rect l="l" t="t" r="r" b="b"/>
              <a:pathLst>
                <a:path w="3909" h="3498" extrusionOk="0">
                  <a:moveTo>
                    <a:pt x="1960" y="1"/>
                  </a:moveTo>
                  <a:cubicBezTo>
                    <a:pt x="1471" y="1"/>
                    <a:pt x="982" y="205"/>
                    <a:pt x="633" y="605"/>
                  </a:cubicBezTo>
                  <a:cubicBezTo>
                    <a:pt x="1" y="1329"/>
                    <a:pt x="80" y="2433"/>
                    <a:pt x="811" y="3071"/>
                  </a:cubicBezTo>
                  <a:cubicBezTo>
                    <a:pt x="1141" y="3357"/>
                    <a:pt x="1548" y="3498"/>
                    <a:pt x="1954" y="3498"/>
                  </a:cubicBezTo>
                  <a:cubicBezTo>
                    <a:pt x="2444" y="3498"/>
                    <a:pt x="2931" y="3293"/>
                    <a:pt x="3277" y="2893"/>
                  </a:cubicBezTo>
                  <a:cubicBezTo>
                    <a:pt x="3909" y="2163"/>
                    <a:pt x="3829" y="1059"/>
                    <a:pt x="3099" y="427"/>
                  </a:cubicBezTo>
                  <a:cubicBezTo>
                    <a:pt x="2771" y="141"/>
                    <a:pt x="2365" y="1"/>
                    <a:pt x="1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8_5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4" name="Google Shape;1324;p34"/>
          <p:cNvGrpSpPr/>
          <p:nvPr/>
        </p:nvGrpSpPr>
        <p:grpSpPr>
          <a:xfrm flipH="1">
            <a:off x="6288450" y="4080325"/>
            <a:ext cx="2943143" cy="2285739"/>
            <a:chOff x="1285875" y="2424500"/>
            <a:chExt cx="2943143" cy="2285739"/>
          </a:xfrm>
        </p:grpSpPr>
        <p:sp>
          <p:nvSpPr>
            <p:cNvPr id="1325" name="Google Shape;1325;p34"/>
            <p:cNvSpPr/>
            <p:nvPr/>
          </p:nvSpPr>
          <p:spPr>
            <a:xfrm>
              <a:off x="1285875" y="2424500"/>
              <a:ext cx="2136907" cy="2137014"/>
            </a:xfrm>
            <a:custGeom>
              <a:avLst/>
              <a:gdLst/>
              <a:ahLst/>
              <a:cxnLst/>
              <a:rect l="l" t="t" r="r" b="b"/>
              <a:pathLst>
                <a:path w="20001" h="20002" extrusionOk="0">
                  <a:moveTo>
                    <a:pt x="10000" y="1"/>
                  </a:moveTo>
                  <a:lnTo>
                    <a:pt x="0" y="10001"/>
                  </a:lnTo>
                  <a:lnTo>
                    <a:pt x="10000" y="20001"/>
                  </a:lnTo>
                  <a:lnTo>
                    <a:pt x="20000" y="10001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2419138" y="2981674"/>
              <a:ext cx="1728564" cy="1728564"/>
            </a:xfrm>
            <a:custGeom>
              <a:avLst/>
              <a:gdLst/>
              <a:ahLst/>
              <a:cxnLst/>
              <a:rect l="l" t="t" r="r" b="b"/>
              <a:pathLst>
                <a:path w="16179" h="16179" extrusionOk="0">
                  <a:moveTo>
                    <a:pt x="8087" y="0"/>
                  </a:moveTo>
                  <a:lnTo>
                    <a:pt x="1" y="8093"/>
                  </a:lnTo>
                  <a:lnTo>
                    <a:pt x="8087" y="16179"/>
                  </a:lnTo>
                  <a:lnTo>
                    <a:pt x="16179" y="8093"/>
                  </a:lnTo>
                  <a:lnTo>
                    <a:pt x="8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3462654" y="3123238"/>
              <a:ext cx="766363" cy="765722"/>
            </a:xfrm>
            <a:custGeom>
              <a:avLst/>
              <a:gdLst/>
              <a:ahLst/>
              <a:cxnLst/>
              <a:rect l="l" t="t" r="r" b="b"/>
              <a:pathLst>
                <a:path w="7173" h="7167" extrusionOk="0">
                  <a:moveTo>
                    <a:pt x="3577" y="1"/>
                  </a:moveTo>
                  <a:cubicBezTo>
                    <a:pt x="1602" y="7"/>
                    <a:pt x="1" y="1614"/>
                    <a:pt x="7" y="3590"/>
                  </a:cubicBezTo>
                  <a:cubicBezTo>
                    <a:pt x="7" y="5568"/>
                    <a:pt x="1608" y="7166"/>
                    <a:pt x="3584" y="7166"/>
                  </a:cubicBezTo>
                  <a:cubicBezTo>
                    <a:pt x="3588" y="7166"/>
                    <a:pt x="3592" y="7166"/>
                    <a:pt x="3596" y="7166"/>
                  </a:cubicBezTo>
                  <a:cubicBezTo>
                    <a:pt x="5571" y="7160"/>
                    <a:pt x="7173" y="5553"/>
                    <a:pt x="7166" y="3577"/>
                  </a:cubicBezTo>
                  <a:cubicBezTo>
                    <a:pt x="7160" y="1596"/>
                    <a:pt x="5553" y="1"/>
                    <a:pt x="3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3674413" y="3319291"/>
              <a:ext cx="343597" cy="342850"/>
            </a:xfrm>
            <a:custGeom>
              <a:avLst/>
              <a:gdLst/>
              <a:ahLst/>
              <a:cxnLst/>
              <a:rect l="l" t="t" r="r" b="b"/>
              <a:pathLst>
                <a:path w="3216" h="3209" extrusionOk="0">
                  <a:moveTo>
                    <a:pt x="1607" y="0"/>
                  </a:moveTo>
                  <a:cubicBezTo>
                    <a:pt x="1603" y="0"/>
                    <a:pt x="1599" y="0"/>
                    <a:pt x="1595" y="0"/>
                  </a:cubicBezTo>
                  <a:cubicBezTo>
                    <a:pt x="712" y="6"/>
                    <a:pt x="0" y="730"/>
                    <a:pt x="0" y="1614"/>
                  </a:cubicBezTo>
                  <a:cubicBezTo>
                    <a:pt x="6" y="2497"/>
                    <a:pt x="730" y="3209"/>
                    <a:pt x="1614" y="3209"/>
                  </a:cubicBezTo>
                  <a:cubicBezTo>
                    <a:pt x="2497" y="3203"/>
                    <a:pt x="3215" y="2479"/>
                    <a:pt x="3209" y="1595"/>
                  </a:cubicBezTo>
                  <a:cubicBezTo>
                    <a:pt x="3203" y="715"/>
                    <a:pt x="2485" y="0"/>
                    <a:pt x="1607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1935362" y="3129862"/>
              <a:ext cx="577577" cy="576829"/>
            </a:xfrm>
            <a:custGeom>
              <a:avLst/>
              <a:gdLst/>
              <a:ahLst/>
              <a:cxnLst/>
              <a:rect l="l" t="t" r="r" b="b"/>
              <a:pathLst>
                <a:path w="5406" h="5399" extrusionOk="0">
                  <a:moveTo>
                    <a:pt x="2694" y="0"/>
                  </a:moveTo>
                  <a:cubicBezTo>
                    <a:pt x="1203" y="6"/>
                    <a:pt x="1" y="1221"/>
                    <a:pt x="7" y="2712"/>
                  </a:cubicBezTo>
                  <a:cubicBezTo>
                    <a:pt x="7" y="4199"/>
                    <a:pt x="1216" y="5399"/>
                    <a:pt x="2701" y="5399"/>
                  </a:cubicBezTo>
                  <a:cubicBezTo>
                    <a:pt x="2705" y="5399"/>
                    <a:pt x="2709" y="5399"/>
                    <a:pt x="2713" y="5399"/>
                  </a:cubicBezTo>
                  <a:cubicBezTo>
                    <a:pt x="4203" y="5399"/>
                    <a:pt x="5406" y="4184"/>
                    <a:pt x="5406" y="2693"/>
                  </a:cubicBezTo>
                  <a:cubicBezTo>
                    <a:pt x="5400" y="1202"/>
                    <a:pt x="4185" y="0"/>
                    <a:pt x="2694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34"/>
          <p:cNvGrpSpPr/>
          <p:nvPr/>
        </p:nvGrpSpPr>
        <p:grpSpPr>
          <a:xfrm>
            <a:off x="-605465" y="155200"/>
            <a:ext cx="1479496" cy="543976"/>
            <a:chOff x="-605465" y="688600"/>
            <a:chExt cx="1479496" cy="543976"/>
          </a:xfrm>
        </p:grpSpPr>
        <p:sp>
          <p:nvSpPr>
            <p:cNvPr id="1331" name="Google Shape;1331;p34"/>
            <p:cNvSpPr/>
            <p:nvPr/>
          </p:nvSpPr>
          <p:spPr>
            <a:xfrm>
              <a:off x="-605465" y="688600"/>
              <a:ext cx="1471730" cy="224850"/>
            </a:xfrm>
            <a:custGeom>
              <a:avLst/>
              <a:gdLst/>
              <a:ahLst/>
              <a:cxnLst/>
              <a:rect l="l" t="t" r="r" b="b"/>
              <a:pathLst>
                <a:path w="8149" h="1245" extrusionOk="0">
                  <a:moveTo>
                    <a:pt x="84" y="0"/>
                  </a:moveTo>
                  <a:cubicBezTo>
                    <a:pt x="65" y="0"/>
                    <a:pt x="47" y="8"/>
                    <a:pt x="31" y="23"/>
                  </a:cubicBezTo>
                  <a:cubicBezTo>
                    <a:pt x="1" y="54"/>
                    <a:pt x="1" y="103"/>
                    <a:pt x="31" y="134"/>
                  </a:cubicBezTo>
                  <a:lnTo>
                    <a:pt x="1056" y="1189"/>
                  </a:lnTo>
                  <a:cubicBezTo>
                    <a:pt x="1071" y="1204"/>
                    <a:pt x="1091" y="1212"/>
                    <a:pt x="1111" y="1212"/>
                  </a:cubicBezTo>
                  <a:cubicBezTo>
                    <a:pt x="1131" y="1212"/>
                    <a:pt x="1151" y="1204"/>
                    <a:pt x="1166" y="1189"/>
                  </a:cubicBezTo>
                  <a:lnTo>
                    <a:pt x="2191" y="220"/>
                  </a:lnTo>
                  <a:lnTo>
                    <a:pt x="3166" y="1189"/>
                  </a:lnTo>
                  <a:cubicBezTo>
                    <a:pt x="3182" y="1204"/>
                    <a:pt x="3202" y="1212"/>
                    <a:pt x="3222" y="1212"/>
                  </a:cubicBezTo>
                  <a:cubicBezTo>
                    <a:pt x="3242" y="1212"/>
                    <a:pt x="3262" y="1204"/>
                    <a:pt x="3277" y="1189"/>
                  </a:cubicBezTo>
                  <a:lnTo>
                    <a:pt x="4203" y="293"/>
                  </a:lnTo>
                  <a:lnTo>
                    <a:pt x="5191" y="1220"/>
                  </a:lnTo>
                  <a:cubicBezTo>
                    <a:pt x="5209" y="1238"/>
                    <a:pt x="5234" y="1244"/>
                    <a:pt x="5246" y="1244"/>
                  </a:cubicBezTo>
                  <a:cubicBezTo>
                    <a:pt x="5265" y="1244"/>
                    <a:pt x="5283" y="1232"/>
                    <a:pt x="5295" y="1220"/>
                  </a:cubicBezTo>
                  <a:lnTo>
                    <a:pt x="6167" y="318"/>
                  </a:lnTo>
                  <a:lnTo>
                    <a:pt x="6995" y="1207"/>
                  </a:lnTo>
                  <a:cubicBezTo>
                    <a:pt x="7013" y="1220"/>
                    <a:pt x="7025" y="1232"/>
                    <a:pt x="7050" y="1232"/>
                  </a:cubicBezTo>
                  <a:cubicBezTo>
                    <a:pt x="7075" y="1232"/>
                    <a:pt x="7087" y="1220"/>
                    <a:pt x="7105" y="1207"/>
                  </a:cubicBezTo>
                  <a:lnTo>
                    <a:pt x="8118" y="226"/>
                  </a:lnTo>
                  <a:cubicBezTo>
                    <a:pt x="8148" y="195"/>
                    <a:pt x="8148" y="146"/>
                    <a:pt x="8118" y="115"/>
                  </a:cubicBezTo>
                  <a:cubicBezTo>
                    <a:pt x="8102" y="100"/>
                    <a:pt x="8082" y="92"/>
                    <a:pt x="8062" y="92"/>
                  </a:cubicBezTo>
                  <a:cubicBezTo>
                    <a:pt x="8042" y="92"/>
                    <a:pt x="8022" y="100"/>
                    <a:pt x="8007" y="115"/>
                  </a:cubicBezTo>
                  <a:lnTo>
                    <a:pt x="7056" y="1036"/>
                  </a:lnTo>
                  <a:lnTo>
                    <a:pt x="6222" y="146"/>
                  </a:lnTo>
                  <a:cubicBezTo>
                    <a:pt x="6203" y="134"/>
                    <a:pt x="6191" y="128"/>
                    <a:pt x="6167" y="128"/>
                  </a:cubicBezTo>
                  <a:cubicBezTo>
                    <a:pt x="6154" y="128"/>
                    <a:pt x="6130" y="134"/>
                    <a:pt x="6111" y="146"/>
                  </a:cubicBezTo>
                  <a:lnTo>
                    <a:pt x="5234" y="1054"/>
                  </a:lnTo>
                  <a:lnTo>
                    <a:pt x="4252" y="128"/>
                  </a:lnTo>
                  <a:cubicBezTo>
                    <a:pt x="4234" y="112"/>
                    <a:pt x="4214" y="105"/>
                    <a:pt x="4195" y="105"/>
                  </a:cubicBezTo>
                  <a:cubicBezTo>
                    <a:pt x="4176" y="105"/>
                    <a:pt x="4157" y="112"/>
                    <a:pt x="4142" y="128"/>
                  </a:cubicBezTo>
                  <a:lnTo>
                    <a:pt x="3222" y="1023"/>
                  </a:lnTo>
                  <a:lnTo>
                    <a:pt x="2246" y="48"/>
                  </a:lnTo>
                  <a:cubicBezTo>
                    <a:pt x="2231" y="32"/>
                    <a:pt x="2212" y="25"/>
                    <a:pt x="2194" y="25"/>
                  </a:cubicBezTo>
                  <a:cubicBezTo>
                    <a:pt x="2176" y="25"/>
                    <a:pt x="2157" y="32"/>
                    <a:pt x="2142" y="48"/>
                  </a:cubicBezTo>
                  <a:lnTo>
                    <a:pt x="1111" y="1023"/>
                  </a:lnTo>
                  <a:lnTo>
                    <a:pt x="136" y="23"/>
                  </a:lnTo>
                  <a:cubicBezTo>
                    <a:pt x="120" y="8"/>
                    <a:pt x="102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-597699" y="1007726"/>
              <a:ext cx="1471730" cy="224850"/>
            </a:xfrm>
            <a:custGeom>
              <a:avLst/>
              <a:gdLst/>
              <a:ahLst/>
              <a:cxnLst/>
              <a:rect l="l" t="t" r="r" b="b"/>
              <a:pathLst>
                <a:path w="8149" h="1245" extrusionOk="0">
                  <a:moveTo>
                    <a:pt x="87" y="0"/>
                  </a:moveTo>
                  <a:cubicBezTo>
                    <a:pt x="67" y="0"/>
                    <a:pt x="47" y="8"/>
                    <a:pt x="31" y="23"/>
                  </a:cubicBezTo>
                  <a:cubicBezTo>
                    <a:pt x="1" y="54"/>
                    <a:pt x="1" y="97"/>
                    <a:pt x="31" y="127"/>
                  </a:cubicBezTo>
                  <a:lnTo>
                    <a:pt x="1062" y="1189"/>
                  </a:lnTo>
                  <a:cubicBezTo>
                    <a:pt x="1077" y="1204"/>
                    <a:pt x="1096" y="1212"/>
                    <a:pt x="1114" y="1212"/>
                  </a:cubicBezTo>
                  <a:cubicBezTo>
                    <a:pt x="1133" y="1212"/>
                    <a:pt x="1151" y="1204"/>
                    <a:pt x="1166" y="1189"/>
                  </a:cubicBezTo>
                  <a:lnTo>
                    <a:pt x="2197" y="213"/>
                  </a:lnTo>
                  <a:lnTo>
                    <a:pt x="3173" y="1189"/>
                  </a:lnTo>
                  <a:cubicBezTo>
                    <a:pt x="3188" y="1204"/>
                    <a:pt x="3206" y="1212"/>
                    <a:pt x="3225" y="1212"/>
                  </a:cubicBezTo>
                  <a:cubicBezTo>
                    <a:pt x="3243" y="1212"/>
                    <a:pt x="3262" y="1204"/>
                    <a:pt x="3277" y="1189"/>
                  </a:cubicBezTo>
                  <a:lnTo>
                    <a:pt x="4209" y="293"/>
                  </a:lnTo>
                  <a:lnTo>
                    <a:pt x="5197" y="1219"/>
                  </a:lnTo>
                  <a:cubicBezTo>
                    <a:pt x="5209" y="1232"/>
                    <a:pt x="5234" y="1244"/>
                    <a:pt x="5252" y="1244"/>
                  </a:cubicBezTo>
                  <a:cubicBezTo>
                    <a:pt x="5271" y="1244"/>
                    <a:pt x="5289" y="1232"/>
                    <a:pt x="5295" y="1219"/>
                  </a:cubicBezTo>
                  <a:lnTo>
                    <a:pt x="6173" y="311"/>
                  </a:lnTo>
                  <a:lnTo>
                    <a:pt x="7001" y="1201"/>
                  </a:lnTo>
                  <a:cubicBezTo>
                    <a:pt x="7013" y="1219"/>
                    <a:pt x="7032" y="1226"/>
                    <a:pt x="7050" y="1226"/>
                  </a:cubicBezTo>
                  <a:cubicBezTo>
                    <a:pt x="7068" y="1226"/>
                    <a:pt x="7093" y="1219"/>
                    <a:pt x="7105" y="1201"/>
                  </a:cubicBezTo>
                  <a:lnTo>
                    <a:pt x="8117" y="219"/>
                  </a:lnTo>
                  <a:cubicBezTo>
                    <a:pt x="8148" y="189"/>
                    <a:pt x="8148" y="146"/>
                    <a:pt x="8117" y="115"/>
                  </a:cubicBezTo>
                  <a:cubicBezTo>
                    <a:pt x="8102" y="100"/>
                    <a:pt x="8084" y="92"/>
                    <a:pt x="8065" y="92"/>
                  </a:cubicBezTo>
                  <a:cubicBezTo>
                    <a:pt x="8047" y="92"/>
                    <a:pt x="8028" y="100"/>
                    <a:pt x="8013" y="115"/>
                  </a:cubicBezTo>
                  <a:lnTo>
                    <a:pt x="7062" y="1035"/>
                  </a:lnTo>
                  <a:lnTo>
                    <a:pt x="6222" y="146"/>
                  </a:lnTo>
                  <a:cubicBezTo>
                    <a:pt x="6209" y="127"/>
                    <a:pt x="6191" y="121"/>
                    <a:pt x="6173" y="121"/>
                  </a:cubicBezTo>
                  <a:cubicBezTo>
                    <a:pt x="6154" y="121"/>
                    <a:pt x="6130" y="127"/>
                    <a:pt x="6117" y="146"/>
                  </a:cubicBezTo>
                  <a:lnTo>
                    <a:pt x="5234" y="1048"/>
                  </a:lnTo>
                  <a:lnTo>
                    <a:pt x="4252" y="121"/>
                  </a:lnTo>
                  <a:cubicBezTo>
                    <a:pt x="4237" y="106"/>
                    <a:pt x="4219" y="98"/>
                    <a:pt x="4200" y="98"/>
                  </a:cubicBezTo>
                  <a:cubicBezTo>
                    <a:pt x="4182" y="98"/>
                    <a:pt x="4163" y="106"/>
                    <a:pt x="4148" y="121"/>
                  </a:cubicBezTo>
                  <a:lnTo>
                    <a:pt x="3228" y="1017"/>
                  </a:lnTo>
                  <a:lnTo>
                    <a:pt x="2252" y="48"/>
                  </a:lnTo>
                  <a:cubicBezTo>
                    <a:pt x="2237" y="32"/>
                    <a:pt x="2217" y="25"/>
                    <a:pt x="2197" y="25"/>
                  </a:cubicBezTo>
                  <a:cubicBezTo>
                    <a:pt x="2177" y="25"/>
                    <a:pt x="2157" y="32"/>
                    <a:pt x="2142" y="48"/>
                  </a:cubicBezTo>
                  <a:lnTo>
                    <a:pt x="1117" y="1017"/>
                  </a:lnTo>
                  <a:lnTo>
                    <a:pt x="142" y="23"/>
                  </a:lnTo>
                  <a:cubicBezTo>
                    <a:pt x="127" y="8"/>
                    <a:pt x="107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-1806525" y="-157187"/>
            <a:ext cx="5457429" cy="5457867"/>
          </a:xfrm>
          <a:custGeom>
            <a:avLst/>
            <a:gdLst/>
            <a:ahLst/>
            <a:cxnLst/>
            <a:rect l="l" t="t" r="r" b="b"/>
            <a:pathLst>
              <a:path w="12467" h="12468" extrusionOk="0">
                <a:moveTo>
                  <a:pt x="6234" y="1"/>
                </a:moveTo>
                <a:cubicBezTo>
                  <a:pt x="4436" y="1"/>
                  <a:pt x="2810" y="755"/>
                  <a:pt x="1675" y="1976"/>
                </a:cubicBezTo>
                <a:cubicBezTo>
                  <a:pt x="859" y="2854"/>
                  <a:pt x="289" y="3964"/>
                  <a:pt x="80" y="5197"/>
                </a:cubicBezTo>
                <a:cubicBezTo>
                  <a:pt x="31" y="5535"/>
                  <a:pt x="0" y="5878"/>
                  <a:pt x="0" y="6234"/>
                </a:cubicBezTo>
                <a:cubicBezTo>
                  <a:pt x="0" y="9676"/>
                  <a:pt x="2792" y="12467"/>
                  <a:pt x="6234" y="12467"/>
                </a:cubicBezTo>
                <a:cubicBezTo>
                  <a:pt x="9675" y="12467"/>
                  <a:pt x="12467" y="9676"/>
                  <a:pt x="12467" y="6234"/>
                </a:cubicBezTo>
                <a:cubicBezTo>
                  <a:pt x="12467" y="2792"/>
                  <a:pt x="9675" y="1"/>
                  <a:pt x="623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519025" y="511975"/>
            <a:ext cx="1471730" cy="224850"/>
          </a:xfrm>
          <a:custGeom>
            <a:avLst/>
            <a:gdLst/>
            <a:ahLst/>
            <a:cxnLst/>
            <a:rect l="l" t="t" r="r" b="b"/>
            <a:pathLst>
              <a:path w="8149" h="1245" extrusionOk="0">
                <a:moveTo>
                  <a:pt x="84" y="0"/>
                </a:moveTo>
                <a:cubicBezTo>
                  <a:pt x="65" y="0"/>
                  <a:pt x="47" y="8"/>
                  <a:pt x="31" y="23"/>
                </a:cubicBezTo>
                <a:cubicBezTo>
                  <a:pt x="1" y="54"/>
                  <a:pt x="1" y="103"/>
                  <a:pt x="31" y="134"/>
                </a:cubicBezTo>
                <a:lnTo>
                  <a:pt x="1056" y="1189"/>
                </a:lnTo>
                <a:cubicBezTo>
                  <a:pt x="1071" y="1204"/>
                  <a:pt x="1091" y="1212"/>
                  <a:pt x="1111" y="1212"/>
                </a:cubicBezTo>
                <a:cubicBezTo>
                  <a:pt x="1131" y="1212"/>
                  <a:pt x="1151" y="1204"/>
                  <a:pt x="1166" y="1189"/>
                </a:cubicBezTo>
                <a:lnTo>
                  <a:pt x="2191" y="220"/>
                </a:lnTo>
                <a:lnTo>
                  <a:pt x="3166" y="1189"/>
                </a:lnTo>
                <a:cubicBezTo>
                  <a:pt x="3182" y="1204"/>
                  <a:pt x="3202" y="1212"/>
                  <a:pt x="3222" y="1212"/>
                </a:cubicBezTo>
                <a:cubicBezTo>
                  <a:pt x="3242" y="1212"/>
                  <a:pt x="3262" y="1204"/>
                  <a:pt x="3277" y="1189"/>
                </a:cubicBezTo>
                <a:lnTo>
                  <a:pt x="4203" y="293"/>
                </a:lnTo>
                <a:lnTo>
                  <a:pt x="5191" y="1220"/>
                </a:lnTo>
                <a:cubicBezTo>
                  <a:pt x="5209" y="1238"/>
                  <a:pt x="5234" y="1244"/>
                  <a:pt x="5246" y="1244"/>
                </a:cubicBezTo>
                <a:cubicBezTo>
                  <a:pt x="5265" y="1244"/>
                  <a:pt x="5283" y="1232"/>
                  <a:pt x="5295" y="1220"/>
                </a:cubicBezTo>
                <a:lnTo>
                  <a:pt x="6167" y="318"/>
                </a:lnTo>
                <a:lnTo>
                  <a:pt x="6995" y="1207"/>
                </a:lnTo>
                <a:cubicBezTo>
                  <a:pt x="7013" y="1220"/>
                  <a:pt x="7025" y="1232"/>
                  <a:pt x="7050" y="1232"/>
                </a:cubicBezTo>
                <a:cubicBezTo>
                  <a:pt x="7075" y="1232"/>
                  <a:pt x="7087" y="1220"/>
                  <a:pt x="7105" y="1207"/>
                </a:cubicBezTo>
                <a:lnTo>
                  <a:pt x="8118" y="226"/>
                </a:lnTo>
                <a:cubicBezTo>
                  <a:pt x="8148" y="195"/>
                  <a:pt x="8148" y="146"/>
                  <a:pt x="8118" y="115"/>
                </a:cubicBezTo>
                <a:cubicBezTo>
                  <a:pt x="8102" y="100"/>
                  <a:pt x="8082" y="92"/>
                  <a:pt x="8062" y="92"/>
                </a:cubicBezTo>
                <a:cubicBezTo>
                  <a:pt x="8042" y="92"/>
                  <a:pt x="8022" y="100"/>
                  <a:pt x="8007" y="115"/>
                </a:cubicBezTo>
                <a:lnTo>
                  <a:pt x="7056" y="1036"/>
                </a:lnTo>
                <a:lnTo>
                  <a:pt x="6222" y="146"/>
                </a:lnTo>
                <a:cubicBezTo>
                  <a:pt x="6203" y="134"/>
                  <a:pt x="6191" y="128"/>
                  <a:pt x="6167" y="128"/>
                </a:cubicBezTo>
                <a:cubicBezTo>
                  <a:pt x="6154" y="128"/>
                  <a:pt x="6130" y="134"/>
                  <a:pt x="6111" y="146"/>
                </a:cubicBezTo>
                <a:lnTo>
                  <a:pt x="5234" y="1054"/>
                </a:lnTo>
                <a:lnTo>
                  <a:pt x="4252" y="128"/>
                </a:lnTo>
                <a:cubicBezTo>
                  <a:pt x="4234" y="112"/>
                  <a:pt x="4214" y="105"/>
                  <a:pt x="4195" y="105"/>
                </a:cubicBezTo>
                <a:cubicBezTo>
                  <a:pt x="4176" y="105"/>
                  <a:pt x="4157" y="112"/>
                  <a:pt x="4142" y="128"/>
                </a:cubicBezTo>
                <a:lnTo>
                  <a:pt x="3222" y="1023"/>
                </a:lnTo>
                <a:lnTo>
                  <a:pt x="2246" y="48"/>
                </a:lnTo>
                <a:cubicBezTo>
                  <a:pt x="2231" y="32"/>
                  <a:pt x="2212" y="25"/>
                  <a:pt x="2194" y="25"/>
                </a:cubicBezTo>
                <a:cubicBezTo>
                  <a:pt x="2176" y="25"/>
                  <a:pt x="2157" y="32"/>
                  <a:pt x="2142" y="48"/>
                </a:cubicBezTo>
                <a:lnTo>
                  <a:pt x="1111" y="1023"/>
                </a:lnTo>
                <a:lnTo>
                  <a:pt x="136" y="23"/>
                </a:lnTo>
                <a:cubicBezTo>
                  <a:pt x="120" y="8"/>
                  <a:pt x="102" y="0"/>
                  <a:pt x="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2526791" y="831101"/>
            <a:ext cx="1471730" cy="224850"/>
          </a:xfrm>
          <a:custGeom>
            <a:avLst/>
            <a:gdLst/>
            <a:ahLst/>
            <a:cxnLst/>
            <a:rect l="l" t="t" r="r" b="b"/>
            <a:pathLst>
              <a:path w="8149" h="1245" extrusionOk="0">
                <a:moveTo>
                  <a:pt x="87" y="0"/>
                </a:moveTo>
                <a:cubicBezTo>
                  <a:pt x="67" y="0"/>
                  <a:pt x="47" y="8"/>
                  <a:pt x="31" y="23"/>
                </a:cubicBezTo>
                <a:cubicBezTo>
                  <a:pt x="1" y="54"/>
                  <a:pt x="1" y="97"/>
                  <a:pt x="31" y="127"/>
                </a:cubicBezTo>
                <a:lnTo>
                  <a:pt x="1062" y="1189"/>
                </a:lnTo>
                <a:cubicBezTo>
                  <a:pt x="1077" y="1204"/>
                  <a:pt x="1096" y="1212"/>
                  <a:pt x="1114" y="1212"/>
                </a:cubicBezTo>
                <a:cubicBezTo>
                  <a:pt x="1133" y="1212"/>
                  <a:pt x="1151" y="1204"/>
                  <a:pt x="1166" y="1189"/>
                </a:cubicBezTo>
                <a:lnTo>
                  <a:pt x="2197" y="213"/>
                </a:lnTo>
                <a:lnTo>
                  <a:pt x="3173" y="1189"/>
                </a:lnTo>
                <a:cubicBezTo>
                  <a:pt x="3188" y="1204"/>
                  <a:pt x="3206" y="1212"/>
                  <a:pt x="3225" y="1212"/>
                </a:cubicBezTo>
                <a:cubicBezTo>
                  <a:pt x="3243" y="1212"/>
                  <a:pt x="3262" y="1204"/>
                  <a:pt x="3277" y="1189"/>
                </a:cubicBezTo>
                <a:lnTo>
                  <a:pt x="4209" y="293"/>
                </a:lnTo>
                <a:lnTo>
                  <a:pt x="5197" y="1219"/>
                </a:lnTo>
                <a:cubicBezTo>
                  <a:pt x="5209" y="1232"/>
                  <a:pt x="5234" y="1244"/>
                  <a:pt x="5252" y="1244"/>
                </a:cubicBezTo>
                <a:cubicBezTo>
                  <a:pt x="5271" y="1244"/>
                  <a:pt x="5289" y="1232"/>
                  <a:pt x="5295" y="1219"/>
                </a:cubicBezTo>
                <a:lnTo>
                  <a:pt x="6173" y="311"/>
                </a:lnTo>
                <a:lnTo>
                  <a:pt x="7001" y="1201"/>
                </a:lnTo>
                <a:cubicBezTo>
                  <a:pt x="7013" y="1219"/>
                  <a:pt x="7032" y="1226"/>
                  <a:pt x="7050" y="1226"/>
                </a:cubicBezTo>
                <a:cubicBezTo>
                  <a:pt x="7068" y="1226"/>
                  <a:pt x="7093" y="1219"/>
                  <a:pt x="7105" y="1201"/>
                </a:cubicBezTo>
                <a:lnTo>
                  <a:pt x="8117" y="219"/>
                </a:lnTo>
                <a:cubicBezTo>
                  <a:pt x="8148" y="189"/>
                  <a:pt x="8148" y="146"/>
                  <a:pt x="8117" y="115"/>
                </a:cubicBezTo>
                <a:cubicBezTo>
                  <a:pt x="8102" y="100"/>
                  <a:pt x="8084" y="92"/>
                  <a:pt x="8065" y="92"/>
                </a:cubicBezTo>
                <a:cubicBezTo>
                  <a:pt x="8047" y="92"/>
                  <a:pt x="8028" y="100"/>
                  <a:pt x="8013" y="115"/>
                </a:cubicBezTo>
                <a:lnTo>
                  <a:pt x="7062" y="1035"/>
                </a:lnTo>
                <a:lnTo>
                  <a:pt x="6222" y="146"/>
                </a:lnTo>
                <a:cubicBezTo>
                  <a:pt x="6209" y="127"/>
                  <a:pt x="6191" y="121"/>
                  <a:pt x="6173" y="121"/>
                </a:cubicBezTo>
                <a:cubicBezTo>
                  <a:pt x="6154" y="121"/>
                  <a:pt x="6130" y="127"/>
                  <a:pt x="6117" y="146"/>
                </a:cubicBezTo>
                <a:lnTo>
                  <a:pt x="5234" y="1048"/>
                </a:lnTo>
                <a:lnTo>
                  <a:pt x="4252" y="121"/>
                </a:lnTo>
                <a:cubicBezTo>
                  <a:pt x="4237" y="106"/>
                  <a:pt x="4219" y="98"/>
                  <a:pt x="4200" y="98"/>
                </a:cubicBezTo>
                <a:cubicBezTo>
                  <a:pt x="4182" y="98"/>
                  <a:pt x="4163" y="106"/>
                  <a:pt x="4148" y="121"/>
                </a:cubicBezTo>
                <a:lnTo>
                  <a:pt x="3228" y="1017"/>
                </a:lnTo>
                <a:lnTo>
                  <a:pt x="2252" y="48"/>
                </a:lnTo>
                <a:cubicBezTo>
                  <a:pt x="2237" y="32"/>
                  <a:pt x="2217" y="25"/>
                  <a:pt x="2197" y="25"/>
                </a:cubicBezTo>
                <a:cubicBezTo>
                  <a:pt x="2177" y="25"/>
                  <a:pt x="2157" y="32"/>
                  <a:pt x="2142" y="48"/>
                </a:cubicBezTo>
                <a:lnTo>
                  <a:pt x="1117" y="1017"/>
                </a:lnTo>
                <a:lnTo>
                  <a:pt x="142" y="23"/>
                </a:lnTo>
                <a:cubicBezTo>
                  <a:pt x="127" y="8"/>
                  <a:pt x="107" y="0"/>
                  <a:pt x="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8468610" y="-191790"/>
            <a:ext cx="827369" cy="1182610"/>
            <a:chOff x="6833610" y="472435"/>
            <a:chExt cx="827369" cy="1182610"/>
          </a:xfrm>
        </p:grpSpPr>
        <p:sp>
          <p:nvSpPr>
            <p:cNvPr id="52" name="Google Shape;52;p3"/>
            <p:cNvSpPr/>
            <p:nvPr/>
          </p:nvSpPr>
          <p:spPr>
            <a:xfrm rot="10800000">
              <a:off x="6833610" y="948689"/>
              <a:ext cx="827369" cy="706356"/>
            </a:xfrm>
            <a:custGeom>
              <a:avLst/>
              <a:gdLst/>
              <a:ahLst/>
              <a:cxnLst/>
              <a:rect l="l" t="t" r="r" b="b"/>
              <a:pathLst>
                <a:path w="5264" h="4494" extrusionOk="0">
                  <a:moveTo>
                    <a:pt x="5169" y="0"/>
                  </a:moveTo>
                  <a:cubicBezTo>
                    <a:pt x="5149" y="0"/>
                    <a:pt x="5131" y="7"/>
                    <a:pt x="5117" y="21"/>
                  </a:cubicBezTo>
                  <a:lnTo>
                    <a:pt x="37" y="4346"/>
                  </a:lnTo>
                  <a:cubicBezTo>
                    <a:pt x="12" y="4377"/>
                    <a:pt x="0" y="4426"/>
                    <a:pt x="31" y="4462"/>
                  </a:cubicBezTo>
                  <a:cubicBezTo>
                    <a:pt x="49" y="4487"/>
                    <a:pt x="74" y="4493"/>
                    <a:pt x="92" y="4493"/>
                  </a:cubicBezTo>
                  <a:cubicBezTo>
                    <a:pt x="110" y="4493"/>
                    <a:pt x="129" y="4487"/>
                    <a:pt x="147" y="4469"/>
                  </a:cubicBezTo>
                  <a:lnTo>
                    <a:pt x="5227" y="143"/>
                  </a:lnTo>
                  <a:cubicBezTo>
                    <a:pt x="5252" y="113"/>
                    <a:pt x="5264" y="70"/>
                    <a:pt x="5233" y="27"/>
                  </a:cubicBezTo>
                  <a:cubicBezTo>
                    <a:pt x="5216" y="10"/>
                    <a:pt x="5192" y="0"/>
                    <a:pt x="5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10800000">
              <a:off x="6833610" y="734610"/>
              <a:ext cx="827369" cy="705413"/>
            </a:xfrm>
            <a:custGeom>
              <a:avLst/>
              <a:gdLst/>
              <a:ahLst/>
              <a:cxnLst/>
              <a:rect l="l" t="t" r="r" b="b"/>
              <a:pathLst>
                <a:path w="5264" h="4488" extrusionOk="0">
                  <a:moveTo>
                    <a:pt x="5169" y="1"/>
                  </a:moveTo>
                  <a:cubicBezTo>
                    <a:pt x="5149" y="1"/>
                    <a:pt x="5131" y="7"/>
                    <a:pt x="5117" y="21"/>
                  </a:cubicBezTo>
                  <a:lnTo>
                    <a:pt x="37" y="4346"/>
                  </a:lnTo>
                  <a:cubicBezTo>
                    <a:pt x="12" y="4377"/>
                    <a:pt x="0" y="4420"/>
                    <a:pt x="31" y="4456"/>
                  </a:cubicBezTo>
                  <a:cubicBezTo>
                    <a:pt x="49" y="4481"/>
                    <a:pt x="74" y="4487"/>
                    <a:pt x="92" y="4487"/>
                  </a:cubicBezTo>
                  <a:cubicBezTo>
                    <a:pt x="110" y="4487"/>
                    <a:pt x="129" y="4481"/>
                    <a:pt x="147" y="4469"/>
                  </a:cubicBezTo>
                  <a:lnTo>
                    <a:pt x="5227" y="143"/>
                  </a:lnTo>
                  <a:cubicBezTo>
                    <a:pt x="5252" y="113"/>
                    <a:pt x="5264" y="64"/>
                    <a:pt x="5233" y="27"/>
                  </a:cubicBezTo>
                  <a:cubicBezTo>
                    <a:pt x="5216" y="10"/>
                    <a:pt x="5192" y="1"/>
                    <a:pt x="5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10800000">
              <a:off x="6833610" y="472435"/>
              <a:ext cx="827369" cy="706199"/>
            </a:xfrm>
            <a:custGeom>
              <a:avLst/>
              <a:gdLst/>
              <a:ahLst/>
              <a:cxnLst/>
              <a:rect l="l" t="t" r="r" b="b"/>
              <a:pathLst>
                <a:path w="5264" h="4493" extrusionOk="0">
                  <a:moveTo>
                    <a:pt x="5169" y="0"/>
                  </a:moveTo>
                  <a:cubicBezTo>
                    <a:pt x="5149" y="0"/>
                    <a:pt x="5131" y="7"/>
                    <a:pt x="5117" y="20"/>
                  </a:cubicBezTo>
                  <a:lnTo>
                    <a:pt x="37" y="4346"/>
                  </a:lnTo>
                  <a:cubicBezTo>
                    <a:pt x="12" y="4376"/>
                    <a:pt x="0" y="4425"/>
                    <a:pt x="31" y="4462"/>
                  </a:cubicBezTo>
                  <a:cubicBezTo>
                    <a:pt x="49" y="4487"/>
                    <a:pt x="74" y="4493"/>
                    <a:pt x="92" y="4493"/>
                  </a:cubicBezTo>
                  <a:cubicBezTo>
                    <a:pt x="110" y="4493"/>
                    <a:pt x="129" y="4487"/>
                    <a:pt x="147" y="4468"/>
                  </a:cubicBezTo>
                  <a:lnTo>
                    <a:pt x="5227" y="143"/>
                  </a:lnTo>
                  <a:cubicBezTo>
                    <a:pt x="5252" y="112"/>
                    <a:pt x="5264" y="63"/>
                    <a:pt x="5233" y="27"/>
                  </a:cubicBezTo>
                  <a:cubicBezTo>
                    <a:pt x="5216" y="10"/>
                    <a:pt x="5192" y="0"/>
                    <a:pt x="5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4212700" y="3265775"/>
            <a:ext cx="4275300" cy="6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ura"/>
                <a:ea typeface="Jura"/>
                <a:cs typeface="Jura"/>
                <a:sym typeface="Ju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ura"/>
                <a:ea typeface="Jura"/>
                <a:cs typeface="Jura"/>
                <a:sym typeface="Ju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ura"/>
                <a:ea typeface="Jura"/>
                <a:cs typeface="Jura"/>
                <a:sym typeface="Ju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ura"/>
                <a:ea typeface="Jura"/>
                <a:cs typeface="Jura"/>
                <a:sym typeface="Ju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ura"/>
                <a:ea typeface="Jura"/>
                <a:cs typeface="Jura"/>
                <a:sym typeface="Ju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ura"/>
                <a:ea typeface="Jura"/>
                <a:cs typeface="Jura"/>
                <a:sym typeface="Ju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ura"/>
                <a:ea typeface="Jura"/>
                <a:cs typeface="Jura"/>
                <a:sym typeface="Ju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5235627" y="3873425"/>
            <a:ext cx="3233100" cy="604200"/>
          </a:xfrm>
          <a:prstGeom prst="rect">
            <a:avLst/>
          </a:prstGeom>
        </p:spPr>
        <p:txBody>
          <a:bodyPr spcFirstLastPara="1" wrap="square" lIns="91425" tIns="91425" rIns="1097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652100" y="4986000"/>
            <a:ext cx="7491900" cy="157500"/>
          </a:xfrm>
          <a:prstGeom prst="rect">
            <a:avLst/>
          </a:prstGeom>
          <a:solidFill>
            <a:srgbClr val="ECBB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344650" y="2447322"/>
            <a:ext cx="31470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7"/>
          <p:cNvGrpSpPr/>
          <p:nvPr/>
        </p:nvGrpSpPr>
        <p:grpSpPr>
          <a:xfrm>
            <a:off x="6211355" y="1198718"/>
            <a:ext cx="2398496" cy="3908699"/>
            <a:chOff x="5522531" y="433472"/>
            <a:chExt cx="2398496" cy="3908699"/>
          </a:xfrm>
        </p:grpSpPr>
        <p:sp>
          <p:nvSpPr>
            <p:cNvPr id="160" name="Google Shape;160;p7"/>
            <p:cNvSpPr/>
            <p:nvPr/>
          </p:nvSpPr>
          <p:spPr>
            <a:xfrm>
              <a:off x="5601977" y="1798276"/>
              <a:ext cx="1488419" cy="1468763"/>
            </a:xfrm>
            <a:custGeom>
              <a:avLst/>
              <a:gdLst/>
              <a:ahLst/>
              <a:cxnLst/>
              <a:rect l="l" t="t" r="r" b="b"/>
              <a:pathLst>
                <a:path w="51188" h="50512" extrusionOk="0">
                  <a:moveTo>
                    <a:pt x="25610" y="1"/>
                  </a:moveTo>
                  <a:cubicBezTo>
                    <a:pt x="11454" y="1"/>
                    <a:pt x="1" y="11300"/>
                    <a:pt x="1" y="25241"/>
                  </a:cubicBezTo>
                  <a:cubicBezTo>
                    <a:pt x="1" y="39212"/>
                    <a:pt x="11454" y="50512"/>
                    <a:pt x="25610" y="50512"/>
                  </a:cubicBezTo>
                  <a:cubicBezTo>
                    <a:pt x="39734" y="50512"/>
                    <a:pt x="51188" y="39212"/>
                    <a:pt x="51188" y="25241"/>
                  </a:cubicBezTo>
                  <a:cubicBezTo>
                    <a:pt x="51188" y="11300"/>
                    <a:pt x="39734" y="1"/>
                    <a:pt x="25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593049" y="746406"/>
              <a:ext cx="153616" cy="154518"/>
            </a:xfrm>
            <a:custGeom>
              <a:avLst/>
              <a:gdLst/>
              <a:ahLst/>
              <a:cxnLst/>
              <a:rect l="l" t="t" r="r" b="b"/>
              <a:pathLst>
                <a:path w="5283" h="5314" extrusionOk="0">
                  <a:moveTo>
                    <a:pt x="2642" y="1"/>
                  </a:moveTo>
                  <a:cubicBezTo>
                    <a:pt x="1168" y="1"/>
                    <a:pt x="1" y="1198"/>
                    <a:pt x="1" y="2672"/>
                  </a:cubicBezTo>
                  <a:cubicBezTo>
                    <a:pt x="1" y="4116"/>
                    <a:pt x="1168" y="5313"/>
                    <a:pt x="2642" y="5313"/>
                  </a:cubicBezTo>
                  <a:cubicBezTo>
                    <a:pt x="4115" y="5313"/>
                    <a:pt x="5282" y="4116"/>
                    <a:pt x="5282" y="2672"/>
                  </a:cubicBezTo>
                  <a:cubicBezTo>
                    <a:pt x="5282" y="1198"/>
                    <a:pt x="4115" y="1"/>
                    <a:pt x="2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5587699" y="1080357"/>
              <a:ext cx="153587" cy="154518"/>
            </a:xfrm>
            <a:custGeom>
              <a:avLst/>
              <a:gdLst/>
              <a:ahLst/>
              <a:cxnLst/>
              <a:rect l="l" t="t" r="r" b="b"/>
              <a:pathLst>
                <a:path w="5282" h="5314" extrusionOk="0">
                  <a:moveTo>
                    <a:pt x="2641" y="1"/>
                  </a:moveTo>
                  <a:cubicBezTo>
                    <a:pt x="1167" y="1"/>
                    <a:pt x="1" y="1199"/>
                    <a:pt x="1" y="2672"/>
                  </a:cubicBezTo>
                  <a:cubicBezTo>
                    <a:pt x="1" y="4116"/>
                    <a:pt x="1167" y="5313"/>
                    <a:pt x="2641" y="5313"/>
                  </a:cubicBezTo>
                  <a:cubicBezTo>
                    <a:pt x="4084" y="5313"/>
                    <a:pt x="5282" y="4116"/>
                    <a:pt x="5282" y="2672"/>
                  </a:cubicBezTo>
                  <a:cubicBezTo>
                    <a:pt x="5282" y="1199"/>
                    <a:pt x="4084" y="1"/>
                    <a:pt x="2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5522531" y="1653633"/>
              <a:ext cx="194645" cy="193772"/>
            </a:xfrm>
            <a:custGeom>
              <a:avLst/>
              <a:gdLst/>
              <a:ahLst/>
              <a:cxnLst/>
              <a:rect l="l" t="t" r="r" b="b"/>
              <a:pathLst>
                <a:path w="6694" h="6664" extrusionOk="0">
                  <a:moveTo>
                    <a:pt x="3347" y="0"/>
                  </a:moveTo>
                  <a:lnTo>
                    <a:pt x="2149" y="2150"/>
                  </a:lnTo>
                  <a:lnTo>
                    <a:pt x="0" y="3316"/>
                  </a:lnTo>
                  <a:lnTo>
                    <a:pt x="2149" y="4514"/>
                  </a:lnTo>
                  <a:lnTo>
                    <a:pt x="3347" y="6663"/>
                  </a:lnTo>
                  <a:lnTo>
                    <a:pt x="4545" y="4514"/>
                  </a:lnTo>
                  <a:lnTo>
                    <a:pt x="6694" y="3316"/>
                  </a:lnTo>
                  <a:lnTo>
                    <a:pt x="4545" y="2150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545813" y="3337666"/>
              <a:ext cx="534822" cy="999132"/>
            </a:xfrm>
            <a:custGeom>
              <a:avLst/>
              <a:gdLst/>
              <a:ahLst/>
              <a:cxnLst/>
              <a:rect l="l" t="t" r="r" b="b"/>
              <a:pathLst>
                <a:path w="18393" h="34361" fill="none" extrusionOk="0">
                  <a:moveTo>
                    <a:pt x="18393" y="34361"/>
                  </a:moveTo>
                  <a:lnTo>
                    <a:pt x="18393" y="14770"/>
                  </a:lnTo>
                  <a:cubicBezTo>
                    <a:pt x="18393" y="6633"/>
                    <a:pt x="11791" y="1"/>
                    <a:pt x="3623" y="1"/>
                  </a:cubicBez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406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 flipH="1">
              <a:off x="7330922" y="2267074"/>
              <a:ext cx="15325" cy="2075096"/>
            </a:xfrm>
            <a:custGeom>
              <a:avLst/>
              <a:gdLst/>
              <a:ahLst/>
              <a:cxnLst/>
              <a:rect l="l" t="t" r="r" b="b"/>
              <a:pathLst>
                <a:path w="1" h="84012" fill="none" extrusionOk="0">
                  <a:moveTo>
                    <a:pt x="1" y="0"/>
                  </a:moveTo>
                  <a:lnTo>
                    <a:pt x="1" y="84012"/>
                  </a:lnTo>
                </a:path>
              </a:pathLst>
            </a:custGeom>
            <a:solidFill>
              <a:schemeClr val="accent1"/>
            </a:solidFill>
            <a:ln w="406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5609130" y="2750810"/>
              <a:ext cx="1335733" cy="1214742"/>
            </a:xfrm>
            <a:custGeom>
              <a:avLst/>
              <a:gdLst/>
              <a:ahLst/>
              <a:cxnLst/>
              <a:rect l="l" t="t" r="r" b="b"/>
              <a:pathLst>
                <a:path w="45937" h="41776" extrusionOk="0">
                  <a:moveTo>
                    <a:pt x="22956" y="0"/>
                  </a:moveTo>
                  <a:cubicBezTo>
                    <a:pt x="13495" y="0"/>
                    <a:pt x="4903" y="6472"/>
                    <a:pt x="2641" y="16098"/>
                  </a:cubicBezTo>
                  <a:cubicBezTo>
                    <a:pt x="1" y="27306"/>
                    <a:pt x="6940" y="38575"/>
                    <a:pt x="18178" y="41215"/>
                  </a:cubicBezTo>
                  <a:cubicBezTo>
                    <a:pt x="19787" y="41594"/>
                    <a:pt x="21396" y="41776"/>
                    <a:pt x="22980" y="41776"/>
                  </a:cubicBezTo>
                  <a:cubicBezTo>
                    <a:pt x="32435" y="41776"/>
                    <a:pt x="41008" y="35304"/>
                    <a:pt x="43296" y="25678"/>
                  </a:cubicBezTo>
                  <a:cubicBezTo>
                    <a:pt x="45937" y="14470"/>
                    <a:pt x="38997" y="3232"/>
                    <a:pt x="27759" y="561"/>
                  </a:cubicBezTo>
                  <a:cubicBezTo>
                    <a:pt x="26150" y="182"/>
                    <a:pt x="24541" y="0"/>
                    <a:pt x="229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7"/>
            <p:cNvGrpSpPr/>
            <p:nvPr/>
          </p:nvGrpSpPr>
          <p:grpSpPr>
            <a:xfrm>
              <a:off x="5709135" y="2781372"/>
              <a:ext cx="1142938" cy="1142938"/>
              <a:chOff x="6566761" y="3516269"/>
              <a:chExt cx="1229362" cy="1229362"/>
            </a:xfrm>
          </p:grpSpPr>
          <p:sp>
            <p:nvSpPr>
              <p:cNvPr id="168" name="Google Shape;168;p7"/>
              <p:cNvSpPr/>
              <p:nvPr/>
            </p:nvSpPr>
            <p:spPr>
              <a:xfrm>
                <a:off x="6566761" y="4130955"/>
                <a:ext cx="1229362" cy="31"/>
              </a:xfrm>
              <a:custGeom>
                <a:avLst/>
                <a:gdLst/>
                <a:ahLst/>
                <a:cxnLst/>
                <a:rect l="l" t="t" r="r" b="b"/>
                <a:pathLst>
                  <a:path w="39305" h="1" fill="none" extrusionOk="0">
                    <a:moveTo>
                      <a:pt x="1" y="1"/>
                    </a:moveTo>
                    <a:lnTo>
                      <a:pt x="39304" y="1"/>
                    </a:lnTo>
                  </a:path>
                </a:pathLst>
              </a:custGeom>
              <a:solidFill>
                <a:schemeClr val="accent1"/>
              </a:solidFill>
              <a:ln w="138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" name="Google Shape;169;p7"/>
              <p:cNvGrpSpPr/>
              <p:nvPr/>
            </p:nvGrpSpPr>
            <p:grpSpPr>
              <a:xfrm>
                <a:off x="6607110" y="3516269"/>
                <a:ext cx="1149636" cy="1229362"/>
                <a:chOff x="6607110" y="3516269"/>
                <a:chExt cx="1149636" cy="1229362"/>
              </a:xfrm>
            </p:grpSpPr>
            <p:sp>
              <p:nvSpPr>
                <p:cNvPr id="170" name="Google Shape;170;p7"/>
                <p:cNvSpPr/>
                <p:nvPr/>
              </p:nvSpPr>
              <p:spPr>
                <a:xfrm>
                  <a:off x="7181445" y="3516269"/>
                  <a:ext cx="31" cy="1229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9305" fill="none" extrusionOk="0">
                      <a:moveTo>
                        <a:pt x="0" y="39305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accent1"/>
                </a:solidFill>
                <a:ln w="138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7"/>
                <p:cNvSpPr/>
                <p:nvPr/>
              </p:nvSpPr>
              <p:spPr>
                <a:xfrm>
                  <a:off x="6746362" y="3696840"/>
                  <a:ext cx="869202" cy="86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0" h="27790" fill="none" extrusionOk="0">
                      <a:moveTo>
                        <a:pt x="1" y="27790"/>
                      </a:moveTo>
                      <a:lnTo>
                        <a:pt x="27790" y="1"/>
                      </a:lnTo>
                    </a:path>
                  </a:pathLst>
                </a:custGeom>
                <a:solidFill>
                  <a:schemeClr val="accent1"/>
                </a:solidFill>
                <a:ln w="138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6746362" y="3696840"/>
                  <a:ext cx="869202" cy="86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0" h="27790" fill="none" extrusionOk="0">
                      <a:moveTo>
                        <a:pt x="1" y="1"/>
                      </a:moveTo>
                      <a:lnTo>
                        <a:pt x="27790" y="27790"/>
                      </a:lnTo>
                    </a:path>
                  </a:pathLst>
                </a:custGeom>
                <a:solidFill>
                  <a:schemeClr val="accent1"/>
                </a:solidFill>
                <a:ln w="138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6607110" y="3911974"/>
                  <a:ext cx="1149636" cy="437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56" h="14003" fill="none" extrusionOk="0">
                      <a:moveTo>
                        <a:pt x="0" y="14003"/>
                      </a:moveTo>
                      <a:cubicBezTo>
                        <a:pt x="0" y="14003"/>
                        <a:pt x="35988" y="308"/>
                        <a:pt x="36755" y="1"/>
                      </a:cubicBezTo>
                    </a:path>
                  </a:pathLst>
                </a:custGeom>
                <a:solidFill>
                  <a:schemeClr val="accent1"/>
                </a:solidFill>
                <a:ln w="138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6962465" y="3556618"/>
                  <a:ext cx="438948" cy="114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4" h="36725" fill="none" extrusionOk="0">
                      <a:moveTo>
                        <a:pt x="0" y="1"/>
                      </a:moveTo>
                      <a:cubicBezTo>
                        <a:pt x="0" y="1"/>
                        <a:pt x="13726" y="35957"/>
                        <a:pt x="14033" y="36725"/>
                      </a:cubicBezTo>
                    </a:path>
                  </a:pathLst>
                </a:custGeom>
                <a:solidFill>
                  <a:schemeClr val="accent1"/>
                </a:solidFill>
                <a:ln w="138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6620560" y="3879319"/>
                  <a:ext cx="1122737" cy="503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6" h="16091" fill="none" extrusionOk="0">
                      <a:moveTo>
                        <a:pt x="0" y="1"/>
                      </a:moveTo>
                      <a:cubicBezTo>
                        <a:pt x="0" y="1"/>
                        <a:pt x="35128" y="15722"/>
                        <a:pt x="35895" y="16091"/>
                      </a:cubicBezTo>
                    </a:path>
                  </a:pathLst>
                </a:custGeom>
                <a:solidFill>
                  <a:schemeClr val="accent1"/>
                </a:solidFill>
                <a:ln w="138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7"/>
                <p:cNvSpPr/>
                <p:nvPr/>
              </p:nvSpPr>
              <p:spPr>
                <a:xfrm>
                  <a:off x="6930780" y="3571037"/>
                  <a:ext cx="502317" cy="1121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0" h="35865" fill="none" extrusionOk="0">
                      <a:moveTo>
                        <a:pt x="16059" y="0"/>
                      </a:moveTo>
                      <a:cubicBezTo>
                        <a:pt x="16059" y="0"/>
                        <a:pt x="338" y="35097"/>
                        <a:pt x="0" y="35865"/>
                      </a:cubicBezTo>
                    </a:path>
                  </a:pathLst>
                </a:custGeom>
                <a:solidFill>
                  <a:schemeClr val="accent1"/>
                </a:solidFill>
                <a:ln w="138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7" name="Google Shape;177;p7"/>
            <p:cNvSpPr/>
            <p:nvPr/>
          </p:nvSpPr>
          <p:spPr>
            <a:xfrm>
              <a:off x="5818969" y="2900134"/>
              <a:ext cx="915214" cy="915214"/>
            </a:xfrm>
            <a:custGeom>
              <a:avLst/>
              <a:gdLst/>
              <a:ahLst/>
              <a:cxnLst/>
              <a:rect l="l" t="t" r="r" b="b"/>
              <a:pathLst>
                <a:path w="31475" h="31475" extrusionOk="0">
                  <a:moveTo>
                    <a:pt x="15753" y="1"/>
                  </a:moveTo>
                  <a:cubicBezTo>
                    <a:pt x="7063" y="1"/>
                    <a:pt x="0" y="7032"/>
                    <a:pt x="0" y="15722"/>
                  </a:cubicBezTo>
                  <a:cubicBezTo>
                    <a:pt x="0" y="24412"/>
                    <a:pt x="7063" y="31474"/>
                    <a:pt x="15753" y="31474"/>
                  </a:cubicBezTo>
                  <a:cubicBezTo>
                    <a:pt x="24442" y="31474"/>
                    <a:pt x="31474" y="24412"/>
                    <a:pt x="31474" y="15722"/>
                  </a:cubicBezTo>
                  <a:cubicBezTo>
                    <a:pt x="31474" y="7032"/>
                    <a:pt x="24442" y="1"/>
                    <a:pt x="15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027004" y="3106396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8" y="1"/>
                  </a:moveTo>
                  <a:cubicBezTo>
                    <a:pt x="492" y="1"/>
                    <a:pt x="1" y="554"/>
                    <a:pt x="1" y="1168"/>
                  </a:cubicBezTo>
                  <a:cubicBezTo>
                    <a:pt x="1" y="1813"/>
                    <a:pt x="492" y="2304"/>
                    <a:pt x="1168" y="2304"/>
                  </a:cubicBezTo>
                  <a:cubicBezTo>
                    <a:pt x="1813" y="2304"/>
                    <a:pt x="2304" y="1782"/>
                    <a:pt x="2304" y="1168"/>
                  </a:cubicBezTo>
                  <a:cubicBezTo>
                    <a:pt x="2304" y="492"/>
                    <a:pt x="1813" y="1"/>
                    <a:pt x="1168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178800" y="3106396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8" y="1"/>
                  </a:moveTo>
                  <a:cubicBezTo>
                    <a:pt x="492" y="1"/>
                    <a:pt x="1" y="554"/>
                    <a:pt x="1" y="1168"/>
                  </a:cubicBezTo>
                  <a:cubicBezTo>
                    <a:pt x="1" y="1813"/>
                    <a:pt x="492" y="2304"/>
                    <a:pt x="1168" y="2304"/>
                  </a:cubicBezTo>
                  <a:cubicBezTo>
                    <a:pt x="1813" y="2304"/>
                    <a:pt x="2304" y="1782"/>
                    <a:pt x="2304" y="1168"/>
                  </a:cubicBezTo>
                  <a:cubicBezTo>
                    <a:pt x="2304" y="492"/>
                    <a:pt x="1813" y="1"/>
                    <a:pt x="1168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330595" y="3106396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8" y="1"/>
                  </a:moveTo>
                  <a:cubicBezTo>
                    <a:pt x="492" y="1"/>
                    <a:pt x="1" y="554"/>
                    <a:pt x="1" y="1168"/>
                  </a:cubicBezTo>
                  <a:cubicBezTo>
                    <a:pt x="1" y="1813"/>
                    <a:pt x="554" y="2304"/>
                    <a:pt x="1168" y="2304"/>
                  </a:cubicBezTo>
                  <a:cubicBezTo>
                    <a:pt x="1813" y="2304"/>
                    <a:pt x="2304" y="1782"/>
                    <a:pt x="2304" y="1168"/>
                  </a:cubicBezTo>
                  <a:cubicBezTo>
                    <a:pt x="2304" y="492"/>
                    <a:pt x="1813" y="1"/>
                    <a:pt x="1168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482390" y="3106396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8" y="1"/>
                  </a:moveTo>
                  <a:cubicBezTo>
                    <a:pt x="492" y="1"/>
                    <a:pt x="1" y="554"/>
                    <a:pt x="1" y="1168"/>
                  </a:cubicBezTo>
                  <a:cubicBezTo>
                    <a:pt x="1" y="1813"/>
                    <a:pt x="554" y="2304"/>
                    <a:pt x="1168" y="2304"/>
                  </a:cubicBezTo>
                  <a:cubicBezTo>
                    <a:pt x="1813" y="2304"/>
                    <a:pt x="2304" y="1782"/>
                    <a:pt x="2304" y="1168"/>
                  </a:cubicBezTo>
                  <a:cubicBezTo>
                    <a:pt x="2304" y="492"/>
                    <a:pt x="1782" y="1"/>
                    <a:pt x="1168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024329" y="3256418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8" y="0"/>
                  </a:moveTo>
                  <a:cubicBezTo>
                    <a:pt x="523" y="0"/>
                    <a:pt x="1" y="492"/>
                    <a:pt x="1" y="1137"/>
                  </a:cubicBezTo>
                  <a:cubicBezTo>
                    <a:pt x="1" y="1781"/>
                    <a:pt x="553" y="2303"/>
                    <a:pt x="1168" y="2303"/>
                  </a:cubicBezTo>
                  <a:cubicBezTo>
                    <a:pt x="1812" y="2303"/>
                    <a:pt x="2304" y="1751"/>
                    <a:pt x="2304" y="1137"/>
                  </a:cubicBezTo>
                  <a:cubicBezTo>
                    <a:pt x="2304" y="522"/>
                    <a:pt x="1812" y="0"/>
                    <a:pt x="1168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177026" y="3256418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7" y="0"/>
                  </a:moveTo>
                  <a:cubicBezTo>
                    <a:pt x="492" y="0"/>
                    <a:pt x="1" y="492"/>
                    <a:pt x="1" y="1137"/>
                  </a:cubicBezTo>
                  <a:cubicBezTo>
                    <a:pt x="1" y="1781"/>
                    <a:pt x="523" y="2303"/>
                    <a:pt x="1137" y="2303"/>
                  </a:cubicBezTo>
                  <a:cubicBezTo>
                    <a:pt x="1781" y="2303"/>
                    <a:pt x="2303" y="1751"/>
                    <a:pt x="2303" y="1137"/>
                  </a:cubicBezTo>
                  <a:cubicBezTo>
                    <a:pt x="2303" y="522"/>
                    <a:pt x="1781" y="0"/>
                    <a:pt x="113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328821" y="3256418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7" y="0"/>
                  </a:moveTo>
                  <a:cubicBezTo>
                    <a:pt x="492" y="0"/>
                    <a:pt x="1" y="492"/>
                    <a:pt x="1" y="1137"/>
                  </a:cubicBezTo>
                  <a:cubicBezTo>
                    <a:pt x="1" y="1781"/>
                    <a:pt x="492" y="2303"/>
                    <a:pt x="1137" y="2303"/>
                  </a:cubicBezTo>
                  <a:cubicBezTo>
                    <a:pt x="1781" y="2303"/>
                    <a:pt x="2303" y="1751"/>
                    <a:pt x="2303" y="1137"/>
                  </a:cubicBezTo>
                  <a:cubicBezTo>
                    <a:pt x="2303" y="522"/>
                    <a:pt x="1781" y="0"/>
                    <a:pt x="113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480617" y="3256418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7" y="0"/>
                  </a:moveTo>
                  <a:cubicBezTo>
                    <a:pt x="492" y="0"/>
                    <a:pt x="1" y="492"/>
                    <a:pt x="1" y="1137"/>
                  </a:cubicBezTo>
                  <a:cubicBezTo>
                    <a:pt x="1" y="1781"/>
                    <a:pt x="523" y="2303"/>
                    <a:pt x="1137" y="2303"/>
                  </a:cubicBezTo>
                  <a:cubicBezTo>
                    <a:pt x="1782" y="2303"/>
                    <a:pt x="2304" y="1751"/>
                    <a:pt x="2304" y="1137"/>
                  </a:cubicBezTo>
                  <a:cubicBezTo>
                    <a:pt x="2304" y="522"/>
                    <a:pt x="1782" y="0"/>
                    <a:pt x="113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023456" y="3405538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0"/>
                  </a:moveTo>
                  <a:cubicBezTo>
                    <a:pt x="522" y="0"/>
                    <a:pt x="0" y="553"/>
                    <a:pt x="0" y="1167"/>
                  </a:cubicBezTo>
                  <a:cubicBezTo>
                    <a:pt x="0" y="1812"/>
                    <a:pt x="522" y="2303"/>
                    <a:pt x="1167" y="2303"/>
                  </a:cubicBezTo>
                  <a:cubicBezTo>
                    <a:pt x="1812" y="2303"/>
                    <a:pt x="2303" y="1781"/>
                    <a:pt x="2303" y="1167"/>
                  </a:cubicBezTo>
                  <a:cubicBezTo>
                    <a:pt x="2303" y="553"/>
                    <a:pt x="1812" y="0"/>
                    <a:pt x="116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175252" y="3405538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0"/>
                  </a:moveTo>
                  <a:cubicBezTo>
                    <a:pt x="491" y="0"/>
                    <a:pt x="0" y="553"/>
                    <a:pt x="0" y="1167"/>
                  </a:cubicBezTo>
                  <a:cubicBezTo>
                    <a:pt x="0" y="1812"/>
                    <a:pt x="553" y="2303"/>
                    <a:pt x="1167" y="2303"/>
                  </a:cubicBezTo>
                  <a:cubicBezTo>
                    <a:pt x="1812" y="2303"/>
                    <a:pt x="2303" y="1781"/>
                    <a:pt x="2303" y="1167"/>
                  </a:cubicBezTo>
                  <a:cubicBezTo>
                    <a:pt x="2303" y="553"/>
                    <a:pt x="1781" y="31"/>
                    <a:pt x="116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327047" y="3405538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0"/>
                  </a:moveTo>
                  <a:cubicBezTo>
                    <a:pt x="522" y="0"/>
                    <a:pt x="0" y="553"/>
                    <a:pt x="0" y="1167"/>
                  </a:cubicBezTo>
                  <a:cubicBezTo>
                    <a:pt x="0" y="1812"/>
                    <a:pt x="522" y="2303"/>
                    <a:pt x="1167" y="2303"/>
                  </a:cubicBezTo>
                  <a:cubicBezTo>
                    <a:pt x="1812" y="2303"/>
                    <a:pt x="2303" y="1781"/>
                    <a:pt x="2303" y="1167"/>
                  </a:cubicBezTo>
                  <a:cubicBezTo>
                    <a:pt x="2303" y="553"/>
                    <a:pt x="1812" y="0"/>
                    <a:pt x="116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477941" y="3405538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0"/>
                  </a:moveTo>
                  <a:cubicBezTo>
                    <a:pt x="492" y="0"/>
                    <a:pt x="0" y="553"/>
                    <a:pt x="0" y="1167"/>
                  </a:cubicBezTo>
                  <a:cubicBezTo>
                    <a:pt x="0" y="1812"/>
                    <a:pt x="553" y="2303"/>
                    <a:pt x="1167" y="2303"/>
                  </a:cubicBezTo>
                  <a:cubicBezTo>
                    <a:pt x="1812" y="2303"/>
                    <a:pt x="2303" y="1781"/>
                    <a:pt x="2303" y="1167"/>
                  </a:cubicBezTo>
                  <a:cubicBezTo>
                    <a:pt x="2303" y="553"/>
                    <a:pt x="1812" y="31"/>
                    <a:pt x="116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021653" y="3556433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7" y="1"/>
                  </a:moveTo>
                  <a:cubicBezTo>
                    <a:pt x="492" y="1"/>
                    <a:pt x="1" y="523"/>
                    <a:pt x="1" y="1137"/>
                  </a:cubicBezTo>
                  <a:cubicBezTo>
                    <a:pt x="1" y="1812"/>
                    <a:pt x="523" y="2304"/>
                    <a:pt x="1137" y="2304"/>
                  </a:cubicBezTo>
                  <a:cubicBezTo>
                    <a:pt x="1812" y="2304"/>
                    <a:pt x="2304" y="1751"/>
                    <a:pt x="2304" y="1137"/>
                  </a:cubicBezTo>
                  <a:cubicBezTo>
                    <a:pt x="2304" y="492"/>
                    <a:pt x="1812" y="1"/>
                    <a:pt x="1137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173449" y="3556433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7" y="1"/>
                  </a:moveTo>
                  <a:cubicBezTo>
                    <a:pt x="523" y="1"/>
                    <a:pt x="1" y="523"/>
                    <a:pt x="1" y="1137"/>
                  </a:cubicBezTo>
                  <a:cubicBezTo>
                    <a:pt x="1" y="1782"/>
                    <a:pt x="523" y="2304"/>
                    <a:pt x="1137" y="2304"/>
                  </a:cubicBezTo>
                  <a:cubicBezTo>
                    <a:pt x="1782" y="2304"/>
                    <a:pt x="2304" y="1782"/>
                    <a:pt x="2304" y="1137"/>
                  </a:cubicBezTo>
                  <a:cubicBezTo>
                    <a:pt x="2304" y="523"/>
                    <a:pt x="1782" y="1"/>
                    <a:pt x="1137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325244" y="3556433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7" y="1"/>
                  </a:moveTo>
                  <a:cubicBezTo>
                    <a:pt x="492" y="1"/>
                    <a:pt x="1" y="523"/>
                    <a:pt x="1" y="1137"/>
                  </a:cubicBezTo>
                  <a:cubicBezTo>
                    <a:pt x="1" y="1812"/>
                    <a:pt x="492" y="2304"/>
                    <a:pt x="1137" y="2304"/>
                  </a:cubicBezTo>
                  <a:cubicBezTo>
                    <a:pt x="1812" y="2304"/>
                    <a:pt x="2304" y="1751"/>
                    <a:pt x="2304" y="1137"/>
                  </a:cubicBezTo>
                  <a:cubicBezTo>
                    <a:pt x="2304" y="492"/>
                    <a:pt x="1812" y="1"/>
                    <a:pt x="1137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6477040" y="3556433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7" y="1"/>
                  </a:moveTo>
                  <a:cubicBezTo>
                    <a:pt x="523" y="1"/>
                    <a:pt x="1" y="523"/>
                    <a:pt x="1" y="1137"/>
                  </a:cubicBezTo>
                  <a:cubicBezTo>
                    <a:pt x="1" y="1782"/>
                    <a:pt x="523" y="2304"/>
                    <a:pt x="1137" y="2304"/>
                  </a:cubicBezTo>
                  <a:cubicBezTo>
                    <a:pt x="1782" y="2304"/>
                    <a:pt x="2304" y="1782"/>
                    <a:pt x="2304" y="1137"/>
                  </a:cubicBezTo>
                  <a:cubicBezTo>
                    <a:pt x="2304" y="523"/>
                    <a:pt x="1782" y="1"/>
                    <a:pt x="1137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728793" y="592167"/>
              <a:ext cx="2136615" cy="1946012"/>
            </a:xfrm>
            <a:custGeom>
              <a:avLst/>
              <a:gdLst/>
              <a:ahLst/>
              <a:cxnLst/>
              <a:rect l="l" t="t" r="r" b="b"/>
              <a:pathLst>
                <a:path w="73480" h="66925" extrusionOk="0">
                  <a:moveTo>
                    <a:pt x="36728" y="0"/>
                  </a:moveTo>
                  <a:cubicBezTo>
                    <a:pt x="28165" y="0"/>
                    <a:pt x="19606" y="3263"/>
                    <a:pt x="13081" y="9788"/>
                  </a:cubicBezTo>
                  <a:cubicBezTo>
                    <a:pt x="0" y="22869"/>
                    <a:pt x="0" y="44056"/>
                    <a:pt x="13081" y="57137"/>
                  </a:cubicBezTo>
                  <a:cubicBezTo>
                    <a:pt x="19606" y="63662"/>
                    <a:pt x="28165" y="66924"/>
                    <a:pt x="36728" y="66924"/>
                  </a:cubicBezTo>
                  <a:cubicBezTo>
                    <a:pt x="45291" y="66924"/>
                    <a:pt x="53858" y="63662"/>
                    <a:pt x="60399" y="57137"/>
                  </a:cubicBezTo>
                  <a:cubicBezTo>
                    <a:pt x="73480" y="44056"/>
                    <a:pt x="73480" y="22869"/>
                    <a:pt x="60399" y="9788"/>
                  </a:cubicBezTo>
                  <a:cubicBezTo>
                    <a:pt x="53858" y="3263"/>
                    <a:pt x="45291" y="0"/>
                    <a:pt x="36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7"/>
            <p:cNvGrpSpPr/>
            <p:nvPr/>
          </p:nvGrpSpPr>
          <p:grpSpPr>
            <a:xfrm>
              <a:off x="5842878" y="620987"/>
              <a:ext cx="1830475" cy="1830445"/>
              <a:chOff x="6758842" y="1215074"/>
              <a:chExt cx="1968887" cy="1968856"/>
            </a:xfrm>
          </p:grpSpPr>
          <p:sp>
            <p:nvSpPr>
              <p:cNvPr id="196" name="Google Shape;196;p7"/>
              <p:cNvSpPr/>
              <p:nvPr/>
            </p:nvSpPr>
            <p:spPr>
              <a:xfrm>
                <a:off x="7743301" y="1215074"/>
                <a:ext cx="31" cy="1968856"/>
              </a:xfrm>
              <a:custGeom>
                <a:avLst/>
                <a:gdLst/>
                <a:ahLst/>
                <a:cxnLst/>
                <a:rect l="l" t="t" r="r" b="b"/>
                <a:pathLst>
                  <a:path w="1" h="62948" fill="none" extrusionOk="0">
                    <a:moveTo>
                      <a:pt x="0" y="6294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222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6758842" y="2199504"/>
                <a:ext cx="1968887" cy="31"/>
              </a:xfrm>
              <a:custGeom>
                <a:avLst/>
                <a:gdLst/>
                <a:ahLst/>
                <a:cxnLst/>
                <a:rect l="l" t="t" r="r" b="b"/>
                <a:pathLst>
                  <a:path w="62949" h="1" fill="none" extrusionOk="0">
                    <a:moveTo>
                      <a:pt x="1" y="1"/>
                    </a:moveTo>
                    <a:lnTo>
                      <a:pt x="62948" y="1"/>
                    </a:lnTo>
                  </a:path>
                </a:pathLst>
              </a:custGeom>
              <a:solidFill>
                <a:schemeClr val="accent1"/>
              </a:solidFill>
              <a:ln w="222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046979" y="1503212"/>
                <a:ext cx="1392631" cy="1392599"/>
              </a:xfrm>
              <a:custGeom>
                <a:avLst/>
                <a:gdLst/>
                <a:ahLst/>
                <a:cxnLst/>
                <a:rect l="l" t="t" r="r" b="b"/>
                <a:pathLst>
                  <a:path w="44525" h="44524" fill="none" extrusionOk="0">
                    <a:moveTo>
                      <a:pt x="1" y="44524"/>
                    </a:moveTo>
                    <a:lnTo>
                      <a:pt x="44524" y="0"/>
                    </a:lnTo>
                  </a:path>
                </a:pathLst>
              </a:custGeom>
              <a:solidFill>
                <a:schemeClr val="accent1"/>
              </a:solidFill>
              <a:ln w="222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7046979" y="1503212"/>
                <a:ext cx="1392631" cy="1392599"/>
              </a:xfrm>
              <a:custGeom>
                <a:avLst/>
                <a:gdLst/>
                <a:ahLst/>
                <a:cxnLst/>
                <a:rect l="l" t="t" r="r" b="b"/>
                <a:pathLst>
                  <a:path w="44525" h="44524" fill="none" extrusionOk="0">
                    <a:moveTo>
                      <a:pt x="1" y="0"/>
                    </a:moveTo>
                    <a:lnTo>
                      <a:pt x="44524" y="44524"/>
                    </a:lnTo>
                  </a:path>
                </a:pathLst>
              </a:custGeom>
              <a:solidFill>
                <a:schemeClr val="accent1"/>
              </a:solidFill>
              <a:ln w="222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6823213" y="1848965"/>
                <a:ext cx="1839211" cy="701116"/>
              </a:xfrm>
              <a:custGeom>
                <a:avLst/>
                <a:gdLst/>
                <a:ahLst/>
                <a:cxnLst/>
                <a:rect l="l" t="t" r="r" b="b"/>
                <a:pathLst>
                  <a:path w="58803" h="22416" fill="none" extrusionOk="0">
                    <a:moveTo>
                      <a:pt x="0" y="22416"/>
                    </a:moveTo>
                    <a:cubicBezTo>
                      <a:pt x="0" y="22416"/>
                      <a:pt x="57635" y="461"/>
                      <a:pt x="58802" y="0"/>
                    </a:cubicBezTo>
                  </a:path>
                </a:pathLst>
              </a:custGeom>
              <a:solidFill>
                <a:schemeClr val="accent1"/>
              </a:solidFill>
              <a:ln w="222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7392732" y="1280384"/>
                <a:ext cx="701148" cy="1839211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58803" fill="none" extrusionOk="0">
                    <a:moveTo>
                      <a:pt x="1" y="0"/>
                    </a:moveTo>
                    <a:cubicBezTo>
                      <a:pt x="1" y="0"/>
                      <a:pt x="21956" y="57605"/>
                      <a:pt x="22416" y="58802"/>
                    </a:cubicBezTo>
                  </a:path>
                </a:pathLst>
              </a:custGeom>
              <a:solidFill>
                <a:schemeClr val="accent1"/>
              </a:solidFill>
              <a:ln w="222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6845296" y="1797105"/>
                <a:ext cx="1796955" cy="805802"/>
              </a:xfrm>
              <a:custGeom>
                <a:avLst/>
                <a:gdLst/>
                <a:ahLst/>
                <a:cxnLst/>
                <a:rect l="l" t="t" r="r" b="b"/>
                <a:pathLst>
                  <a:path w="57452" h="25763" fill="none" extrusionOk="0">
                    <a:moveTo>
                      <a:pt x="0" y="0"/>
                    </a:moveTo>
                    <a:cubicBezTo>
                      <a:pt x="0" y="0"/>
                      <a:pt x="56254" y="25240"/>
                      <a:pt x="57451" y="25763"/>
                    </a:cubicBezTo>
                  </a:path>
                </a:pathLst>
              </a:custGeom>
              <a:solidFill>
                <a:schemeClr val="accent1"/>
              </a:solidFill>
              <a:ln w="222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7339902" y="1301497"/>
                <a:ext cx="805834" cy="1796955"/>
              </a:xfrm>
              <a:custGeom>
                <a:avLst/>
                <a:gdLst/>
                <a:ahLst/>
                <a:cxnLst/>
                <a:rect l="l" t="t" r="r" b="b"/>
                <a:pathLst>
                  <a:path w="25764" h="57452" fill="none" extrusionOk="0">
                    <a:moveTo>
                      <a:pt x="25763" y="1"/>
                    </a:moveTo>
                    <a:cubicBezTo>
                      <a:pt x="25763" y="1"/>
                      <a:pt x="523" y="56285"/>
                      <a:pt x="1" y="57452"/>
                    </a:cubicBezTo>
                  </a:path>
                </a:pathLst>
              </a:custGeom>
              <a:solidFill>
                <a:schemeClr val="accent1"/>
              </a:solidFill>
              <a:ln w="222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7"/>
            <p:cNvSpPr/>
            <p:nvPr/>
          </p:nvSpPr>
          <p:spPr>
            <a:xfrm>
              <a:off x="5993097" y="833034"/>
              <a:ext cx="1607143" cy="1464314"/>
            </a:xfrm>
            <a:custGeom>
              <a:avLst/>
              <a:gdLst/>
              <a:ahLst/>
              <a:cxnLst/>
              <a:rect l="l" t="t" r="r" b="b"/>
              <a:pathLst>
                <a:path w="55271" h="50359" extrusionOk="0">
                  <a:moveTo>
                    <a:pt x="27647" y="0"/>
                  </a:moveTo>
                  <a:cubicBezTo>
                    <a:pt x="21203" y="0"/>
                    <a:pt x="14754" y="2457"/>
                    <a:pt x="9826" y="7370"/>
                  </a:cubicBezTo>
                  <a:cubicBezTo>
                    <a:pt x="0" y="17196"/>
                    <a:pt x="0" y="33163"/>
                    <a:pt x="9826" y="42989"/>
                  </a:cubicBezTo>
                  <a:cubicBezTo>
                    <a:pt x="14754" y="47902"/>
                    <a:pt x="21203" y="50358"/>
                    <a:pt x="27647" y="50358"/>
                  </a:cubicBezTo>
                  <a:cubicBezTo>
                    <a:pt x="34091" y="50358"/>
                    <a:pt x="40532" y="47902"/>
                    <a:pt x="45445" y="42989"/>
                  </a:cubicBezTo>
                  <a:cubicBezTo>
                    <a:pt x="55271" y="33163"/>
                    <a:pt x="55271" y="17196"/>
                    <a:pt x="45445" y="7370"/>
                  </a:cubicBezTo>
                  <a:cubicBezTo>
                    <a:pt x="40532" y="2457"/>
                    <a:pt x="34091" y="0"/>
                    <a:pt x="27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6173449" y="1351816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7" y="1"/>
                  </a:moveTo>
                  <a:cubicBezTo>
                    <a:pt x="492" y="1"/>
                    <a:pt x="1" y="553"/>
                    <a:pt x="1" y="1167"/>
                  </a:cubicBezTo>
                  <a:cubicBezTo>
                    <a:pt x="1" y="1812"/>
                    <a:pt x="492" y="2304"/>
                    <a:pt x="1137" y="2304"/>
                  </a:cubicBezTo>
                  <a:cubicBezTo>
                    <a:pt x="1812" y="2304"/>
                    <a:pt x="2304" y="1782"/>
                    <a:pt x="2304" y="1167"/>
                  </a:cubicBezTo>
                  <a:cubicBezTo>
                    <a:pt x="2304" y="553"/>
                    <a:pt x="1812" y="1"/>
                    <a:pt x="1137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324372" y="1351816"/>
              <a:ext cx="66965" cy="66995"/>
            </a:xfrm>
            <a:custGeom>
              <a:avLst/>
              <a:gdLst/>
              <a:ahLst/>
              <a:cxnLst/>
              <a:rect l="l" t="t" r="r" b="b"/>
              <a:pathLst>
                <a:path w="2303" h="2304" extrusionOk="0">
                  <a:moveTo>
                    <a:pt x="1136" y="1"/>
                  </a:moveTo>
                  <a:cubicBezTo>
                    <a:pt x="491" y="1"/>
                    <a:pt x="0" y="553"/>
                    <a:pt x="0" y="1167"/>
                  </a:cubicBezTo>
                  <a:cubicBezTo>
                    <a:pt x="0" y="1812"/>
                    <a:pt x="522" y="2304"/>
                    <a:pt x="1136" y="2304"/>
                  </a:cubicBezTo>
                  <a:cubicBezTo>
                    <a:pt x="1781" y="2304"/>
                    <a:pt x="2303" y="1782"/>
                    <a:pt x="2303" y="1167"/>
                  </a:cubicBezTo>
                  <a:cubicBezTo>
                    <a:pt x="2303" y="553"/>
                    <a:pt x="1781" y="31"/>
                    <a:pt x="1136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476167" y="1351816"/>
              <a:ext cx="66965" cy="66995"/>
            </a:xfrm>
            <a:custGeom>
              <a:avLst/>
              <a:gdLst/>
              <a:ahLst/>
              <a:cxnLst/>
              <a:rect l="l" t="t" r="r" b="b"/>
              <a:pathLst>
                <a:path w="2303" h="2304" extrusionOk="0">
                  <a:moveTo>
                    <a:pt x="1136" y="1"/>
                  </a:moveTo>
                  <a:cubicBezTo>
                    <a:pt x="491" y="1"/>
                    <a:pt x="0" y="553"/>
                    <a:pt x="0" y="1167"/>
                  </a:cubicBezTo>
                  <a:cubicBezTo>
                    <a:pt x="0" y="1812"/>
                    <a:pt x="522" y="2304"/>
                    <a:pt x="1136" y="2304"/>
                  </a:cubicBezTo>
                  <a:cubicBezTo>
                    <a:pt x="1781" y="2304"/>
                    <a:pt x="2303" y="1782"/>
                    <a:pt x="2303" y="1167"/>
                  </a:cubicBezTo>
                  <a:cubicBezTo>
                    <a:pt x="2303" y="553"/>
                    <a:pt x="1781" y="31"/>
                    <a:pt x="1136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6627963" y="1351816"/>
              <a:ext cx="66965" cy="66995"/>
            </a:xfrm>
            <a:custGeom>
              <a:avLst/>
              <a:gdLst/>
              <a:ahLst/>
              <a:cxnLst/>
              <a:rect l="l" t="t" r="r" b="b"/>
              <a:pathLst>
                <a:path w="2303" h="2304" extrusionOk="0">
                  <a:moveTo>
                    <a:pt x="1136" y="1"/>
                  </a:moveTo>
                  <a:cubicBezTo>
                    <a:pt x="491" y="1"/>
                    <a:pt x="0" y="553"/>
                    <a:pt x="0" y="1167"/>
                  </a:cubicBezTo>
                  <a:cubicBezTo>
                    <a:pt x="0" y="1812"/>
                    <a:pt x="522" y="2304"/>
                    <a:pt x="1136" y="2304"/>
                  </a:cubicBezTo>
                  <a:cubicBezTo>
                    <a:pt x="1781" y="2304"/>
                    <a:pt x="2303" y="1782"/>
                    <a:pt x="2303" y="1167"/>
                  </a:cubicBezTo>
                  <a:cubicBezTo>
                    <a:pt x="2303" y="553"/>
                    <a:pt x="1781" y="31"/>
                    <a:pt x="1136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6170774" y="1502710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1"/>
                  </a:moveTo>
                  <a:cubicBezTo>
                    <a:pt x="523" y="1"/>
                    <a:pt x="1" y="523"/>
                    <a:pt x="1" y="1137"/>
                  </a:cubicBezTo>
                  <a:cubicBezTo>
                    <a:pt x="1" y="1813"/>
                    <a:pt x="553" y="2304"/>
                    <a:pt x="1167" y="2304"/>
                  </a:cubicBezTo>
                  <a:cubicBezTo>
                    <a:pt x="1812" y="2304"/>
                    <a:pt x="2304" y="1751"/>
                    <a:pt x="2304" y="1137"/>
                  </a:cubicBezTo>
                  <a:cubicBezTo>
                    <a:pt x="2304" y="492"/>
                    <a:pt x="1812" y="1"/>
                    <a:pt x="1167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6322569" y="1502710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1"/>
                  </a:moveTo>
                  <a:cubicBezTo>
                    <a:pt x="523" y="1"/>
                    <a:pt x="1" y="523"/>
                    <a:pt x="1" y="1137"/>
                  </a:cubicBezTo>
                  <a:cubicBezTo>
                    <a:pt x="1" y="1813"/>
                    <a:pt x="553" y="2304"/>
                    <a:pt x="1167" y="2304"/>
                  </a:cubicBezTo>
                  <a:cubicBezTo>
                    <a:pt x="1812" y="2304"/>
                    <a:pt x="2304" y="1751"/>
                    <a:pt x="2304" y="1137"/>
                  </a:cubicBezTo>
                  <a:cubicBezTo>
                    <a:pt x="2304" y="492"/>
                    <a:pt x="1782" y="1"/>
                    <a:pt x="1167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6474364" y="1502710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1"/>
                  </a:moveTo>
                  <a:cubicBezTo>
                    <a:pt x="523" y="1"/>
                    <a:pt x="1" y="523"/>
                    <a:pt x="1" y="1137"/>
                  </a:cubicBezTo>
                  <a:cubicBezTo>
                    <a:pt x="1" y="1813"/>
                    <a:pt x="523" y="2304"/>
                    <a:pt x="1167" y="2304"/>
                  </a:cubicBezTo>
                  <a:cubicBezTo>
                    <a:pt x="1812" y="2304"/>
                    <a:pt x="2304" y="1751"/>
                    <a:pt x="2304" y="1137"/>
                  </a:cubicBezTo>
                  <a:cubicBezTo>
                    <a:pt x="2304" y="492"/>
                    <a:pt x="1812" y="1"/>
                    <a:pt x="1167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626160" y="1502710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1"/>
                  </a:moveTo>
                  <a:cubicBezTo>
                    <a:pt x="523" y="1"/>
                    <a:pt x="1" y="523"/>
                    <a:pt x="1" y="1137"/>
                  </a:cubicBezTo>
                  <a:cubicBezTo>
                    <a:pt x="1" y="1813"/>
                    <a:pt x="553" y="2304"/>
                    <a:pt x="1167" y="2304"/>
                  </a:cubicBezTo>
                  <a:cubicBezTo>
                    <a:pt x="1812" y="2304"/>
                    <a:pt x="2304" y="1751"/>
                    <a:pt x="2304" y="1137"/>
                  </a:cubicBezTo>
                  <a:cubicBezTo>
                    <a:pt x="2304" y="492"/>
                    <a:pt x="1782" y="1"/>
                    <a:pt x="1167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6169000" y="1651831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6" y="1"/>
                  </a:moveTo>
                  <a:cubicBezTo>
                    <a:pt x="491" y="1"/>
                    <a:pt x="0" y="554"/>
                    <a:pt x="0" y="1168"/>
                  </a:cubicBezTo>
                  <a:cubicBezTo>
                    <a:pt x="0" y="1812"/>
                    <a:pt x="491" y="2304"/>
                    <a:pt x="1136" y="2304"/>
                  </a:cubicBezTo>
                  <a:cubicBezTo>
                    <a:pt x="1812" y="2304"/>
                    <a:pt x="2303" y="1782"/>
                    <a:pt x="2303" y="1168"/>
                  </a:cubicBezTo>
                  <a:cubicBezTo>
                    <a:pt x="2303" y="523"/>
                    <a:pt x="1812" y="1"/>
                    <a:pt x="1136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6320795" y="1651831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6" y="1"/>
                  </a:moveTo>
                  <a:cubicBezTo>
                    <a:pt x="491" y="1"/>
                    <a:pt x="0" y="554"/>
                    <a:pt x="0" y="1168"/>
                  </a:cubicBezTo>
                  <a:cubicBezTo>
                    <a:pt x="0" y="1812"/>
                    <a:pt x="522" y="2304"/>
                    <a:pt x="1136" y="2304"/>
                  </a:cubicBezTo>
                  <a:cubicBezTo>
                    <a:pt x="1812" y="2304"/>
                    <a:pt x="2303" y="1782"/>
                    <a:pt x="2303" y="1168"/>
                  </a:cubicBezTo>
                  <a:cubicBezTo>
                    <a:pt x="2303" y="523"/>
                    <a:pt x="1812" y="1"/>
                    <a:pt x="1136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6472591" y="1651831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6" y="1"/>
                  </a:moveTo>
                  <a:cubicBezTo>
                    <a:pt x="491" y="1"/>
                    <a:pt x="0" y="554"/>
                    <a:pt x="0" y="1168"/>
                  </a:cubicBezTo>
                  <a:cubicBezTo>
                    <a:pt x="0" y="1812"/>
                    <a:pt x="491" y="2304"/>
                    <a:pt x="1136" y="2304"/>
                  </a:cubicBezTo>
                  <a:cubicBezTo>
                    <a:pt x="1812" y="2304"/>
                    <a:pt x="2303" y="1782"/>
                    <a:pt x="2303" y="1168"/>
                  </a:cubicBezTo>
                  <a:cubicBezTo>
                    <a:pt x="2303" y="523"/>
                    <a:pt x="1812" y="1"/>
                    <a:pt x="1136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6624386" y="1651831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6" y="1"/>
                  </a:moveTo>
                  <a:cubicBezTo>
                    <a:pt x="492" y="1"/>
                    <a:pt x="0" y="554"/>
                    <a:pt x="0" y="1168"/>
                  </a:cubicBezTo>
                  <a:cubicBezTo>
                    <a:pt x="0" y="1812"/>
                    <a:pt x="522" y="2304"/>
                    <a:pt x="1136" y="2304"/>
                  </a:cubicBezTo>
                  <a:cubicBezTo>
                    <a:pt x="1812" y="2304"/>
                    <a:pt x="2303" y="1782"/>
                    <a:pt x="2303" y="1168"/>
                  </a:cubicBezTo>
                  <a:cubicBezTo>
                    <a:pt x="2303" y="523"/>
                    <a:pt x="1812" y="1"/>
                    <a:pt x="1136" y="1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168098" y="1801853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37" y="0"/>
                  </a:moveTo>
                  <a:cubicBezTo>
                    <a:pt x="492" y="0"/>
                    <a:pt x="0" y="492"/>
                    <a:pt x="0" y="1137"/>
                  </a:cubicBezTo>
                  <a:cubicBezTo>
                    <a:pt x="0" y="1812"/>
                    <a:pt x="522" y="2303"/>
                    <a:pt x="1137" y="2303"/>
                  </a:cubicBezTo>
                  <a:cubicBezTo>
                    <a:pt x="1781" y="2303"/>
                    <a:pt x="2303" y="1751"/>
                    <a:pt x="2303" y="1137"/>
                  </a:cubicBezTo>
                  <a:cubicBezTo>
                    <a:pt x="2303" y="522"/>
                    <a:pt x="1751" y="0"/>
                    <a:pt x="113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6318120" y="1801853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0"/>
                  </a:moveTo>
                  <a:cubicBezTo>
                    <a:pt x="522" y="0"/>
                    <a:pt x="0" y="492"/>
                    <a:pt x="0" y="1137"/>
                  </a:cubicBezTo>
                  <a:cubicBezTo>
                    <a:pt x="0" y="1812"/>
                    <a:pt x="553" y="2303"/>
                    <a:pt x="1167" y="2303"/>
                  </a:cubicBezTo>
                  <a:cubicBezTo>
                    <a:pt x="1812" y="2303"/>
                    <a:pt x="2303" y="1751"/>
                    <a:pt x="2303" y="1137"/>
                  </a:cubicBezTo>
                  <a:cubicBezTo>
                    <a:pt x="2303" y="522"/>
                    <a:pt x="1812" y="0"/>
                    <a:pt x="116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6469915" y="1801853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0"/>
                  </a:moveTo>
                  <a:cubicBezTo>
                    <a:pt x="522" y="0"/>
                    <a:pt x="0" y="492"/>
                    <a:pt x="0" y="1137"/>
                  </a:cubicBezTo>
                  <a:cubicBezTo>
                    <a:pt x="0" y="1812"/>
                    <a:pt x="522" y="2303"/>
                    <a:pt x="1167" y="2303"/>
                  </a:cubicBezTo>
                  <a:cubicBezTo>
                    <a:pt x="1812" y="2303"/>
                    <a:pt x="2303" y="1751"/>
                    <a:pt x="2303" y="1137"/>
                  </a:cubicBezTo>
                  <a:cubicBezTo>
                    <a:pt x="2303" y="522"/>
                    <a:pt x="1812" y="0"/>
                    <a:pt x="116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621711" y="1801853"/>
              <a:ext cx="66995" cy="66995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67" y="0"/>
                  </a:moveTo>
                  <a:cubicBezTo>
                    <a:pt x="522" y="0"/>
                    <a:pt x="0" y="492"/>
                    <a:pt x="0" y="1137"/>
                  </a:cubicBezTo>
                  <a:cubicBezTo>
                    <a:pt x="0" y="1812"/>
                    <a:pt x="553" y="2303"/>
                    <a:pt x="1167" y="2303"/>
                  </a:cubicBezTo>
                  <a:cubicBezTo>
                    <a:pt x="1812" y="2303"/>
                    <a:pt x="2303" y="1751"/>
                    <a:pt x="2303" y="1137"/>
                  </a:cubicBezTo>
                  <a:cubicBezTo>
                    <a:pt x="2303" y="522"/>
                    <a:pt x="1812" y="0"/>
                    <a:pt x="1167" y="0"/>
                  </a:cubicBezTo>
                  <a:close/>
                </a:path>
              </a:pathLst>
            </a:custGeom>
            <a:solidFill>
              <a:srgbClr val="4C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" name="Google Shape;221;p7"/>
            <p:cNvGrpSpPr/>
            <p:nvPr/>
          </p:nvGrpSpPr>
          <p:grpSpPr>
            <a:xfrm>
              <a:off x="7580709" y="2959941"/>
              <a:ext cx="340301" cy="796544"/>
              <a:chOff x="194681" y="4067577"/>
              <a:chExt cx="366033" cy="856775"/>
            </a:xfrm>
          </p:grpSpPr>
          <p:sp>
            <p:nvSpPr>
              <p:cNvPr id="222" name="Google Shape;222;p7"/>
              <p:cNvSpPr/>
              <p:nvPr/>
            </p:nvSpPr>
            <p:spPr>
              <a:xfrm>
                <a:off x="194681" y="4067577"/>
                <a:ext cx="162899" cy="162899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14" extrusionOk="0">
                    <a:moveTo>
                      <a:pt x="2457" y="1"/>
                    </a:moveTo>
                    <a:cubicBezTo>
                      <a:pt x="1106" y="1"/>
                      <a:pt x="0" y="1106"/>
                      <a:pt x="0" y="2457"/>
                    </a:cubicBezTo>
                    <a:cubicBezTo>
                      <a:pt x="0" y="3808"/>
                      <a:pt x="1106" y="4914"/>
                      <a:pt x="2457" y="4914"/>
                    </a:cubicBezTo>
                    <a:cubicBezTo>
                      <a:pt x="3808" y="4914"/>
                      <a:pt x="4913" y="3808"/>
                      <a:pt x="4913" y="2457"/>
                    </a:cubicBezTo>
                    <a:cubicBezTo>
                      <a:pt x="4913" y="1106"/>
                      <a:pt x="3808" y="1"/>
                      <a:pt x="2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479264" y="4842869"/>
                <a:ext cx="81450" cy="81483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458" extrusionOk="0">
                    <a:moveTo>
                      <a:pt x="1228" y="1"/>
                    </a:moveTo>
                    <a:cubicBezTo>
                      <a:pt x="522" y="1"/>
                      <a:pt x="0" y="523"/>
                      <a:pt x="0" y="1229"/>
                    </a:cubicBezTo>
                    <a:cubicBezTo>
                      <a:pt x="0" y="1904"/>
                      <a:pt x="522" y="2457"/>
                      <a:pt x="1228" y="2457"/>
                    </a:cubicBezTo>
                    <a:cubicBezTo>
                      <a:pt x="1904" y="2457"/>
                      <a:pt x="2457" y="1904"/>
                      <a:pt x="2457" y="1229"/>
                    </a:cubicBezTo>
                    <a:cubicBezTo>
                      <a:pt x="2457" y="523"/>
                      <a:pt x="1904" y="1"/>
                      <a:pt x="12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7"/>
            <p:cNvSpPr/>
            <p:nvPr/>
          </p:nvSpPr>
          <p:spPr>
            <a:xfrm>
              <a:off x="7769578" y="2053065"/>
              <a:ext cx="151449" cy="151449"/>
            </a:xfrm>
            <a:custGeom>
              <a:avLst/>
              <a:gdLst/>
              <a:ahLst/>
              <a:cxnLst/>
              <a:rect l="l" t="t" r="r" b="b"/>
              <a:pathLst>
                <a:path w="4914" h="4914" extrusionOk="0">
                  <a:moveTo>
                    <a:pt x="2457" y="1"/>
                  </a:moveTo>
                  <a:cubicBezTo>
                    <a:pt x="1106" y="1"/>
                    <a:pt x="0" y="1106"/>
                    <a:pt x="0" y="2457"/>
                  </a:cubicBezTo>
                  <a:cubicBezTo>
                    <a:pt x="0" y="3808"/>
                    <a:pt x="1106" y="4914"/>
                    <a:pt x="2457" y="4914"/>
                  </a:cubicBezTo>
                  <a:cubicBezTo>
                    <a:pt x="3808" y="4914"/>
                    <a:pt x="4913" y="3808"/>
                    <a:pt x="4913" y="2457"/>
                  </a:cubicBezTo>
                  <a:cubicBezTo>
                    <a:pt x="4913" y="1106"/>
                    <a:pt x="3808" y="1"/>
                    <a:pt x="2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580701" y="433472"/>
              <a:ext cx="194645" cy="193772"/>
            </a:xfrm>
            <a:custGeom>
              <a:avLst/>
              <a:gdLst/>
              <a:ahLst/>
              <a:cxnLst/>
              <a:rect l="l" t="t" r="r" b="b"/>
              <a:pathLst>
                <a:path w="6694" h="6664" extrusionOk="0">
                  <a:moveTo>
                    <a:pt x="3347" y="0"/>
                  </a:moveTo>
                  <a:lnTo>
                    <a:pt x="2149" y="2150"/>
                  </a:lnTo>
                  <a:lnTo>
                    <a:pt x="0" y="3316"/>
                  </a:lnTo>
                  <a:lnTo>
                    <a:pt x="2149" y="4514"/>
                  </a:lnTo>
                  <a:lnTo>
                    <a:pt x="3347" y="6663"/>
                  </a:lnTo>
                  <a:lnTo>
                    <a:pt x="4545" y="4514"/>
                  </a:lnTo>
                  <a:lnTo>
                    <a:pt x="6694" y="3316"/>
                  </a:lnTo>
                  <a:lnTo>
                    <a:pt x="4545" y="2150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7"/>
          <p:cNvSpPr txBox="1">
            <a:spLocks noGrp="1"/>
          </p:cNvSpPr>
          <p:nvPr>
            <p:ph type="title"/>
          </p:nvPr>
        </p:nvSpPr>
        <p:spPr>
          <a:xfrm>
            <a:off x="728700" y="990825"/>
            <a:ext cx="3897900" cy="9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ura"/>
                <a:ea typeface="Jura"/>
                <a:cs typeface="Jura"/>
                <a:sym typeface="Ju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ura"/>
                <a:ea typeface="Jura"/>
                <a:cs typeface="Jura"/>
                <a:sym typeface="Ju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ura"/>
                <a:ea typeface="Jura"/>
                <a:cs typeface="Jura"/>
                <a:sym typeface="Ju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ura"/>
                <a:ea typeface="Jura"/>
                <a:cs typeface="Jura"/>
                <a:sym typeface="Ju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ura"/>
                <a:ea typeface="Jura"/>
                <a:cs typeface="Jura"/>
                <a:sym typeface="Ju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ura"/>
                <a:ea typeface="Jura"/>
                <a:cs typeface="Jura"/>
                <a:sym typeface="Ju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ura"/>
                <a:ea typeface="Jura"/>
                <a:cs typeface="Jura"/>
                <a:sym typeface="Ju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  <p:sp>
        <p:nvSpPr>
          <p:cNvPr id="227" name="Google Shape;227;p7"/>
          <p:cNvSpPr txBox="1">
            <a:spLocks noGrp="1"/>
          </p:cNvSpPr>
          <p:nvPr>
            <p:ph type="subTitle" idx="1"/>
          </p:nvPr>
        </p:nvSpPr>
        <p:spPr>
          <a:xfrm>
            <a:off x="728700" y="1987026"/>
            <a:ext cx="39021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7"/>
          <p:cNvGrpSpPr/>
          <p:nvPr/>
        </p:nvGrpSpPr>
        <p:grpSpPr>
          <a:xfrm>
            <a:off x="-140396" y="-52190"/>
            <a:ext cx="1265368" cy="577960"/>
            <a:chOff x="3463858" y="4015860"/>
            <a:chExt cx="1471016" cy="671890"/>
          </a:xfrm>
        </p:grpSpPr>
        <p:sp>
          <p:nvSpPr>
            <p:cNvPr id="229" name="Google Shape;229;p7"/>
            <p:cNvSpPr/>
            <p:nvPr/>
          </p:nvSpPr>
          <p:spPr>
            <a:xfrm>
              <a:off x="3470247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666347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5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863335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7" y="491"/>
                    <a:pt x="492" y="381"/>
                    <a:pt x="492" y="246"/>
                  </a:cubicBezTo>
                  <a:cubicBezTo>
                    <a:pt x="492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059435" y="4015860"/>
              <a:ext cx="87135" cy="87314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1"/>
                  </a:moveTo>
                  <a:cubicBezTo>
                    <a:pt x="110" y="1"/>
                    <a:pt x="0" y="105"/>
                    <a:pt x="0" y="246"/>
                  </a:cubicBezTo>
                  <a:cubicBezTo>
                    <a:pt x="0" y="381"/>
                    <a:pt x="117" y="491"/>
                    <a:pt x="245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5"/>
                    <a:pt x="387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3467053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85"/>
                    <a:pt x="246" y="485"/>
                  </a:cubicBezTo>
                  <a:cubicBezTo>
                    <a:pt x="387" y="485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665282" y="4210719"/>
              <a:ext cx="87135" cy="86249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6" y="1"/>
                  </a:moveTo>
                  <a:cubicBezTo>
                    <a:pt x="104" y="1"/>
                    <a:pt x="0" y="105"/>
                    <a:pt x="0" y="246"/>
                  </a:cubicBezTo>
                  <a:cubicBezTo>
                    <a:pt x="0" y="381"/>
                    <a:pt x="111" y="485"/>
                    <a:pt x="246" y="485"/>
                  </a:cubicBezTo>
                  <a:cubicBezTo>
                    <a:pt x="381" y="485"/>
                    <a:pt x="491" y="381"/>
                    <a:pt x="491" y="246"/>
                  </a:cubicBezTo>
                  <a:cubicBezTo>
                    <a:pt x="491" y="111"/>
                    <a:pt x="374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861205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05" y="1"/>
                    <a:pt x="0" y="105"/>
                    <a:pt x="0" y="246"/>
                  </a:cubicBezTo>
                  <a:cubicBezTo>
                    <a:pt x="0" y="381"/>
                    <a:pt x="105" y="485"/>
                    <a:pt x="246" y="485"/>
                  </a:cubicBezTo>
                  <a:cubicBezTo>
                    <a:pt x="381" y="485"/>
                    <a:pt x="491" y="381"/>
                    <a:pt x="491" y="246"/>
                  </a:cubicBezTo>
                  <a:cubicBezTo>
                    <a:pt x="491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057128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05" y="1"/>
                    <a:pt x="1" y="105"/>
                    <a:pt x="1" y="246"/>
                  </a:cubicBezTo>
                  <a:cubicBezTo>
                    <a:pt x="1" y="381"/>
                    <a:pt x="117" y="485"/>
                    <a:pt x="246" y="485"/>
                  </a:cubicBezTo>
                  <a:cubicBezTo>
                    <a:pt x="381" y="485"/>
                    <a:pt x="492" y="381"/>
                    <a:pt x="492" y="246"/>
                  </a:cubicBezTo>
                  <a:cubicBezTo>
                    <a:pt x="492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465988" y="4406820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0" y="104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4"/>
                    <a:pt x="387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661910" y="4406642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7" y="1"/>
                  </a:moveTo>
                  <a:cubicBezTo>
                    <a:pt x="254" y="1"/>
                    <a:pt x="250" y="1"/>
                    <a:pt x="246" y="1"/>
                  </a:cubicBezTo>
                  <a:cubicBezTo>
                    <a:pt x="111" y="1"/>
                    <a:pt x="1" y="105"/>
                    <a:pt x="1" y="247"/>
                  </a:cubicBezTo>
                  <a:cubicBezTo>
                    <a:pt x="1" y="382"/>
                    <a:pt x="117" y="492"/>
                    <a:pt x="246" y="492"/>
                  </a:cubicBezTo>
                  <a:cubicBezTo>
                    <a:pt x="387" y="492"/>
                    <a:pt x="492" y="382"/>
                    <a:pt x="492" y="247"/>
                  </a:cubicBezTo>
                  <a:cubicBezTo>
                    <a:pt x="492" y="109"/>
                    <a:pt x="39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858011" y="4406642"/>
              <a:ext cx="87135" cy="87314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57" y="1"/>
                  </a:moveTo>
                  <a:cubicBezTo>
                    <a:pt x="253" y="1"/>
                    <a:pt x="249" y="1"/>
                    <a:pt x="245" y="1"/>
                  </a:cubicBezTo>
                  <a:cubicBezTo>
                    <a:pt x="110" y="1"/>
                    <a:pt x="0" y="105"/>
                    <a:pt x="0" y="247"/>
                  </a:cubicBezTo>
                  <a:cubicBezTo>
                    <a:pt x="0" y="382"/>
                    <a:pt x="117" y="492"/>
                    <a:pt x="245" y="492"/>
                  </a:cubicBezTo>
                  <a:cubicBezTo>
                    <a:pt x="387" y="492"/>
                    <a:pt x="491" y="382"/>
                    <a:pt x="491" y="247"/>
                  </a:cubicBezTo>
                  <a:cubicBezTo>
                    <a:pt x="491" y="109"/>
                    <a:pt x="392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053933" y="4406642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7" y="1"/>
                  </a:moveTo>
                  <a:cubicBezTo>
                    <a:pt x="253" y="1"/>
                    <a:pt x="250" y="1"/>
                    <a:pt x="246" y="1"/>
                  </a:cubicBezTo>
                  <a:cubicBezTo>
                    <a:pt x="111" y="1"/>
                    <a:pt x="0" y="105"/>
                    <a:pt x="0" y="247"/>
                  </a:cubicBezTo>
                  <a:cubicBezTo>
                    <a:pt x="0" y="382"/>
                    <a:pt x="117" y="492"/>
                    <a:pt x="246" y="492"/>
                  </a:cubicBezTo>
                  <a:cubicBezTo>
                    <a:pt x="387" y="492"/>
                    <a:pt x="491" y="382"/>
                    <a:pt x="491" y="247"/>
                  </a:cubicBezTo>
                  <a:cubicBezTo>
                    <a:pt x="491" y="109"/>
                    <a:pt x="392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463858" y="4600614"/>
              <a:ext cx="87135" cy="87137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6" y="0"/>
                  </a:moveTo>
                  <a:cubicBezTo>
                    <a:pt x="104" y="0"/>
                    <a:pt x="0" y="111"/>
                    <a:pt x="0" y="246"/>
                  </a:cubicBezTo>
                  <a:cubicBezTo>
                    <a:pt x="0" y="387"/>
                    <a:pt x="111" y="491"/>
                    <a:pt x="246" y="491"/>
                  </a:cubicBezTo>
                  <a:cubicBezTo>
                    <a:pt x="381" y="491"/>
                    <a:pt x="491" y="387"/>
                    <a:pt x="491" y="246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659781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0" y="111"/>
                    <a:pt x="0" y="246"/>
                  </a:cubicBezTo>
                  <a:cubicBezTo>
                    <a:pt x="0" y="387"/>
                    <a:pt x="117" y="491"/>
                    <a:pt x="246" y="491"/>
                  </a:cubicBezTo>
                  <a:cubicBezTo>
                    <a:pt x="381" y="491"/>
                    <a:pt x="491" y="387"/>
                    <a:pt x="491" y="246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55703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1" y="111"/>
                    <a:pt x="1" y="246"/>
                  </a:cubicBezTo>
                  <a:cubicBezTo>
                    <a:pt x="1" y="387"/>
                    <a:pt x="105" y="491"/>
                    <a:pt x="246" y="491"/>
                  </a:cubicBezTo>
                  <a:cubicBezTo>
                    <a:pt x="381" y="491"/>
                    <a:pt x="492" y="387"/>
                    <a:pt x="492" y="246"/>
                  </a:cubicBezTo>
                  <a:cubicBezTo>
                    <a:pt x="492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052868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0" y="111"/>
                    <a:pt x="0" y="246"/>
                  </a:cubicBezTo>
                  <a:cubicBezTo>
                    <a:pt x="0" y="387"/>
                    <a:pt x="117" y="491"/>
                    <a:pt x="246" y="491"/>
                  </a:cubicBezTo>
                  <a:cubicBezTo>
                    <a:pt x="381" y="491"/>
                    <a:pt x="491" y="387"/>
                    <a:pt x="491" y="246"/>
                  </a:cubicBezTo>
                  <a:cubicBezTo>
                    <a:pt x="491" y="111"/>
                    <a:pt x="374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258552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454652" y="4015860"/>
              <a:ext cx="87135" cy="87314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1"/>
                  </a:moveTo>
                  <a:cubicBezTo>
                    <a:pt x="104" y="1"/>
                    <a:pt x="0" y="105"/>
                    <a:pt x="0" y="246"/>
                  </a:cubicBezTo>
                  <a:cubicBezTo>
                    <a:pt x="0" y="381"/>
                    <a:pt x="111" y="491"/>
                    <a:pt x="245" y="491"/>
                  </a:cubicBezTo>
                  <a:cubicBezTo>
                    <a:pt x="380" y="491"/>
                    <a:pt x="491" y="381"/>
                    <a:pt x="491" y="246"/>
                  </a:cubicBezTo>
                  <a:cubicBezTo>
                    <a:pt x="491" y="105"/>
                    <a:pt x="380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650574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1" y="491"/>
                    <a:pt x="491" y="381"/>
                    <a:pt x="491" y="246"/>
                  </a:cubicBezTo>
                  <a:cubicBezTo>
                    <a:pt x="491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847562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75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255357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85"/>
                    <a:pt x="246" y="485"/>
                  </a:cubicBezTo>
                  <a:cubicBezTo>
                    <a:pt x="387" y="485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451280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85"/>
                    <a:pt x="246" y="485"/>
                  </a:cubicBezTo>
                  <a:cubicBezTo>
                    <a:pt x="387" y="485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647202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8" y="485"/>
                    <a:pt x="246" y="485"/>
                  </a:cubicBezTo>
                  <a:cubicBezTo>
                    <a:pt x="387" y="485"/>
                    <a:pt x="492" y="381"/>
                    <a:pt x="492" y="246"/>
                  </a:cubicBezTo>
                  <a:cubicBezTo>
                    <a:pt x="492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844367" y="4210719"/>
              <a:ext cx="88378" cy="86249"/>
            </a:xfrm>
            <a:custGeom>
              <a:avLst/>
              <a:gdLst/>
              <a:ahLst/>
              <a:cxnLst/>
              <a:rect l="l" t="t" r="r" b="b"/>
              <a:pathLst>
                <a:path w="498" h="486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85"/>
                    <a:pt x="246" y="485"/>
                  </a:cubicBezTo>
                  <a:cubicBezTo>
                    <a:pt x="387" y="485"/>
                    <a:pt x="497" y="381"/>
                    <a:pt x="497" y="246"/>
                  </a:cubicBezTo>
                  <a:cubicBezTo>
                    <a:pt x="497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253228" y="4406820"/>
              <a:ext cx="87135" cy="87137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0"/>
                  </a:moveTo>
                  <a:cubicBezTo>
                    <a:pt x="104" y="0"/>
                    <a:pt x="0" y="104"/>
                    <a:pt x="0" y="246"/>
                  </a:cubicBezTo>
                  <a:cubicBezTo>
                    <a:pt x="0" y="381"/>
                    <a:pt x="104" y="491"/>
                    <a:pt x="245" y="491"/>
                  </a:cubicBezTo>
                  <a:cubicBezTo>
                    <a:pt x="380" y="491"/>
                    <a:pt x="491" y="381"/>
                    <a:pt x="491" y="246"/>
                  </a:cubicBezTo>
                  <a:cubicBezTo>
                    <a:pt x="491" y="104"/>
                    <a:pt x="380" y="0"/>
                    <a:pt x="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449150" y="4406820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0" y="104"/>
                    <a:pt x="0" y="246"/>
                  </a:cubicBezTo>
                  <a:cubicBezTo>
                    <a:pt x="0" y="381"/>
                    <a:pt x="105" y="491"/>
                    <a:pt x="246" y="491"/>
                  </a:cubicBezTo>
                  <a:cubicBezTo>
                    <a:pt x="381" y="491"/>
                    <a:pt x="491" y="381"/>
                    <a:pt x="491" y="246"/>
                  </a:cubicBezTo>
                  <a:cubicBezTo>
                    <a:pt x="491" y="104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646138" y="4406820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1" y="104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87" y="491"/>
                    <a:pt x="492" y="381"/>
                    <a:pt x="492" y="246"/>
                  </a:cubicBezTo>
                  <a:cubicBezTo>
                    <a:pt x="492" y="104"/>
                    <a:pt x="387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842238" y="4406642"/>
              <a:ext cx="87135" cy="87314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57" y="1"/>
                  </a:moveTo>
                  <a:cubicBezTo>
                    <a:pt x="253" y="1"/>
                    <a:pt x="249" y="1"/>
                    <a:pt x="246" y="1"/>
                  </a:cubicBezTo>
                  <a:cubicBezTo>
                    <a:pt x="104" y="1"/>
                    <a:pt x="0" y="105"/>
                    <a:pt x="0" y="247"/>
                  </a:cubicBezTo>
                  <a:cubicBezTo>
                    <a:pt x="0" y="382"/>
                    <a:pt x="117" y="492"/>
                    <a:pt x="246" y="492"/>
                  </a:cubicBezTo>
                  <a:cubicBezTo>
                    <a:pt x="381" y="492"/>
                    <a:pt x="491" y="382"/>
                    <a:pt x="491" y="247"/>
                  </a:cubicBezTo>
                  <a:cubicBezTo>
                    <a:pt x="491" y="109"/>
                    <a:pt x="392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249856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1" y="111"/>
                    <a:pt x="1" y="246"/>
                  </a:cubicBezTo>
                  <a:cubicBezTo>
                    <a:pt x="1" y="387"/>
                    <a:pt x="111" y="491"/>
                    <a:pt x="246" y="491"/>
                  </a:cubicBezTo>
                  <a:cubicBezTo>
                    <a:pt x="387" y="491"/>
                    <a:pt x="491" y="387"/>
                    <a:pt x="491" y="246"/>
                  </a:cubicBezTo>
                  <a:cubicBezTo>
                    <a:pt x="491" y="111"/>
                    <a:pt x="387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447021" y="4600614"/>
              <a:ext cx="87135" cy="87137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6" y="0"/>
                  </a:moveTo>
                  <a:cubicBezTo>
                    <a:pt x="111" y="0"/>
                    <a:pt x="0" y="111"/>
                    <a:pt x="0" y="246"/>
                  </a:cubicBezTo>
                  <a:cubicBezTo>
                    <a:pt x="0" y="387"/>
                    <a:pt x="111" y="491"/>
                    <a:pt x="246" y="491"/>
                  </a:cubicBezTo>
                  <a:cubicBezTo>
                    <a:pt x="387" y="491"/>
                    <a:pt x="491" y="387"/>
                    <a:pt x="491" y="246"/>
                  </a:cubicBezTo>
                  <a:cubicBezTo>
                    <a:pt x="491" y="111"/>
                    <a:pt x="387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42943" y="4600614"/>
              <a:ext cx="88378" cy="87137"/>
            </a:xfrm>
            <a:custGeom>
              <a:avLst/>
              <a:gdLst/>
              <a:ahLst/>
              <a:cxnLst/>
              <a:rect l="l" t="t" r="r" b="b"/>
              <a:pathLst>
                <a:path w="498" h="491" extrusionOk="0">
                  <a:moveTo>
                    <a:pt x="252" y="0"/>
                  </a:moveTo>
                  <a:cubicBezTo>
                    <a:pt x="111" y="0"/>
                    <a:pt x="0" y="111"/>
                    <a:pt x="0" y="246"/>
                  </a:cubicBezTo>
                  <a:cubicBezTo>
                    <a:pt x="0" y="387"/>
                    <a:pt x="111" y="491"/>
                    <a:pt x="252" y="491"/>
                  </a:cubicBezTo>
                  <a:cubicBezTo>
                    <a:pt x="387" y="491"/>
                    <a:pt x="497" y="387"/>
                    <a:pt x="497" y="246"/>
                  </a:cubicBezTo>
                  <a:cubicBezTo>
                    <a:pt x="497" y="111"/>
                    <a:pt x="387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839931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1" y="111"/>
                    <a:pt x="1" y="246"/>
                  </a:cubicBezTo>
                  <a:cubicBezTo>
                    <a:pt x="1" y="387"/>
                    <a:pt x="105" y="491"/>
                    <a:pt x="246" y="491"/>
                  </a:cubicBezTo>
                  <a:cubicBezTo>
                    <a:pt x="381" y="491"/>
                    <a:pt x="492" y="387"/>
                    <a:pt x="492" y="246"/>
                  </a:cubicBezTo>
                  <a:cubicBezTo>
                    <a:pt x="492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7"/>
          <p:cNvGrpSpPr/>
          <p:nvPr/>
        </p:nvGrpSpPr>
        <p:grpSpPr>
          <a:xfrm>
            <a:off x="-412644" y="4348703"/>
            <a:ext cx="1809880" cy="1728564"/>
            <a:chOff x="2419138" y="2981674"/>
            <a:chExt cx="1809880" cy="1728564"/>
          </a:xfrm>
        </p:grpSpPr>
        <p:sp>
          <p:nvSpPr>
            <p:cNvPr id="262" name="Google Shape;262;p7"/>
            <p:cNvSpPr/>
            <p:nvPr/>
          </p:nvSpPr>
          <p:spPr>
            <a:xfrm>
              <a:off x="2419138" y="2981674"/>
              <a:ext cx="1728564" cy="1728564"/>
            </a:xfrm>
            <a:custGeom>
              <a:avLst/>
              <a:gdLst/>
              <a:ahLst/>
              <a:cxnLst/>
              <a:rect l="l" t="t" r="r" b="b"/>
              <a:pathLst>
                <a:path w="16179" h="16179" extrusionOk="0">
                  <a:moveTo>
                    <a:pt x="8087" y="0"/>
                  </a:moveTo>
                  <a:lnTo>
                    <a:pt x="1" y="8093"/>
                  </a:lnTo>
                  <a:lnTo>
                    <a:pt x="8087" y="16179"/>
                  </a:lnTo>
                  <a:lnTo>
                    <a:pt x="16179" y="8093"/>
                  </a:lnTo>
                  <a:lnTo>
                    <a:pt x="8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462654" y="3123238"/>
              <a:ext cx="766363" cy="765722"/>
            </a:xfrm>
            <a:custGeom>
              <a:avLst/>
              <a:gdLst/>
              <a:ahLst/>
              <a:cxnLst/>
              <a:rect l="l" t="t" r="r" b="b"/>
              <a:pathLst>
                <a:path w="7173" h="7167" extrusionOk="0">
                  <a:moveTo>
                    <a:pt x="3577" y="1"/>
                  </a:moveTo>
                  <a:cubicBezTo>
                    <a:pt x="1602" y="7"/>
                    <a:pt x="1" y="1614"/>
                    <a:pt x="7" y="3590"/>
                  </a:cubicBezTo>
                  <a:cubicBezTo>
                    <a:pt x="7" y="5568"/>
                    <a:pt x="1608" y="7166"/>
                    <a:pt x="3584" y="7166"/>
                  </a:cubicBezTo>
                  <a:cubicBezTo>
                    <a:pt x="3588" y="7166"/>
                    <a:pt x="3592" y="7166"/>
                    <a:pt x="3596" y="7166"/>
                  </a:cubicBezTo>
                  <a:cubicBezTo>
                    <a:pt x="5571" y="7160"/>
                    <a:pt x="7173" y="5553"/>
                    <a:pt x="7166" y="3577"/>
                  </a:cubicBezTo>
                  <a:cubicBezTo>
                    <a:pt x="7160" y="1596"/>
                    <a:pt x="5553" y="1"/>
                    <a:pt x="3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674413" y="3319291"/>
              <a:ext cx="343597" cy="342850"/>
            </a:xfrm>
            <a:custGeom>
              <a:avLst/>
              <a:gdLst/>
              <a:ahLst/>
              <a:cxnLst/>
              <a:rect l="l" t="t" r="r" b="b"/>
              <a:pathLst>
                <a:path w="3216" h="3209" extrusionOk="0">
                  <a:moveTo>
                    <a:pt x="1607" y="0"/>
                  </a:moveTo>
                  <a:cubicBezTo>
                    <a:pt x="1603" y="0"/>
                    <a:pt x="1599" y="0"/>
                    <a:pt x="1595" y="0"/>
                  </a:cubicBezTo>
                  <a:cubicBezTo>
                    <a:pt x="712" y="6"/>
                    <a:pt x="0" y="730"/>
                    <a:pt x="0" y="1614"/>
                  </a:cubicBezTo>
                  <a:cubicBezTo>
                    <a:pt x="6" y="2497"/>
                    <a:pt x="730" y="3209"/>
                    <a:pt x="1614" y="3209"/>
                  </a:cubicBezTo>
                  <a:cubicBezTo>
                    <a:pt x="2497" y="3203"/>
                    <a:pt x="3215" y="2479"/>
                    <a:pt x="3209" y="1595"/>
                  </a:cubicBezTo>
                  <a:cubicBezTo>
                    <a:pt x="3203" y="715"/>
                    <a:pt x="2485" y="0"/>
                    <a:pt x="1607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7"/>
          <p:cNvSpPr txBox="1">
            <a:spLocks noGrp="1"/>
          </p:cNvSpPr>
          <p:nvPr>
            <p:ph type="ctrTitle"/>
          </p:nvPr>
        </p:nvSpPr>
        <p:spPr>
          <a:xfrm>
            <a:off x="1075050" y="529975"/>
            <a:ext cx="6993900" cy="5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49" name="Google Shape;749;p17"/>
          <p:cNvSpPr txBox="1">
            <a:spLocks noGrp="1"/>
          </p:cNvSpPr>
          <p:nvPr>
            <p:ph type="subTitle" idx="1"/>
          </p:nvPr>
        </p:nvSpPr>
        <p:spPr>
          <a:xfrm>
            <a:off x="1299747" y="3431818"/>
            <a:ext cx="2869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Krona One"/>
              <a:buNone/>
              <a:defRPr sz="16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17"/>
          <p:cNvSpPr txBox="1">
            <a:spLocks noGrp="1"/>
          </p:cNvSpPr>
          <p:nvPr>
            <p:ph type="subTitle" idx="2"/>
          </p:nvPr>
        </p:nvSpPr>
        <p:spPr>
          <a:xfrm>
            <a:off x="1299688" y="3814719"/>
            <a:ext cx="286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7"/>
          <p:cNvSpPr txBox="1">
            <a:spLocks noGrp="1"/>
          </p:cNvSpPr>
          <p:nvPr>
            <p:ph type="subTitle" idx="3"/>
          </p:nvPr>
        </p:nvSpPr>
        <p:spPr>
          <a:xfrm>
            <a:off x="4974822" y="3431818"/>
            <a:ext cx="2869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Krona One"/>
              <a:buNone/>
              <a:defRPr sz="1600" b="1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7"/>
          <p:cNvSpPr txBox="1">
            <a:spLocks noGrp="1"/>
          </p:cNvSpPr>
          <p:nvPr>
            <p:ph type="subTitle" idx="4"/>
          </p:nvPr>
        </p:nvSpPr>
        <p:spPr>
          <a:xfrm>
            <a:off x="4974763" y="3814719"/>
            <a:ext cx="286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-780500" y="3937200"/>
            <a:ext cx="1608299" cy="1490986"/>
            <a:chOff x="6899950" y="36300"/>
            <a:chExt cx="1608299" cy="1490986"/>
          </a:xfrm>
        </p:grpSpPr>
        <p:sp>
          <p:nvSpPr>
            <p:cNvPr id="754" name="Google Shape;754;p17"/>
            <p:cNvSpPr/>
            <p:nvPr/>
          </p:nvSpPr>
          <p:spPr>
            <a:xfrm>
              <a:off x="7017383" y="36300"/>
              <a:ext cx="1490866" cy="1490986"/>
            </a:xfrm>
            <a:custGeom>
              <a:avLst/>
              <a:gdLst/>
              <a:ahLst/>
              <a:cxnLst/>
              <a:rect l="l" t="t" r="r" b="b"/>
              <a:pathLst>
                <a:path w="12467" h="12468" extrusionOk="0">
                  <a:moveTo>
                    <a:pt x="6234" y="1"/>
                  </a:moveTo>
                  <a:cubicBezTo>
                    <a:pt x="4436" y="1"/>
                    <a:pt x="2810" y="755"/>
                    <a:pt x="1675" y="1976"/>
                  </a:cubicBezTo>
                  <a:cubicBezTo>
                    <a:pt x="859" y="2854"/>
                    <a:pt x="289" y="3964"/>
                    <a:pt x="80" y="5197"/>
                  </a:cubicBezTo>
                  <a:cubicBezTo>
                    <a:pt x="31" y="5535"/>
                    <a:pt x="0" y="5878"/>
                    <a:pt x="0" y="6234"/>
                  </a:cubicBezTo>
                  <a:cubicBezTo>
                    <a:pt x="0" y="9676"/>
                    <a:pt x="2792" y="12467"/>
                    <a:pt x="6234" y="12467"/>
                  </a:cubicBezTo>
                  <a:cubicBezTo>
                    <a:pt x="9675" y="12467"/>
                    <a:pt x="12467" y="9676"/>
                    <a:pt x="12467" y="6234"/>
                  </a:cubicBezTo>
                  <a:cubicBezTo>
                    <a:pt x="12467" y="2792"/>
                    <a:pt x="9675" y="1"/>
                    <a:pt x="6234" y="1"/>
                  </a:cubicBezTo>
                  <a:close/>
                </a:path>
              </a:pathLst>
            </a:custGeom>
            <a:solidFill>
              <a:srgbClr val="E3B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6984377" y="1068550"/>
              <a:ext cx="359592" cy="359712"/>
            </a:xfrm>
            <a:custGeom>
              <a:avLst/>
              <a:gdLst/>
              <a:ahLst/>
              <a:cxnLst/>
              <a:rect l="l" t="t" r="r" b="b"/>
              <a:pathLst>
                <a:path w="3007" h="3008" extrusionOk="0">
                  <a:moveTo>
                    <a:pt x="1503" y="265"/>
                  </a:moveTo>
                  <a:cubicBezTo>
                    <a:pt x="2191" y="265"/>
                    <a:pt x="2743" y="823"/>
                    <a:pt x="2743" y="1504"/>
                  </a:cubicBezTo>
                  <a:cubicBezTo>
                    <a:pt x="2743" y="2185"/>
                    <a:pt x="2184" y="2749"/>
                    <a:pt x="1503" y="2749"/>
                  </a:cubicBezTo>
                  <a:cubicBezTo>
                    <a:pt x="816" y="2749"/>
                    <a:pt x="258" y="2185"/>
                    <a:pt x="258" y="1504"/>
                  </a:cubicBezTo>
                  <a:cubicBezTo>
                    <a:pt x="258" y="823"/>
                    <a:pt x="816" y="265"/>
                    <a:pt x="1503" y="265"/>
                  </a:cubicBezTo>
                  <a:close/>
                  <a:moveTo>
                    <a:pt x="1503" y="1"/>
                  </a:moveTo>
                  <a:cubicBezTo>
                    <a:pt x="675" y="1"/>
                    <a:pt x="0" y="676"/>
                    <a:pt x="0" y="1504"/>
                  </a:cubicBezTo>
                  <a:cubicBezTo>
                    <a:pt x="0" y="2332"/>
                    <a:pt x="675" y="3007"/>
                    <a:pt x="1503" y="3007"/>
                  </a:cubicBezTo>
                  <a:cubicBezTo>
                    <a:pt x="2332" y="3007"/>
                    <a:pt x="3007" y="2332"/>
                    <a:pt x="3007" y="1504"/>
                  </a:cubicBezTo>
                  <a:cubicBezTo>
                    <a:pt x="3007" y="676"/>
                    <a:pt x="2332" y="1"/>
                    <a:pt x="1503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6899950" y="247605"/>
              <a:ext cx="320009" cy="413166"/>
            </a:xfrm>
            <a:custGeom>
              <a:avLst/>
              <a:gdLst/>
              <a:ahLst/>
              <a:cxnLst/>
              <a:rect l="l" t="t" r="r" b="b"/>
              <a:pathLst>
                <a:path w="2676" h="3455" extrusionOk="0">
                  <a:moveTo>
                    <a:pt x="1792" y="1"/>
                  </a:moveTo>
                  <a:cubicBezTo>
                    <a:pt x="805" y="1"/>
                    <a:pt x="1" y="811"/>
                    <a:pt x="1" y="1798"/>
                  </a:cubicBezTo>
                  <a:cubicBezTo>
                    <a:pt x="1" y="2541"/>
                    <a:pt x="443" y="3179"/>
                    <a:pt x="1087" y="3455"/>
                  </a:cubicBezTo>
                  <a:cubicBezTo>
                    <a:pt x="1289" y="2222"/>
                    <a:pt x="1854" y="1117"/>
                    <a:pt x="2676" y="240"/>
                  </a:cubicBezTo>
                  <a:cubicBezTo>
                    <a:pt x="2412" y="93"/>
                    <a:pt x="2105" y="13"/>
                    <a:pt x="1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7029102" y="276186"/>
              <a:ext cx="298723" cy="402164"/>
            </a:xfrm>
            <a:custGeom>
              <a:avLst/>
              <a:gdLst/>
              <a:ahLst/>
              <a:cxnLst/>
              <a:rect l="l" t="t" r="r" b="b"/>
              <a:pathLst>
                <a:path w="2498" h="3363" extrusionOk="0">
                  <a:moveTo>
                    <a:pt x="1583" y="1"/>
                  </a:moveTo>
                  <a:cubicBezTo>
                    <a:pt x="774" y="872"/>
                    <a:pt x="203" y="1983"/>
                    <a:pt x="1" y="3216"/>
                  </a:cubicBezTo>
                  <a:cubicBezTo>
                    <a:pt x="215" y="3308"/>
                    <a:pt x="455" y="3363"/>
                    <a:pt x="706" y="3363"/>
                  </a:cubicBezTo>
                  <a:cubicBezTo>
                    <a:pt x="1694" y="3363"/>
                    <a:pt x="2498" y="2553"/>
                    <a:pt x="2498" y="1565"/>
                  </a:cubicBezTo>
                  <a:cubicBezTo>
                    <a:pt x="2498" y="897"/>
                    <a:pt x="2142" y="314"/>
                    <a:pt x="1583" y="1"/>
                  </a:cubicBezTo>
                  <a:close/>
                </a:path>
              </a:pathLst>
            </a:custGeom>
            <a:solidFill>
              <a:srgbClr val="838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17"/>
          <p:cNvGrpSpPr/>
          <p:nvPr/>
        </p:nvGrpSpPr>
        <p:grpSpPr>
          <a:xfrm>
            <a:off x="8069929" y="-52190"/>
            <a:ext cx="1265368" cy="577960"/>
            <a:chOff x="3463858" y="4015860"/>
            <a:chExt cx="1471016" cy="671890"/>
          </a:xfrm>
        </p:grpSpPr>
        <p:sp>
          <p:nvSpPr>
            <p:cNvPr id="759" name="Google Shape;759;p17"/>
            <p:cNvSpPr/>
            <p:nvPr/>
          </p:nvSpPr>
          <p:spPr>
            <a:xfrm>
              <a:off x="3470247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3666347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5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3863335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7" y="491"/>
                    <a:pt x="492" y="381"/>
                    <a:pt x="492" y="246"/>
                  </a:cubicBezTo>
                  <a:cubicBezTo>
                    <a:pt x="492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059435" y="4015860"/>
              <a:ext cx="87135" cy="87314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1"/>
                  </a:moveTo>
                  <a:cubicBezTo>
                    <a:pt x="110" y="1"/>
                    <a:pt x="0" y="105"/>
                    <a:pt x="0" y="246"/>
                  </a:cubicBezTo>
                  <a:cubicBezTo>
                    <a:pt x="0" y="381"/>
                    <a:pt x="117" y="491"/>
                    <a:pt x="245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5"/>
                    <a:pt x="387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3467053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85"/>
                    <a:pt x="246" y="485"/>
                  </a:cubicBezTo>
                  <a:cubicBezTo>
                    <a:pt x="387" y="485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3665282" y="4210719"/>
              <a:ext cx="87135" cy="86249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6" y="1"/>
                  </a:moveTo>
                  <a:cubicBezTo>
                    <a:pt x="104" y="1"/>
                    <a:pt x="0" y="105"/>
                    <a:pt x="0" y="246"/>
                  </a:cubicBezTo>
                  <a:cubicBezTo>
                    <a:pt x="0" y="381"/>
                    <a:pt x="111" y="485"/>
                    <a:pt x="246" y="485"/>
                  </a:cubicBezTo>
                  <a:cubicBezTo>
                    <a:pt x="381" y="485"/>
                    <a:pt x="491" y="381"/>
                    <a:pt x="491" y="246"/>
                  </a:cubicBezTo>
                  <a:cubicBezTo>
                    <a:pt x="491" y="111"/>
                    <a:pt x="374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3861205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05" y="1"/>
                    <a:pt x="0" y="105"/>
                    <a:pt x="0" y="246"/>
                  </a:cubicBezTo>
                  <a:cubicBezTo>
                    <a:pt x="0" y="381"/>
                    <a:pt x="105" y="485"/>
                    <a:pt x="246" y="485"/>
                  </a:cubicBezTo>
                  <a:cubicBezTo>
                    <a:pt x="381" y="485"/>
                    <a:pt x="491" y="381"/>
                    <a:pt x="491" y="246"/>
                  </a:cubicBezTo>
                  <a:cubicBezTo>
                    <a:pt x="491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057128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05" y="1"/>
                    <a:pt x="1" y="105"/>
                    <a:pt x="1" y="246"/>
                  </a:cubicBezTo>
                  <a:cubicBezTo>
                    <a:pt x="1" y="381"/>
                    <a:pt x="117" y="485"/>
                    <a:pt x="246" y="485"/>
                  </a:cubicBezTo>
                  <a:cubicBezTo>
                    <a:pt x="381" y="485"/>
                    <a:pt x="492" y="381"/>
                    <a:pt x="492" y="246"/>
                  </a:cubicBezTo>
                  <a:cubicBezTo>
                    <a:pt x="492" y="111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3465988" y="4406820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0" y="104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7" y="491"/>
                    <a:pt x="491" y="381"/>
                    <a:pt x="491" y="246"/>
                  </a:cubicBezTo>
                  <a:cubicBezTo>
                    <a:pt x="491" y="104"/>
                    <a:pt x="387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3661910" y="4406642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7" y="1"/>
                  </a:moveTo>
                  <a:cubicBezTo>
                    <a:pt x="254" y="1"/>
                    <a:pt x="250" y="1"/>
                    <a:pt x="246" y="1"/>
                  </a:cubicBezTo>
                  <a:cubicBezTo>
                    <a:pt x="111" y="1"/>
                    <a:pt x="1" y="105"/>
                    <a:pt x="1" y="247"/>
                  </a:cubicBezTo>
                  <a:cubicBezTo>
                    <a:pt x="1" y="382"/>
                    <a:pt x="117" y="492"/>
                    <a:pt x="246" y="492"/>
                  </a:cubicBezTo>
                  <a:cubicBezTo>
                    <a:pt x="387" y="492"/>
                    <a:pt x="492" y="382"/>
                    <a:pt x="492" y="247"/>
                  </a:cubicBezTo>
                  <a:cubicBezTo>
                    <a:pt x="492" y="109"/>
                    <a:pt x="39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3858011" y="4406642"/>
              <a:ext cx="87135" cy="87314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57" y="1"/>
                  </a:moveTo>
                  <a:cubicBezTo>
                    <a:pt x="253" y="1"/>
                    <a:pt x="249" y="1"/>
                    <a:pt x="245" y="1"/>
                  </a:cubicBezTo>
                  <a:cubicBezTo>
                    <a:pt x="110" y="1"/>
                    <a:pt x="0" y="105"/>
                    <a:pt x="0" y="247"/>
                  </a:cubicBezTo>
                  <a:cubicBezTo>
                    <a:pt x="0" y="382"/>
                    <a:pt x="117" y="492"/>
                    <a:pt x="245" y="492"/>
                  </a:cubicBezTo>
                  <a:cubicBezTo>
                    <a:pt x="387" y="492"/>
                    <a:pt x="491" y="382"/>
                    <a:pt x="491" y="247"/>
                  </a:cubicBezTo>
                  <a:cubicBezTo>
                    <a:pt x="491" y="109"/>
                    <a:pt x="392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053933" y="4406642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7" y="1"/>
                  </a:moveTo>
                  <a:cubicBezTo>
                    <a:pt x="253" y="1"/>
                    <a:pt x="250" y="1"/>
                    <a:pt x="246" y="1"/>
                  </a:cubicBezTo>
                  <a:cubicBezTo>
                    <a:pt x="111" y="1"/>
                    <a:pt x="0" y="105"/>
                    <a:pt x="0" y="247"/>
                  </a:cubicBezTo>
                  <a:cubicBezTo>
                    <a:pt x="0" y="382"/>
                    <a:pt x="117" y="492"/>
                    <a:pt x="246" y="492"/>
                  </a:cubicBezTo>
                  <a:cubicBezTo>
                    <a:pt x="387" y="492"/>
                    <a:pt x="491" y="382"/>
                    <a:pt x="491" y="247"/>
                  </a:cubicBezTo>
                  <a:cubicBezTo>
                    <a:pt x="491" y="109"/>
                    <a:pt x="392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3463858" y="4600614"/>
              <a:ext cx="87135" cy="87137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6" y="0"/>
                  </a:moveTo>
                  <a:cubicBezTo>
                    <a:pt x="104" y="0"/>
                    <a:pt x="0" y="111"/>
                    <a:pt x="0" y="246"/>
                  </a:cubicBezTo>
                  <a:cubicBezTo>
                    <a:pt x="0" y="387"/>
                    <a:pt x="111" y="491"/>
                    <a:pt x="246" y="491"/>
                  </a:cubicBezTo>
                  <a:cubicBezTo>
                    <a:pt x="381" y="491"/>
                    <a:pt x="491" y="387"/>
                    <a:pt x="491" y="246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3659781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0" y="111"/>
                    <a:pt x="0" y="246"/>
                  </a:cubicBezTo>
                  <a:cubicBezTo>
                    <a:pt x="0" y="387"/>
                    <a:pt x="117" y="491"/>
                    <a:pt x="246" y="491"/>
                  </a:cubicBezTo>
                  <a:cubicBezTo>
                    <a:pt x="381" y="491"/>
                    <a:pt x="491" y="387"/>
                    <a:pt x="491" y="246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3855703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1" y="111"/>
                    <a:pt x="1" y="246"/>
                  </a:cubicBezTo>
                  <a:cubicBezTo>
                    <a:pt x="1" y="387"/>
                    <a:pt x="105" y="491"/>
                    <a:pt x="246" y="491"/>
                  </a:cubicBezTo>
                  <a:cubicBezTo>
                    <a:pt x="381" y="491"/>
                    <a:pt x="492" y="387"/>
                    <a:pt x="492" y="246"/>
                  </a:cubicBezTo>
                  <a:cubicBezTo>
                    <a:pt x="492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4052868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0" y="111"/>
                    <a:pt x="0" y="246"/>
                  </a:cubicBezTo>
                  <a:cubicBezTo>
                    <a:pt x="0" y="387"/>
                    <a:pt x="117" y="491"/>
                    <a:pt x="246" y="491"/>
                  </a:cubicBezTo>
                  <a:cubicBezTo>
                    <a:pt x="381" y="491"/>
                    <a:pt x="491" y="387"/>
                    <a:pt x="491" y="246"/>
                  </a:cubicBezTo>
                  <a:cubicBezTo>
                    <a:pt x="491" y="111"/>
                    <a:pt x="374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4258552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4454652" y="4015860"/>
              <a:ext cx="87135" cy="87314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45" y="1"/>
                  </a:moveTo>
                  <a:cubicBezTo>
                    <a:pt x="104" y="1"/>
                    <a:pt x="0" y="105"/>
                    <a:pt x="0" y="246"/>
                  </a:cubicBezTo>
                  <a:cubicBezTo>
                    <a:pt x="0" y="381"/>
                    <a:pt x="111" y="491"/>
                    <a:pt x="245" y="491"/>
                  </a:cubicBezTo>
                  <a:cubicBezTo>
                    <a:pt x="380" y="491"/>
                    <a:pt x="491" y="381"/>
                    <a:pt x="491" y="246"/>
                  </a:cubicBezTo>
                  <a:cubicBezTo>
                    <a:pt x="491" y="105"/>
                    <a:pt x="380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650574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05" y="1"/>
                    <a:pt x="0" y="105"/>
                    <a:pt x="0" y="246"/>
                  </a:cubicBezTo>
                  <a:cubicBezTo>
                    <a:pt x="0" y="381"/>
                    <a:pt x="111" y="491"/>
                    <a:pt x="246" y="491"/>
                  </a:cubicBezTo>
                  <a:cubicBezTo>
                    <a:pt x="381" y="491"/>
                    <a:pt x="491" y="381"/>
                    <a:pt x="491" y="246"/>
                  </a:cubicBezTo>
                  <a:cubicBezTo>
                    <a:pt x="491" y="105"/>
                    <a:pt x="381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847562" y="4015860"/>
              <a:ext cx="87313" cy="87314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7" y="491"/>
                    <a:pt x="246" y="491"/>
                  </a:cubicBezTo>
                  <a:cubicBezTo>
                    <a:pt x="381" y="491"/>
                    <a:pt x="492" y="381"/>
                    <a:pt x="492" y="246"/>
                  </a:cubicBezTo>
                  <a:cubicBezTo>
                    <a:pt x="492" y="105"/>
                    <a:pt x="375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255357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85"/>
                    <a:pt x="246" y="485"/>
                  </a:cubicBezTo>
                  <a:cubicBezTo>
                    <a:pt x="387" y="485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451280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1" y="485"/>
                    <a:pt x="246" y="485"/>
                  </a:cubicBezTo>
                  <a:cubicBezTo>
                    <a:pt x="387" y="485"/>
                    <a:pt x="491" y="381"/>
                    <a:pt x="491" y="246"/>
                  </a:cubicBezTo>
                  <a:cubicBezTo>
                    <a:pt x="491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647202" y="4210719"/>
              <a:ext cx="87313" cy="86249"/>
            </a:xfrm>
            <a:custGeom>
              <a:avLst/>
              <a:gdLst/>
              <a:ahLst/>
              <a:cxnLst/>
              <a:rect l="l" t="t" r="r" b="b"/>
              <a:pathLst>
                <a:path w="492" h="486" extrusionOk="0">
                  <a:moveTo>
                    <a:pt x="246" y="1"/>
                  </a:moveTo>
                  <a:cubicBezTo>
                    <a:pt x="111" y="1"/>
                    <a:pt x="1" y="105"/>
                    <a:pt x="1" y="246"/>
                  </a:cubicBezTo>
                  <a:cubicBezTo>
                    <a:pt x="1" y="381"/>
                    <a:pt x="118" y="485"/>
                    <a:pt x="246" y="485"/>
                  </a:cubicBezTo>
                  <a:cubicBezTo>
                    <a:pt x="387" y="485"/>
                    <a:pt x="492" y="381"/>
                    <a:pt x="492" y="246"/>
                  </a:cubicBezTo>
                  <a:cubicBezTo>
                    <a:pt x="492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844367" y="4210719"/>
              <a:ext cx="88378" cy="86249"/>
            </a:xfrm>
            <a:custGeom>
              <a:avLst/>
              <a:gdLst/>
              <a:ahLst/>
              <a:cxnLst/>
              <a:rect l="l" t="t" r="r" b="b"/>
              <a:pathLst>
                <a:path w="498" h="486" extrusionOk="0">
                  <a:moveTo>
                    <a:pt x="246" y="1"/>
                  </a:moveTo>
                  <a:cubicBezTo>
                    <a:pt x="111" y="1"/>
                    <a:pt x="0" y="105"/>
                    <a:pt x="0" y="246"/>
                  </a:cubicBezTo>
                  <a:cubicBezTo>
                    <a:pt x="0" y="381"/>
                    <a:pt x="111" y="485"/>
                    <a:pt x="246" y="485"/>
                  </a:cubicBezTo>
                  <a:cubicBezTo>
                    <a:pt x="387" y="485"/>
                    <a:pt x="497" y="381"/>
                    <a:pt x="497" y="246"/>
                  </a:cubicBezTo>
                  <a:cubicBezTo>
                    <a:pt x="497" y="111"/>
                    <a:pt x="387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253228" y="4406820"/>
              <a:ext cx="87135" cy="87137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0"/>
                  </a:moveTo>
                  <a:cubicBezTo>
                    <a:pt x="104" y="0"/>
                    <a:pt x="0" y="104"/>
                    <a:pt x="0" y="246"/>
                  </a:cubicBezTo>
                  <a:cubicBezTo>
                    <a:pt x="0" y="381"/>
                    <a:pt x="104" y="491"/>
                    <a:pt x="245" y="491"/>
                  </a:cubicBezTo>
                  <a:cubicBezTo>
                    <a:pt x="380" y="491"/>
                    <a:pt x="491" y="381"/>
                    <a:pt x="491" y="246"/>
                  </a:cubicBezTo>
                  <a:cubicBezTo>
                    <a:pt x="491" y="104"/>
                    <a:pt x="380" y="0"/>
                    <a:pt x="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4449150" y="4406820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0" y="104"/>
                    <a:pt x="0" y="246"/>
                  </a:cubicBezTo>
                  <a:cubicBezTo>
                    <a:pt x="0" y="381"/>
                    <a:pt x="105" y="491"/>
                    <a:pt x="246" y="491"/>
                  </a:cubicBezTo>
                  <a:cubicBezTo>
                    <a:pt x="381" y="491"/>
                    <a:pt x="491" y="381"/>
                    <a:pt x="491" y="246"/>
                  </a:cubicBezTo>
                  <a:cubicBezTo>
                    <a:pt x="491" y="104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4646138" y="4406820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1" y="104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87" y="491"/>
                    <a:pt x="492" y="381"/>
                    <a:pt x="492" y="246"/>
                  </a:cubicBezTo>
                  <a:cubicBezTo>
                    <a:pt x="492" y="104"/>
                    <a:pt x="387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4842238" y="4406642"/>
              <a:ext cx="87135" cy="87314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57" y="1"/>
                  </a:moveTo>
                  <a:cubicBezTo>
                    <a:pt x="253" y="1"/>
                    <a:pt x="249" y="1"/>
                    <a:pt x="246" y="1"/>
                  </a:cubicBezTo>
                  <a:cubicBezTo>
                    <a:pt x="104" y="1"/>
                    <a:pt x="0" y="105"/>
                    <a:pt x="0" y="247"/>
                  </a:cubicBezTo>
                  <a:cubicBezTo>
                    <a:pt x="0" y="382"/>
                    <a:pt x="117" y="492"/>
                    <a:pt x="246" y="492"/>
                  </a:cubicBezTo>
                  <a:cubicBezTo>
                    <a:pt x="381" y="492"/>
                    <a:pt x="491" y="382"/>
                    <a:pt x="491" y="247"/>
                  </a:cubicBezTo>
                  <a:cubicBezTo>
                    <a:pt x="491" y="109"/>
                    <a:pt x="392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249856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1" y="111"/>
                    <a:pt x="1" y="246"/>
                  </a:cubicBezTo>
                  <a:cubicBezTo>
                    <a:pt x="1" y="387"/>
                    <a:pt x="111" y="491"/>
                    <a:pt x="246" y="491"/>
                  </a:cubicBezTo>
                  <a:cubicBezTo>
                    <a:pt x="387" y="491"/>
                    <a:pt x="491" y="387"/>
                    <a:pt x="491" y="246"/>
                  </a:cubicBezTo>
                  <a:cubicBezTo>
                    <a:pt x="491" y="111"/>
                    <a:pt x="387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447021" y="4600614"/>
              <a:ext cx="87135" cy="87137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6" y="0"/>
                  </a:moveTo>
                  <a:cubicBezTo>
                    <a:pt x="111" y="0"/>
                    <a:pt x="0" y="111"/>
                    <a:pt x="0" y="246"/>
                  </a:cubicBezTo>
                  <a:cubicBezTo>
                    <a:pt x="0" y="387"/>
                    <a:pt x="111" y="491"/>
                    <a:pt x="246" y="491"/>
                  </a:cubicBezTo>
                  <a:cubicBezTo>
                    <a:pt x="387" y="491"/>
                    <a:pt x="491" y="387"/>
                    <a:pt x="491" y="246"/>
                  </a:cubicBezTo>
                  <a:cubicBezTo>
                    <a:pt x="491" y="111"/>
                    <a:pt x="387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4642943" y="4600614"/>
              <a:ext cx="88378" cy="87137"/>
            </a:xfrm>
            <a:custGeom>
              <a:avLst/>
              <a:gdLst/>
              <a:ahLst/>
              <a:cxnLst/>
              <a:rect l="l" t="t" r="r" b="b"/>
              <a:pathLst>
                <a:path w="498" h="491" extrusionOk="0">
                  <a:moveTo>
                    <a:pt x="252" y="0"/>
                  </a:moveTo>
                  <a:cubicBezTo>
                    <a:pt x="111" y="0"/>
                    <a:pt x="0" y="111"/>
                    <a:pt x="0" y="246"/>
                  </a:cubicBezTo>
                  <a:cubicBezTo>
                    <a:pt x="0" y="387"/>
                    <a:pt x="111" y="491"/>
                    <a:pt x="252" y="491"/>
                  </a:cubicBezTo>
                  <a:cubicBezTo>
                    <a:pt x="387" y="491"/>
                    <a:pt x="497" y="387"/>
                    <a:pt x="497" y="246"/>
                  </a:cubicBezTo>
                  <a:cubicBezTo>
                    <a:pt x="497" y="111"/>
                    <a:pt x="387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4839931" y="4600614"/>
              <a:ext cx="87313" cy="87137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05" y="0"/>
                    <a:pt x="1" y="111"/>
                    <a:pt x="1" y="246"/>
                  </a:cubicBezTo>
                  <a:cubicBezTo>
                    <a:pt x="1" y="387"/>
                    <a:pt x="105" y="491"/>
                    <a:pt x="246" y="491"/>
                  </a:cubicBezTo>
                  <a:cubicBezTo>
                    <a:pt x="381" y="491"/>
                    <a:pt x="492" y="387"/>
                    <a:pt x="492" y="246"/>
                  </a:cubicBezTo>
                  <a:cubicBezTo>
                    <a:pt x="492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17"/>
          <p:cNvSpPr/>
          <p:nvPr/>
        </p:nvSpPr>
        <p:spPr>
          <a:xfrm>
            <a:off x="142601" y="116000"/>
            <a:ext cx="409753" cy="409782"/>
          </a:xfrm>
          <a:custGeom>
            <a:avLst/>
            <a:gdLst/>
            <a:ahLst/>
            <a:cxnLst/>
            <a:rect l="l" t="t" r="r" b="b"/>
            <a:pathLst>
              <a:path w="8252" h="8253" extrusionOk="0">
                <a:moveTo>
                  <a:pt x="4129" y="1633"/>
                </a:moveTo>
                <a:cubicBezTo>
                  <a:pt x="5497" y="1633"/>
                  <a:pt x="6614" y="2755"/>
                  <a:pt x="6614" y="4117"/>
                </a:cubicBezTo>
                <a:cubicBezTo>
                  <a:pt x="6614" y="5479"/>
                  <a:pt x="5497" y="6602"/>
                  <a:pt x="4129" y="6602"/>
                </a:cubicBezTo>
                <a:cubicBezTo>
                  <a:pt x="2761" y="6602"/>
                  <a:pt x="1638" y="5492"/>
                  <a:pt x="1638" y="4117"/>
                </a:cubicBezTo>
                <a:cubicBezTo>
                  <a:pt x="1638" y="2755"/>
                  <a:pt x="2755" y="1633"/>
                  <a:pt x="4129" y="1633"/>
                </a:cubicBezTo>
                <a:close/>
                <a:moveTo>
                  <a:pt x="4129" y="1"/>
                </a:moveTo>
                <a:cubicBezTo>
                  <a:pt x="1847" y="1"/>
                  <a:pt x="0" y="1847"/>
                  <a:pt x="0" y="4123"/>
                </a:cubicBezTo>
                <a:cubicBezTo>
                  <a:pt x="0" y="6406"/>
                  <a:pt x="1847" y="8252"/>
                  <a:pt x="4129" y="8252"/>
                </a:cubicBezTo>
                <a:cubicBezTo>
                  <a:pt x="6399" y="8252"/>
                  <a:pt x="8252" y="6406"/>
                  <a:pt x="8252" y="4123"/>
                </a:cubicBezTo>
                <a:cubicBezTo>
                  <a:pt x="8252" y="1847"/>
                  <a:pt x="6405" y="1"/>
                  <a:pt x="41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bg>
      <p:bgPr>
        <a:solidFill>
          <a:schemeClr val="accent4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3"/>
          <p:cNvSpPr txBox="1"/>
          <p:nvPr/>
        </p:nvSpPr>
        <p:spPr>
          <a:xfrm>
            <a:off x="2345375" y="1052175"/>
            <a:ext cx="313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16" name="Google Shape;916;p23"/>
          <p:cNvSpPr txBox="1">
            <a:spLocks noGrp="1"/>
          </p:cNvSpPr>
          <p:nvPr>
            <p:ph type="title"/>
          </p:nvPr>
        </p:nvSpPr>
        <p:spPr>
          <a:xfrm>
            <a:off x="2155725" y="1048050"/>
            <a:ext cx="4832400" cy="5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917" name="Google Shape;917;p23"/>
          <p:cNvSpPr txBox="1"/>
          <p:nvPr/>
        </p:nvSpPr>
        <p:spPr>
          <a:xfrm>
            <a:off x="2155872" y="2853724"/>
            <a:ext cx="4832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CREDITS:</a:t>
            </a:r>
            <a:r>
              <a:rPr lang="en" sz="1100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 This presentation template was created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lang="en" sz="1100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 including icons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, and infographics &amp; images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.</a:t>
            </a:r>
            <a:endParaRPr sz="11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18" name="Google Shape;918;p23"/>
          <p:cNvSpPr txBox="1">
            <a:spLocks noGrp="1"/>
          </p:cNvSpPr>
          <p:nvPr>
            <p:ph type="subTitle" idx="1"/>
          </p:nvPr>
        </p:nvSpPr>
        <p:spPr>
          <a:xfrm>
            <a:off x="2155725" y="1696026"/>
            <a:ext cx="4832400" cy="11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9" name="Google Shape;919;p23"/>
          <p:cNvSpPr/>
          <p:nvPr/>
        </p:nvSpPr>
        <p:spPr>
          <a:xfrm flipH="1">
            <a:off x="4" y="5017375"/>
            <a:ext cx="8427371" cy="134701"/>
          </a:xfrm>
          <a:custGeom>
            <a:avLst/>
            <a:gdLst/>
            <a:ahLst/>
            <a:cxnLst/>
            <a:rect l="l" t="t" r="r" b="b"/>
            <a:pathLst>
              <a:path w="3682" h="1037" extrusionOk="0">
                <a:moveTo>
                  <a:pt x="1" y="0"/>
                </a:moveTo>
                <a:lnTo>
                  <a:pt x="1" y="1037"/>
                </a:lnTo>
                <a:lnTo>
                  <a:pt x="3682" y="1037"/>
                </a:lnTo>
                <a:lnTo>
                  <a:pt x="36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3"/>
          <p:cNvGrpSpPr/>
          <p:nvPr/>
        </p:nvGrpSpPr>
        <p:grpSpPr>
          <a:xfrm flipH="1">
            <a:off x="7662633" y="2972071"/>
            <a:ext cx="1376413" cy="2170734"/>
            <a:chOff x="4607119" y="2170150"/>
            <a:chExt cx="1675079" cy="2641759"/>
          </a:xfrm>
        </p:grpSpPr>
        <p:sp>
          <p:nvSpPr>
            <p:cNvPr id="921" name="Google Shape;921;p23"/>
            <p:cNvSpPr/>
            <p:nvPr/>
          </p:nvSpPr>
          <p:spPr>
            <a:xfrm>
              <a:off x="5037509" y="3290042"/>
              <a:ext cx="632681" cy="631783"/>
            </a:xfrm>
            <a:custGeom>
              <a:avLst/>
              <a:gdLst/>
              <a:ahLst/>
              <a:cxnLst/>
              <a:rect l="l" t="t" r="r" b="b"/>
              <a:pathLst>
                <a:path w="4928" h="4921" extrusionOk="0">
                  <a:moveTo>
                    <a:pt x="2467" y="0"/>
                  </a:moveTo>
                  <a:cubicBezTo>
                    <a:pt x="1118" y="0"/>
                    <a:pt x="1" y="1105"/>
                    <a:pt x="1" y="2460"/>
                  </a:cubicBezTo>
                  <a:cubicBezTo>
                    <a:pt x="1" y="3810"/>
                    <a:pt x="1105" y="4921"/>
                    <a:pt x="2467" y="4921"/>
                  </a:cubicBezTo>
                  <a:cubicBezTo>
                    <a:pt x="3823" y="4921"/>
                    <a:pt x="4927" y="3810"/>
                    <a:pt x="4927" y="2460"/>
                  </a:cubicBezTo>
                  <a:cubicBezTo>
                    <a:pt x="4927" y="1111"/>
                    <a:pt x="3823" y="0"/>
                    <a:pt x="2467" y="0"/>
                  </a:cubicBezTo>
                  <a:close/>
                </a:path>
              </a:pathLst>
            </a:custGeom>
            <a:solidFill>
              <a:srgbClr val="DB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4978453" y="3795105"/>
              <a:ext cx="751566" cy="686218"/>
            </a:xfrm>
            <a:custGeom>
              <a:avLst/>
              <a:gdLst/>
              <a:ahLst/>
              <a:cxnLst/>
              <a:rect l="l" t="t" r="r" b="b"/>
              <a:pathLst>
                <a:path w="5854" h="5345" extrusionOk="0">
                  <a:moveTo>
                    <a:pt x="2925" y="0"/>
                  </a:moveTo>
                  <a:cubicBezTo>
                    <a:pt x="2240" y="0"/>
                    <a:pt x="1556" y="260"/>
                    <a:pt x="1038" y="778"/>
                  </a:cubicBezTo>
                  <a:cubicBezTo>
                    <a:pt x="1" y="1821"/>
                    <a:pt x="1" y="3527"/>
                    <a:pt x="1038" y="4557"/>
                  </a:cubicBezTo>
                  <a:cubicBezTo>
                    <a:pt x="1556" y="5082"/>
                    <a:pt x="2240" y="5344"/>
                    <a:pt x="2925" y="5344"/>
                  </a:cubicBezTo>
                  <a:cubicBezTo>
                    <a:pt x="3610" y="5344"/>
                    <a:pt x="4295" y="5082"/>
                    <a:pt x="4817" y="4557"/>
                  </a:cubicBezTo>
                  <a:cubicBezTo>
                    <a:pt x="5854" y="3514"/>
                    <a:pt x="5854" y="1815"/>
                    <a:pt x="4817" y="778"/>
                  </a:cubicBezTo>
                  <a:cubicBezTo>
                    <a:pt x="4295" y="260"/>
                    <a:pt x="3610" y="0"/>
                    <a:pt x="2925" y="0"/>
                  </a:cubicBezTo>
                  <a:close/>
                </a:path>
              </a:pathLst>
            </a:custGeom>
            <a:solidFill>
              <a:srgbClr val="DB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4885502" y="4295031"/>
              <a:ext cx="943758" cy="516878"/>
            </a:xfrm>
            <a:custGeom>
              <a:avLst/>
              <a:gdLst/>
              <a:ahLst/>
              <a:cxnLst/>
              <a:rect l="l" t="t" r="r" b="b"/>
              <a:pathLst>
                <a:path w="7351" h="4026" extrusionOk="0">
                  <a:moveTo>
                    <a:pt x="3657" y="1"/>
                  </a:moveTo>
                  <a:cubicBezTo>
                    <a:pt x="2719" y="1"/>
                    <a:pt x="1786" y="350"/>
                    <a:pt x="1074" y="1062"/>
                  </a:cubicBezTo>
                  <a:cubicBezTo>
                    <a:pt x="835" y="1295"/>
                    <a:pt x="645" y="1547"/>
                    <a:pt x="492" y="1817"/>
                  </a:cubicBezTo>
                  <a:cubicBezTo>
                    <a:pt x="160" y="2387"/>
                    <a:pt x="1" y="3013"/>
                    <a:pt x="1" y="3651"/>
                  </a:cubicBezTo>
                  <a:cubicBezTo>
                    <a:pt x="1" y="3774"/>
                    <a:pt x="7" y="3903"/>
                    <a:pt x="19" y="4025"/>
                  </a:cubicBezTo>
                  <a:lnTo>
                    <a:pt x="7283" y="4025"/>
                  </a:lnTo>
                  <a:cubicBezTo>
                    <a:pt x="7351" y="3289"/>
                    <a:pt x="7210" y="2528"/>
                    <a:pt x="6848" y="1878"/>
                  </a:cubicBezTo>
                  <a:cubicBezTo>
                    <a:pt x="6694" y="1583"/>
                    <a:pt x="6486" y="1307"/>
                    <a:pt x="6240" y="1062"/>
                  </a:cubicBezTo>
                  <a:cubicBezTo>
                    <a:pt x="5529" y="350"/>
                    <a:pt x="4590" y="1"/>
                    <a:pt x="3657" y="1"/>
                  </a:cubicBezTo>
                  <a:close/>
                </a:path>
              </a:pathLst>
            </a:custGeom>
            <a:solidFill>
              <a:srgbClr val="DB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5477868" y="3397115"/>
              <a:ext cx="690069" cy="1187176"/>
            </a:xfrm>
            <a:custGeom>
              <a:avLst/>
              <a:gdLst/>
              <a:ahLst/>
              <a:cxnLst/>
              <a:rect l="l" t="t" r="r" b="b"/>
              <a:pathLst>
                <a:path w="5375" h="9247" extrusionOk="0">
                  <a:moveTo>
                    <a:pt x="3729" y="0"/>
                  </a:moveTo>
                  <a:cubicBezTo>
                    <a:pt x="3724" y="0"/>
                    <a:pt x="3718" y="0"/>
                    <a:pt x="3712" y="1"/>
                  </a:cubicBezTo>
                  <a:lnTo>
                    <a:pt x="295" y="117"/>
                  </a:lnTo>
                  <a:cubicBezTo>
                    <a:pt x="123" y="117"/>
                    <a:pt x="0" y="252"/>
                    <a:pt x="0" y="424"/>
                  </a:cubicBezTo>
                  <a:cubicBezTo>
                    <a:pt x="0" y="586"/>
                    <a:pt x="141" y="713"/>
                    <a:pt x="296" y="713"/>
                  </a:cubicBezTo>
                  <a:cubicBezTo>
                    <a:pt x="300" y="713"/>
                    <a:pt x="304" y="712"/>
                    <a:pt x="307" y="712"/>
                  </a:cubicBezTo>
                  <a:lnTo>
                    <a:pt x="3712" y="596"/>
                  </a:lnTo>
                  <a:lnTo>
                    <a:pt x="2258" y="2375"/>
                  </a:lnTo>
                  <a:cubicBezTo>
                    <a:pt x="2142" y="2522"/>
                    <a:pt x="2117" y="2725"/>
                    <a:pt x="2203" y="2890"/>
                  </a:cubicBezTo>
                  <a:cubicBezTo>
                    <a:pt x="2286" y="3057"/>
                    <a:pt x="2451" y="3154"/>
                    <a:pt x="2640" y="3154"/>
                  </a:cubicBezTo>
                  <a:cubicBezTo>
                    <a:pt x="2645" y="3154"/>
                    <a:pt x="2651" y="3154"/>
                    <a:pt x="2657" y="3154"/>
                  </a:cubicBezTo>
                  <a:lnTo>
                    <a:pt x="4099" y="3080"/>
                  </a:lnTo>
                  <a:cubicBezTo>
                    <a:pt x="4105" y="3093"/>
                    <a:pt x="4105" y="3080"/>
                    <a:pt x="4111" y="3099"/>
                  </a:cubicBezTo>
                  <a:cubicBezTo>
                    <a:pt x="4111" y="3111"/>
                    <a:pt x="4111" y="3111"/>
                    <a:pt x="4105" y="3123"/>
                  </a:cubicBezTo>
                  <a:lnTo>
                    <a:pt x="2412" y="4817"/>
                  </a:lnTo>
                  <a:cubicBezTo>
                    <a:pt x="2277" y="4946"/>
                    <a:pt x="2240" y="5136"/>
                    <a:pt x="2307" y="5307"/>
                  </a:cubicBezTo>
                  <a:cubicBezTo>
                    <a:pt x="2381" y="5473"/>
                    <a:pt x="2540" y="5584"/>
                    <a:pt x="2724" y="5584"/>
                  </a:cubicBezTo>
                  <a:lnTo>
                    <a:pt x="4362" y="5584"/>
                  </a:lnTo>
                  <a:cubicBezTo>
                    <a:pt x="3688" y="6314"/>
                    <a:pt x="2362" y="7731"/>
                    <a:pt x="1411" y="8743"/>
                  </a:cubicBezTo>
                  <a:cubicBezTo>
                    <a:pt x="1307" y="8860"/>
                    <a:pt x="1307" y="9050"/>
                    <a:pt x="1430" y="9166"/>
                  </a:cubicBezTo>
                  <a:cubicBezTo>
                    <a:pt x="1491" y="9216"/>
                    <a:pt x="1559" y="9246"/>
                    <a:pt x="1632" y="9246"/>
                  </a:cubicBezTo>
                  <a:cubicBezTo>
                    <a:pt x="1712" y="9246"/>
                    <a:pt x="1798" y="9216"/>
                    <a:pt x="1847" y="9142"/>
                  </a:cubicBezTo>
                  <a:cubicBezTo>
                    <a:pt x="1847" y="9142"/>
                    <a:pt x="2700" y="8234"/>
                    <a:pt x="3553" y="7326"/>
                  </a:cubicBezTo>
                  <a:cubicBezTo>
                    <a:pt x="4050" y="6792"/>
                    <a:pt x="4442" y="6375"/>
                    <a:pt x="4724" y="6068"/>
                  </a:cubicBezTo>
                  <a:cubicBezTo>
                    <a:pt x="4884" y="5890"/>
                    <a:pt x="5019" y="5743"/>
                    <a:pt x="5111" y="5645"/>
                  </a:cubicBezTo>
                  <a:cubicBezTo>
                    <a:pt x="5283" y="5442"/>
                    <a:pt x="5375" y="5344"/>
                    <a:pt x="5301" y="5160"/>
                  </a:cubicBezTo>
                  <a:cubicBezTo>
                    <a:pt x="5252" y="5044"/>
                    <a:pt x="5148" y="4976"/>
                    <a:pt x="5025" y="4976"/>
                  </a:cubicBezTo>
                  <a:lnTo>
                    <a:pt x="3086" y="4976"/>
                  </a:lnTo>
                  <a:lnTo>
                    <a:pt x="4516" y="3541"/>
                  </a:lnTo>
                  <a:cubicBezTo>
                    <a:pt x="4700" y="3357"/>
                    <a:pt x="4755" y="3093"/>
                    <a:pt x="4651" y="2853"/>
                  </a:cubicBezTo>
                  <a:cubicBezTo>
                    <a:pt x="4547" y="2628"/>
                    <a:pt x="4333" y="2484"/>
                    <a:pt x="4093" y="2484"/>
                  </a:cubicBezTo>
                  <a:cubicBezTo>
                    <a:pt x="4078" y="2484"/>
                    <a:pt x="4064" y="2484"/>
                    <a:pt x="4050" y="2485"/>
                  </a:cubicBezTo>
                  <a:lnTo>
                    <a:pt x="2890" y="2547"/>
                  </a:lnTo>
                  <a:lnTo>
                    <a:pt x="2890" y="2547"/>
                  </a:lnTo>
                  <a:lnTo>
                    <a:pt x="4191" y="964"/>
                  </a:lnTo>
                  <a:cubicBezTo>
                    <a:pt x="4344" y="780"/>
                    <a:pt x="4375" y="534"/>
                    <a:pt x="4264" y="332"/>
                  </a:cubicBezTo>
                  <a:cubicBezTo>
                    <a:pt x="4163" y="122"/>
                    <a:pt x="3961" y="0"/>
                    <a:pt x="3729" y="0"/>
                  </a:cubicBezTo>
                  <a:close/>
                </a:path>
              </a:pathLst>
            </a:custGeom>
            <a:solidFill>
              <a:srgbClr val="DB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5272324" y="3330997"/>
              <a:ext cx="174989" cy="47374"/>
            </a:xfrm>
            <a:custGeom>
              <a:avLst/>
              <a:gdLst/>
              <a:ahLst/>
              <a:cxnLst/>
              <a:rect l="l" t="t" r="r" b="b"/>
              <a:pathLst>
                <a:path w="1363" h="369" extrusionOk="0">
                  <a:moveTo>
                    <a:pt x="681" y="0"/>
                  </a:moveTo>
                  <a:cubicBezTo>
                    <a:pt x="307" y="0"/>
                    <a:pt x="0" y="86"/>
                    <a:pt x="0" y="184"/>
                  </a:cubicBezTo>
                  <a:cubicBezTo>
                    <a:pt x="0" y="283"/>
                    <a:pt x="307" y="368"/>
                    <a:pt x="681" y="368"/>
                  </a:cubicBezTo>
                  <a:cubicBezTo>
                    <a:pt x="1055" y="368"/>
                    <a:pt x="1362" y="283"/>
                    <a:pt x="1362" y="184"/>
                  </a:cubicBezTo>
                  <a:cubicBezTo>
                    <a:pt x="1362" y="86"/>
                    <a:pt x="1055" y="0"/>
                    <a:pt x="681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4885502" y="4527406"/>
              <a:ext cx="943758" cy="284501"/>
            </a:xfrm>
            <a:custGeom>
              <a:avLst/>
              <a:gdLst/>
              <a:ahLst/>
              <a:cxnLst/>
              <a:rect l="l" t="t" r="r" b="b"/>
              <a:pathLst>
                <a:path w="7351" h="2216" extrusionOk="0">
                  <a:moveTo>
                    <a:pt x="3302" y="0"/>
                  </a:moveTo>
                  <a:cubicBezTo>
                    <a:pt x="2719" y="0"/>
                    <a:pt x="2185" y="221"/>
                    <a:pt x="1786" y="589"/>
                  </a:cubicBezTo>
                  <a:cubicBezTo>
                    <a:pt x="1430" y="270"/>
                    <a:pt x="989" y="50"/>
                    <a:pt x="492" y="7"/>
                  </a:cubicBezTo>
                  <a:cubicBezTo>
                    <a:pt x="160" y="577"/>
                    <a:pt x="1" y="1203"/>
                    <a:pt x="1" y="1841"/>
                  </a:cubicBezTo>
                  <a:cubicBezTo>
                    <a:pt x="1" y="1964"/>
                    <a:pt x="7" y="2093"/>
                    <a:pt x="19" y="2215"/>
                  </a:cubicBezTo>
                  <a:lnTo>
                    <a:pt x="7283" y="2215"/>
                  </a:lnTo>
                  <a:cubicBezTo>
                    <a:pt x="7351" y="1479"/>
                    <a:pt x="7210" y="718"/>
                    <a:pt x="6854" y="68"/>
                  </a:cubicBezTo>
                  <a:cubicBezTo>
                    <a:pt x="6676" y="25"/>
                    <a:pt x="6492" y="0"/>
                    <a:pt x="6308" y="0"/>
                  </a:cubicBezTo>
                  <a:cubicBezTo>
                    <a:pt x="5737" y="0"/>
                    <a:pt x="5203" y="215"/>
                    <a:pt x="4805" y="577"/>
                  </a:cubicBezTo>
                  <a:cubicBezTo>
                    <a:pt x="4406" y="221"/>
                    <a:pt x="3878" y="0"/>
                    <a:pt x="3302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4607119" y="3839012"/>
              <a:ext cx="846827" cy="433299"/>
            </a:xfrm>
            <a:custGeom>
              <a:avLst/>
              <a:gdLst/>
              <a:ahLst/>
              <a:cxnLst/>
              <a:rect l="l" t="t" r="r" b="b"/>
              <a:pathLst>
                <a:path w="6596" h="3375" extrusionOk="0">
                  <a:moveTo>
                    <a:pt x="3289" y="227"/>
                  </a:moveTo>
                  <a:cubicBezTo>
                    <a:pt x="4921" y="227"/>
                    <a:pt x="6270" y="1528"/>
                    <a:pt x="6356" y="3142"/>
                  </a:cubicBezTo>
                  <a:lnTo>
                    <a:pt x="227" y="3142"/>
                  </a:lnTo>
                  <a:cubicBezTo>
                    <a:pt x="313" y="1528"/>
                    <a:pt x="1663" y="227"/>
                    <a:pt x="3289" y="227"/>
                  </a:cubicBezTo>
                  <a:close/>
                  <a:moveTo>
                    <a:pt x="3295" y="0"/>
                  </a:moveTo>
                  <a:cubicBezTo>
                    <a:pt x="1503" y="0"/>
                    <a:pt x="25" y="1467"/>
                    <a:pt x="0" y="3258"/>
                  </a:cubicBezTo>
                  <a:lnTo>
                    <a:pt x="0" y="3375"/>
                  </a:lnTo>
                  <a:lnTo>
                    <a:pt x="6595" y="3375"/>
                  </a:lnTo>
                  <a:lnTo>
                    <a:pt x="6595" y="3258"/>
                  </a:lnTo>
                  <a:cubicBezTo>
                    <a:pt x="6571" y="1467"/>
                    <a:pt x="5092" y="0"/>
                    <a:pt x="3295" y="0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5486469" y="3546810"/>
              <a:ext cx="334956" cy="334828"/>
            </a:xfrm>
            <a:custGeom>
              <a:avLst/>
              <a:gdLst/>
              <a:ahLst/>
              <a:cxnLst/>
              <a:rect l="l" t="t" r="r" b="b"/>
              <a:pathLst>
                <a:path w="2609" h="2608" extrusionOk="0">
                  <a:moveTo>
                    <a:pt x="1308" y="577"/>
                  </a:moveTo>
                  <a:cubicBezTo>
                    <a:pt x="1706" y="577"/>
                    <a:pt x="2038" y="902"/>
                    <a:pt x="2038" y="1301"/>
                  </a:cubicBezTo>
                  <a:cubicBezTo>
                    <a:pt x="2038" y="1700"/>
                    <a:pt x="1706" y="2031"/>
                    <a:pt x="1308" y="2031"/>
                  </a:cubicBezTo>
                  <a:cubicBezTo>
                    <a:pt x="909" y="2031"/>
                    <a:pt x="578" y="1700"/>
                    <a:pt x="578" y="1301"/>
                  </a:cubicBezTo>
                  <a:cubicBezTo>
                    <a:pt x="578" y="902"/>
                    <a:pt x="909" y="577"/>
                    <a:pt x="1308" y="577"/>
                  </a:cubicBezTo>
                  <a:close/>
                  <a:moveTo>
                    <a:pt x="1308" y="0"/>
                  </a:moveTo>
                  <a:cubicBezTo>
                    <a:pt x="584" y="0"/>
                    <a:pt x="1" y="583"/>
                    <a:pt x="1" y="1301"/>
                  </a:cubicBezTo>
                  <a:cubicBezTo>
                    <a:pt x="1" y="2025"/>
                    <a:pt x="584" y="2608"/>
                    <a:pt x="1308" y="2608"/>
                  </a:cubicBezTo>
                  <a:cubicBezTo>
                    <a:pt x="2025" y="2608"/>
                    <a:pt x="2608" y="2025"/>
                    <a:pt x="2608" y="1301"/>
                  </a:cubicBezTo>
                  <a:cubicBezTo>
                    <a:pt x="2608" y="583"/>
                    <a:pt x="2025" y="0"/>
                    <a:pt x="1308" y="0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6012716" y="4424571"/>
              <a:ext cx="162279" cy="147514"/>
            </a:xfrm>
            <a:custGeom>
              <a:avLst/>
              <a:gdLst/>
              <a:ahLst/>
              <a:cxnLst/>
              <a:rect l="l" t="t" r="r" b="b"/>
              <a:pathLst>
                <a:path w="1264" h="1149" extrusionOk="0">
                  <a:moveTo>
                    <a:pt x="628" y="0"/>
                  </a:moveTo>
                  <a:cubicBezTo>
                    <a:pt x="368" y="0"/>
                    <a:pt x="131" y="178"/>
                    <a:pt x="68" y="446"/>
                  </a:cubicBezTo>
                  <a:cubicBezTo>
                    <a:pt x="0" y="752"/>
                    <a:pt x="190" y="1065"/>
                    <a:pt x="497" y="1133"/>
                  </a:cubicBezTo>
                  <a:cubicBezTo>
                    <a:pt x="543" y="1143"/>
                    <a:pt x="588" y="1149"/>
                    <a:pt x="633" y="1149"/>
                  </a:cubicBezTo>
                  <a:cubicBezTo>
                    <a:pt x="894" y="1149"/>
                    <a:pt x="1127" y="972"/>
                    <a:pt x="1190" y="709"/>
                  </a:cubicBezTo>
                  <a:cubicBezTo>
                    <a:pt x="1264" y="397"/>
                    <a:pt x="1074" y="90"/>
                    <a:pt x="761" y="16"/>
                  </a:cubicBezTo>
                  <a:cubicBezTo>
                    <a:pt x="716" y="6"/>
                    <a:pt x="672" y="0"/>
                    <a:pt x="628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5336902" y="2579438"/>
              <a:ext cx="234816" cy="787899"/>
            </a:xfrm>
            <a:custGeom>
              <a:avLst/>
              <a:gdLst/>
              <a:ahLst/>
              <a:cxnLst/>
              <a:rect l="l" t="t" r="r" b="b"/>
              <a:pathLst>
                <a:path w="1829" h="6137" extrusionOk="0">
                  <a:moveTo>
                    <a:pt x="1726" y="0"/>
                  </a:moveTo>
                  <a:cubicBezTo>
                    <a:pt x="1705" y="0"/>
                    <a:pt x="1685" y="7"/>
                    <a:pt x="1669" y="20"/>
                  </a:cubicBezTo>
                  <a:cubicBezTo>
                    <a:pt x="1595" y="63"/>
                    <a:pt x="0" y="1363"/>
                    <a:pt x="86" y="6044"/>
                  </a:cubicBezTo>
                  <a:cubicBezTo>
                    <a:pt x="86" y="6100"/>
                    <a:pt x="123" y="6137"/>
                    <a:pt x="178" y="6137"/>
                  </a:cubicBezTo>
                  <a:cubicBezTo>
                    <a:pt x="240" y="6137"/>
                    <a:pt x="276" y="6094"/>
                    <a:pt x="276" y="6038"/>
                  </a:cubicBezTo>
                  <a:cubicBezTo>
                    <a:pt x="184" y="1468"/>
                    <a:pt x="1767" y="179"/>
                    <a:pt x="1779" y="167"/>
                  </a:cubicBezTo>
                  <a:cubicBezTo>
                    <a:pt x="1822" y="136"/>
                    <a:pt x="1829" y="75"/>
                    <a:pt x="1798" y="32"/>
                  </a:cubicBezTo>
                  <a:cubicBezTo>
                    <a:pt x="1780" y="11"/>
                    <a:pt x="1753" y="0"/>
                    <a:pt x="1726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5748758" y="2170150"/>
              <a:ext cx="316854" cy="585949"/>
            </a:xfrm>
            <a:custGeom>
              <a:avLst/>
              <a:gdLst/>
              <a:ahLst/>
              <a:cxnLst/>
              <a:rect l="l" t="t" r="r" b="b"/>
              <a:pathLst>
                <a:path w="2468" h="4564" extrusionOk="0">
                  <a:moveTo>
                    <a:pt x="1545" y="0"/>
                  </a:moveTo>
                  <a:cubicBezTo>
                    <a:pt x="1209" y="0"/>
                    <a:pt x="895" y="212"/>
                    <a:pt x="774" y="545"/>
                  </a:cubicBezTo>
                  <a:lnTo>
                    <a:pt x="1" y="4392"/>
                  </a:lnTo>
                  <a:lnTo>
                    <a:pt x="492" y="4564"/>
                  </a:lnTo>
                  <a:lnTo>
                    <a:pt x="2314" y="1091"/>
                  </a:lnTo>
                  <a:cubicBezTo>
                    <a:pt x="2467" y="668"/>
                    <a:pt x="2240" y="202"/>
                    <a:pt x="1817" y="48"/>
                  </a:cubicBezTo>
                  <a:cubicBezTo>
                    <a:pt x="1727" y="16"/>
                    <a:pt x="1635" y="0"/>
                    <a:pt x="1545" y="0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5529093" y="2599209"/>
              <a:ext cx="316726" cy="586719"/>
            </a:xfrm>
            <a:custGeom>
              <a:avLst/>
              <a:gdLst/>
              <a:ahLst/>
              <a:cxnLst/>
              <a:rect l="l" t="t" r="r" b="b"/>
              <a:pathLst>
                <a:path w="2467" h="4570" extrusionOk="0">
                  <a:moveTo>
                    <a:pt x="1982" y="1"/>
                  </a:moveTo>
                  <a:lnTo>
                    <a:pt x="154" y="3479"/>
                  </a:lnTo>
                  <a:cubicBezTo>
                    <a:pt x="0" y="3897"/>
                    <a:pt x="227" y="4369"/>
                    <a:pt x="651" y="4522"/>
                  </a:cubicBezTo>
                  <a:cubicBezTo>
                    <a:pt x="739" y="4554"/>
                    <a:pt x="830" y="4570"/>
                    <a:pt x="919" y="4570"/>
                  </a:cubicBezTo>
                  <a:cubicBezTo>
                    <a:pt x="1256" y="4570"/>
                    <a:pt x="1572" y="4354"/>
                    <a:pt x="1693" y="4019"/>
                  </a:cubicBezTo>
                  <a:lnTo>
                    <a:pt x="2467" y="173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5685850" y="2634643"/>
              <a:ext cx="595578" cy="317496"/>
            </a:xfrm>
            <a:custGeom>
              <a:avLst/>
              <a:gdLst/>
              <a:ahLst/>
              <a:cxnLst/>
              <a:rect l="l" t="t" r="r" b="b"/>
              <a:pathLst>
                <a:path w="4639" h="2473" extrusionOk="0">
                  <a:moveTo>
                    <a:pt x="184" y="1"/>
                  </a:moveTo>
                  <a:lnTo>
                    <a:pt x="0" y="492"/>
                  </a:lnTo>
                  <a:lnTo>
                    <a:pt x="3417" y="2418"/>
                  </a:lnTo>
                  <a:cubicBezTo>
                    <a:pt x="3515" y="2455"/>
                    <a:pt x="3616" y="2472"/>
                    <a:pt x="3715" y="2472"/>
                  </a:cubicBezTo>
                  <a:cubicBezTo>
                    <a:pt x="4044" y="2472"/>
                    <a:pt x="4356" y="2277"/>
                    <a:pt x="4479" y="1952"/>
                  </a:cubicBezTo>
                  <a:cubicBezTo>
                    <a:pt x="4638" y="1529"/>
                    <a:pt x="4430" y="1056"/>
                    <a:pt x="4012" y="890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5288886" y="2445533"/>
              <a:ext cx="602639" cy="290920"/>
            </a:xfrm>
            <a:custGeom>
              <a:avLst/>
              <a:gdLst/>
              <a:ahLst/>
              <a:cxnLst/>
              <a:rect l="l" t="t" r="r" b="b"/>
              <a:pathLst>
                <a:path w="4694" h="2266" extrusionOk="0">
                  <a:moveTo>
                    <a:pt x="921" y="1"/>
                  </a:moveTo>
                  <a:cubicBezTo>
                    <a:pt x="574" y="1"/>
                    <a:pt x="249" y="224"/>
                    <a:pt x="135" y="572"/>
                  </a:cubicBezTo>
                  <a:cubicBezTo>
                    <a:pt x="0" y="1001"/>
                    <a:pt x="239" y="1462"/>
                    <a:pt x="669" y="1597"/>
                  </a:cubicBezTo>
                  <a:lnTo>
                    <a:pt x="4540" y="2265"/>
                  </a:lnTo>
                  <a:lnTo>
                    <a:pt x="4693" y="1768"/>
                  </a:lnTo>
                  <a:lnTo>
                    <a:pt x="1166" y="38"/>
                  </a:lnTo>
                  <a:cubicBezTo>
                    <a:pt x="1084" y="13"/>
                    <a:pt x="1002" y="1"/>
                    <a:pt x="921" y="1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5500720" y="2214186"/>
              <a:ext cx="363201" cy="570286"/>
            </a:xfrm>
            <a:custGeom>
              <a:avLst/>
              <a:gdLst/>
              <a:ahLst/>
              <a:cxnLst/>
              <a:rect l="l" t="t" r="r" b="b"/>
              <a:pathLst>
                <a:path w="2829" h="4442" extrusionOk="0">
                  <a:moveTo>
                    <a:pt x="929" y="1"/>
                  </a:moveTo>
                  <a:cubicBezTo>
                    <a:pt x="811" y="1"/>
                    <a:pt x="690" y="26"/>
                    <a:pt x="577" y="79"/>
                  </a:cubicBezTo>
                  <a:cubicBezTo>
                    <a:pt x="166" y="270"/>
                    <a:pt x="0" y="760"/>
                    <a:pt x="191" y="1165"/>
                  </a:cubicBezTo>
                  <a:lnTo>
                    <a:pt x="2362" y="4442"/>
                  </a:lnTo>
                  <a:lnTo>
                    <a:pt x="2829" y="4215"/>
                  </a:lnTo>
                  <a:lnTo>
                    <a:pt x="1663" y="460"/>
                  </a:lnTo>
                  <a:cubicBezTo>
                    <a:pt x="1526" y="168"/>
                    <a:pt x="1233" y="1"/>
                    <a:pt x="929" y="1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5718845" y="2603189"/>
              <a:ext cx="363330" cy="570928"/>
            </a:xfrm>
            <a:custGeom>
              <a:avLst/>
              <a:gdLst/>
              <a:ahLst/>
              <a:cxnLst/>
              <a:rect l="l" t="t" r="r" b="b"/>
              <a:pathLst>
                <a:path w="2830" h="4447" extrusionOk="0">
                  <a:moveTo>
                    <a:pt x="467" y="0"/>
                  </a:moveTo>
                  <a:lnTo>
                    <a:pt x="1" y="234"/>
                  </a:lnTo>
                  <a:lnTo>
                    <a:pt x="1166" y="3982"/>
                  </a:lnTo>
                  <a:cubicBezTo>
                    <a:pt x="1304" y="4275"/>
                    <a:pt x="1602" y="4446"/>
                    <a:pt x="1910" y="4446"/>
                  </a:cubicBezTo>
                  <a:cubicBezTo>
                    <a:pt x="2028" y="4446"/>
                    <a:pt x="2147" y="4421"/>
                    <a:pt x="2258" y="4369"/>
                  </a:cubicBezTo>
                  <a:cubicBezTo>
                    <a:pt x="2663" y="4172"/>
                    <a:pt x="2829" y="3682"/>
                    <a:pt x="2639" y="327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5692911" y="2424864"/>
              <a:ext cx="589287" cy="335984"/>
            </a:xfrm>
            <a:custGeom>
              <a:avLst/>
              <a:gdLst/>
              <a:ahLst/>
              <a:cxnLst/>
              <a:rect l="l" t="t" r="r" b="b"/>
              <a:pathLst>
                <a:path w="4590" h="2617" extrusionOk="0">
                  <a:moveTo>
                    <a:pt x="3659" y="0"/>
                  </a:moveTo>
                  <a:cubicBezTo>
                    <a:pt x="3550" y="0"/>
                    <a:pt x="3438" y="23"/>
                    <a:pt x="3332" y="70"/>
                  </a:cubicBezTo>
                  <a:lnTo>
                    <a:pt x="0" y="2150"/>
                  </a:lnTo>
                  <a:lnTo>
                    <a:pt x="215" y="2616"/>
                  </a:lnTo>
                  <a:lnTo>
                    <a:pt x="3994" y="1561"/>
                  </a:lnTo>
                  <a:cubicBezTo>
                    <a:pt x="4405" y="1377"/>
                    <a:pt x="4589" y="893"/>
                    <a:pt x="4405" y="488"/>
                  </a:cubicBezTo>
                  <a:cubicBezTo>
                    <a:pt x="4269" y="183"/>
                    <a:pt x="3971" y="0"/>
                    <a:pt x="3659" y="0"/>
                  </a:cubicBez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5310069" y="2622061"/>
              <a:ext cx="578246" cy="362302"/>
            </a:xfrm>
            <a:custGeom>
              <a:avLst/>
              <a:gdLst/>
              <a:ahLst/>
              <a:cxnLst/>
              <a:rect l="l" t="t" r="r" b="b"/>
              <a:pathLst>
                <a:path w="4504" h="2822" extrusionOk="0">
                  <a:moveTo>
                    <a:pt x="4271" y="1"/>
                  </a:moveTo>
                  <a:lnTo>
                    <a:pt x="553" y="1283"/>
                  </a:lnTo>
                  <a:cubicBezTo>
                    <a:pt x="154" y="1479"/>
                    <a:pt x="1" y="1982"/>
                    <a:pt x="203" y="2381"/>
                  </a:cubicBezTo>
                  <a:cubicBezTo>
                    <a:pt x="346" y="2658"/>
                    <a:pt x="634" y="2822"/>
                    <a:pt x="932" y="2822"/>
                  </a:cubicBezTo>
                  <a:cubicBezTo>
                    <a:pt x="1057" y="2822"/>
                    <a:pt x="1183" y="2793"/>
                    <a:pt x="1301" y="2731"/>
                  </a:cubicBezTo>
                  <a:lnTo>
                    <a:pt x="4504" y="461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5599191" y="2503948"/>
              <a:ext cx="395554" cy="391574"/>
            </a:xfrm>
            <a:custGeom>
              <a:avLst/>
              <a:gdLst/>
              <a:ahLst/>
              <a:cxnLst/>
              <a:rect l="l" t="t" r="r" b="b"/>
              <a:pathLst>
                <a:path w="3081" h="3050" extrusionOk="0">
                  <a:moveTo>
                    <a:pt x="1543" y="0"/>
                  </a:moveTo>
                  <a:cubicBezTo>
                    <a:pt x="1532" y="0"/>
                    <a:pt x="1521" y="0"/>
                    <a:pt x="1509" y="0"/>
                  </a:cubicBezTo>
                  <a:cubicBezTo>
                    <a:pt x="669" y="13"/>
                    <a:pt x="0" y="712"/>
                    <a:pt x="13" y="1553"/>
                  </a:cubicBezTo>
                  <a:cubicBezTo>
                    <a:pt x="25" y="2382"/>
                    <a:pt x="706" y="3050"/>
                    <a:pt x="1531" y="3050"/>
                  </a:cubicBezTo>
                  <a:cubicBezTo>
                    <a:pt x="1542" y="3050"/>
                    <a:pt x="1553" y="3050"/>
                    <a:pt x="1565" y="3050"/>
                  </a:cubicBezTo>
                  <a:cubicBezTo>
                    <a:pt x="2405" y="3037"/>
                    <a:pt x="3080" y="2344"/>
                    <a:pt x="3062" y="1497"/>
                  </a:cubicBezTo>
                  <a:cubicBezTo>
                    <a:pt x="3050" y="668"/>
                    <a:pt x="2374" y="0"/>
                    <a:pt x="1543" y="0"/>
                  </a:cubicBezTo>
                  <a:close/>
                </a:path>
              </a:pathLst>
            </a:custGeom>
            <a:solidFill>
              <a:srgbClr val="DB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5669289" y="2586242"/>
              <a:ext cx="257669" cy="229809"/>
            </a:xfrm>
            <a:custGeom>
              <a:avLst/>
              <a:gdLst/>
              <a:ahLst/>
              <a:cxnLst/>
              <a:rect l="l" t="t" r="r" b="b"/>
              <a:pathLst>
                <a:path w="2007" h="1790" extrusionOk="0">
                  <a:moveTo>
                    <a:pt x="998" y="0"/>
                  </a:moveTo>
                  <a:cubicBezTo>
                    <a:pt x="630" y="0"/>
                    <a:pt x="285" y="226"/>
                    <a:pt x="160" y="593"/>
                  </a:cubicBezTo>
                  <a:cubicBezTo>
                    <a:pt x="0" y="1059"/>
                    <a:pt x="233" y="1568"/>
                    <a:pt x="706" y="1740"/>
                  </a:cubicBezTo>
                  <a:cubicBezTo>
                    <a:pt x="803" y="1773"/>
                    <a:pt x="903" y="1789"/>
                    <a:pt x="1000" y="1789"/>
                  </a:cubicBezTo>
                  <a:cubicBezTo>
                    <a:pt x="1368" y="1789"/>
                    <a:pt x="1711" y="1562"/>
                    <a:pt x="1847" y="1194"/>
                  </a:cubicBezTo>
                  <a:cubicBezTo>
                    <a:pt x="2006" y="734"/>
                    <a:pt x="1767" y="218"/>
                    <a:pt x="1301" y="53"/>
                  </a:cubicBezTo>
                  <a:cubicBezTo>
                    <a:pt x="1201" y="17"/>
                    <a:pt x="1098" y="0"/>
                    <a:pt x="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725136" y="2636440"/>
              <a:ext cx="145845" cy="129540"/>
            </a:xfrm>
            <a:custGeom>
              <a:avLst/>
              <a:gdLst/>
              <a:ahLst/>
              <a:cxnLst/>
              <a:rect l="l" t="t" r="r" b="b"/>
              <a:pathLst>
                <a:path w="1136" h="1009" extrusionOk="0">
                  <a:moveTo>
                    <a:pt x="568" y="1"/>
                  </a:moveTo>
                  <a:cubicBezTo>
                    <a:pt x="360" y="1"/>
                    <a:pt x="165" y="129"/>
                    <a:pt x="93" y="337"/>
                  </a:cubicBezTo>
                  <a:cubicBezTo>
                    <a:pt x="1" y="594"/>
                    <a:pt x="136" y="889"/>
                    <a:pt x="400" y="981"/>
                  </a:cubicBezTo>
                  <a:cubicBezTo>
                    <a:pt x="453" y="1000"/>
                    <a:pt x="509" y="1009"/>
                    <a:pt x="563" y="1009"/>
                  </a:cubicBezTo>
                  <a:cubicBezTo>
                    <a:pt x="771" y="1009"/>
                    <a:pt x="971" y="878"/>
                    <a:pt x="1044" y="674"/>
                  </a:cubicBezTo>
                  <a:cubicBezTo>
                    <a:pt x="1136" y="410"/>
                    <a:pt x="995" y="128"/>
                    <a:pt x="737" y="30"/>
                  </a:cubicBezTo>
                  <a:cubicBezTo>
                    <a:pt x="681" y="10"/>
                    <a:pt x="624" y="1"/>
                    <a:pt x="568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4633268" y="3460921"/>
              <a:ext cx="187570" cy="187570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1"/>
                  </a:moveTo>
                  <a:lnTo>
                    <a:pt x="467" y="467"/>
                  </a:lnTo>
                  <a:lnTo>
                    <a:pt x="1" y="731"/>
                  </a:lnTo>
                  <a:lnTo>
                    <a:pt x="467" y="982"/>
                  </a:lnTo>
                  <a:lnTo>
                    <a:pt x="731" y="1461"/>
                  </a:lnTo>
                  <a:lnTo>
                    <a:pt x="982" y="982"/>
                  </a:lnTo>
                  <a:lnTo>
                    <a:pt x="1461" y="731"/>
                  </a:lnTo>
                  <a:lnTo>
                    <a:pt x="982" y="46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4872705" y="2804880"/>
              <a:ext cx="186800" cy="187570"/>
            </a:xfrm>
            <a:custGeom>
              <a:avLst/>
              <a:gdLst/>
              <a:ahLst/>
              <a:cxnLst/>
              <a:rect l="l" t="t" r="r" b="b"/>
              <a:pathLst>
                <a:path w="1455" h="1461" extrusionOk="0">
                  <a:moveTo>
                    <a:pt x="731" y="0"/>
                  </a:moveTo>
                  <a:lnTo>
                    <a:pt x="473" y="479"/>
                  </a:lnTo>
                  <a:lnTo>
                    <a:pt x="1" y="730"/>
                  </a:lnTo>
                  <a:lnTo>
                    <a:pt x="473" y="994"/>
                  </a:lnTo>
                  <a:lnTo>
                    <a:pt x="731" y="1460"/>
                  </a:lnTo>
                  <a:lnTo>
                    <a:pt x="988" y="994"/>
                  </a:lnTo>
                  <a:lnTo>
                    <a:pt x="1455" y="730"/>
                  </a:lnTo>
                  <a:lnTo>
                    <a:pt x="988" y="479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23"/>
          <p:cNvGrpSpPr/>
          <p:nvPr/>
        </p:nvGrpSpPr>
        <p:grpSpPr>
          <a:xfrm>
            <a:off x="8732169" y="448324"/>
            <a:ext cx="131116" cy="769197"/>
            <a:chOff x="563369" y="4197248"/>
            <a:chExt cx="131116" cy="769197"/>
          </a:xfrm>
        </p:grpSpPr>
        <p:sp>
          <p:nvSpPr>
            <p:cNvPr id="945" name="Google Shape;945;p23"/>
            <p:cNvSpPr/>
            <p:nvPr/>
          </p:nvSpPr>
          <p:spPr>
            <a:xfrm rot="10800000" flipH="1">
              <a:off x="563369" y="4197248"/>
              <a:ext cx="131116" cy="130151"/>
            </a:xfrm>
            <a:custGeom>
              <a:avLst/>
              <a:gdLst/>
              <a:ahLst/>
              <a:cxnLst/>
              <a:rect l="l" t="t" r="r" b="b"/>
              <a:pathLst>
                <a:path w="817" h="811" extrusionOk="0">
                  <a:moveTo>
                    <a:pt x="411" y="0"/>
                  </a:moveTo>
                  <a:cubicBezTo>
                    <a:pt x="184" y="0"/>
                    <a:pt x="0" y="185"/>
                    <a:pt x="0" y="405"/>
                  </a:cubicBezTo>
                  <a:cubicBezTo>
                    <a:pt x="0" y="626"/>
                    <a:pt x="184" y="810"/>
                    <a:pt x="411" y="810"/>
                  </a:cubicBezTo>
                  <a:cubicBezTo>
                    <a:pt x="632" y="810"/>
                    <a:pt x="816" y="626"/>
                    <a:pt x="816" y="405"/>
                  </a:cubicBezTo>
                  <a:cubicBezTo>
                    <a:pt x="816" y="178"/>
                    <a:pt x="638" y="0"/>
                    <a:pt x="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 rot="10800000" flipH="1">
              <a:off x="563369" y="4497513"/>
              <a:ext cx="131116" cy="130151"/>
            </a:xfrm>
            <a:custGeom>
              <a:avLst/>
              <a:gdLst/>
              <a:ahLst/>
              <a:cxnLst/>
              <a:rect l="l" t="t" r="r" b="b"/>
              <a:pathLst>
                <a:path w="817" h="811" extrusionOk="0">
                  <a:moveTo>
                    <a:pt x="411" y="0"/>
                  </a:moveTo>
                  <a:cubicBezTo>
                    <a:pt x="184" y="0"/>
                    <a:pt x="0" y="184"/>
                    <a:pt x="0" y="405"/>
                  </a:cubicBezTo>
                  <a:cubicBezTo>
                    <a:pt x="0" y="626"/>
                    <a:pt x="184" y="810"/>
                    <a:pt x="411" y="810"/>
                  </a:cubicBezTo>
                  <a:cubicBezTo>
                    <a:pt x="632" y="810"/>
                    <a:pt x="816" y="626"/>
                    <a:pt x="816" y="405"/>
                  </a:cubicBezTo>
                  <a:cubicBezTo>
                    <a:pt x="816" y="184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 rot="10800000" flipH="1">
              <a:off x="563369" y="4835331"/>
              <a:ext cx="131116" cy="131114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11" y="1"/>
                  </a:moveTo>
                  <a:cubicBezTo>
                    <a:pt x="184" y="1"/>
                    <a:pt x="0" y="185"/>
                    <a:pt x="0" y="406"/>
                  </a:cubicBezTo>
                  <a:cubicBezTo>
                    <a:pt x="0" y="633"/>
                    <a:pt x="184" y="817"/>
                    <a:pt x="411" y="817"/>
                  </a:cubicBezTo>
                  <a:cubicBezTo>
                    <a:pt x="632" y="817"/>
                    <a:pt x="816" y="633"/>
                    <a:pt x="816" y="406"/>
                  </a:cubicBezTo>
                  <a:cubicBezTo>
                    <a:pt x="816" y="185"/>
                    <a:pt x="638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23"/>
          <p:cNvGrpSpPr/>
          <p:nvPr/>
        </p:nvGrpSpPr>
        <p:grpSpPr>
          <a:xfrm>
            <a:off x="241519" y="3438225"/>
            <a:ext cx="138200" cy="1264350"/>
            <a:chOff x="203300" y="3438225"/>
            <a:chExt cx="138200" cy="1264350"/>
          </a:xfrm>
        </p:grpSpPr>
        <p:sp>
          <p:nvSpPr>
            <p:cNvPr id="949" name="Google Shape;949;p23"/>
            <p:cNvSpPr/>
            <p:nvPr/>
          </p:nvSpPr>
          <p:spPr>
            <a:xfrm>
              <a:off x="205600" y="4318725"/>
              <a:ext cx="132825" cy="132075"/>
            </a:xfrm>
            <a:custGeom>
              <a:avLst/>
              <a:gdLst/>
              <a:ahLst/>
              <a:cxnLst/>
              <a:rect l="l" t="t" r="r" b="b"/>
              <a:pathLst>
                <a:path w="5313" h="5283" extrusionOk="0">
                  <a:moveTo>
                    <a:pt x="2672" y="1"/>
                  </a:moveTo>
                  <a:cubicBezTo>
                    <a:pt x="1198" y="1"/>
                    <a:pt x="1" y="1198"/>
                    <a:pt x="1" y="2641"/>
                  </a:cubicBezTo>
                  <a:cubicBezTo>
                    <a:pt x="1" y="4115"/>
                    <a:pt x="1198" y="5282"/>
                    <a:pt x="2672" y="5282"/>
                  </a:cubicBezTo>
                  <a:cubicBezTo>
                    <a:pt x="4115" y="5282"/>
                    <a:pt x="5313" y="4115"/>
                    <a:pt x="5313" y="2641"/>
                  </a:cubicBezTo>
                  <a:cubicBezTo>
                    <a:pt x="5313" y="1198"/>
                    <a:pt x="4115" y="1"/>
                    <a:pt x="2672" y="1"/>
                  </a:cubicBezTo>
                  <a:close/>
                </a:path>
              </a:pathLst>
            </a:custGeom>
            <a:solidFill>
              <a:srgbClr val="FDF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05600" y="4569750"/>
              <a:ext cx="132825" cy="132825"/>
            </a:xfrm>
            <a:custGeom>
              <a:avLst/>
              <a:gdLst/>
              <a:ahLst/>
              <a:cxnLst/>
              <a:rect l="l" t="t" r="r" b="b"/>
              <a:pathLst>
                <a:path w="5313" h="5313" extrusionOk="0">
                  <a:moveTo>
                    <a:pt x="2672" y="1"/>
                  </a:moveTo>
                  <a:cubicBezTo>
                    <a:pt x="1198" y="1"/>
                    <a:pt x="1" y="1198"/>
                    <a:pt x="1" y="2672"/>
                  </a:cubicBezTo>
                  <a:cubicBezTo>
                    <a:pt x="1" y="4115"/>
                    <a:pt x="1198" y="5313"/>
                    <a:pt x="2672" y="5313"/>
                  </a:cubicBezTo>
                  <a:cubicBezTo>
                    <a:pt x="4115" y="5313"/>
                    <a:pt x="5313" y="4115"/>
                    <a:pt x="5313" y="2672"/>
                  </a:cubicBezTo>
                  <a:cubicBezTo>
                    <a:pt x="5313" y="1198"/>
                    <a:pt x="4115" y="1"/>
                    <a:pt x="2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16350" y="3674675"/>
              <a:ext cx="112100" cy="475975"/>
            </a:xfrm>
            <a:custGeom>
              <a:avLst/>
              <a:gdLst/>
              <a:ahLst/>
              <a:cxnLst/>
              <a:rect l="l" t="t" r="r" b="b"/>
              <a:pathLst>
                <a:path w="4484" h="19039" fill="none" extrusionOk="0">
                  <a:moveTo>
                    <a:pt x="2426" y="19038"/>
                  </a:moveTo>
                  <a:lnTo>
                    <a:pt x="2088" y="19038"/>
                  </a:lnTo>
                  <a:cubicBezTo>
                    <a:pt x="922" y="19038"/>
                    <a:pt x="0" y="18117"/>
                    <a:pt x="0" y="16981"/>
                  </a:cubicBezTo>
                  <a:lnTo>
                    <a:pt x="0" y="2088"/>
                  </a:lnTo>
                  <a:cubicBezTo>
                    <a:pt x="0" y="922"/>
                    <a:pt x="922" y="0"/>
                    <a:pt x="2088" y="0"/>
                  </a:cubicBezTo>
                  <a:lnTo>
                    <a:pt x="2426" y="0"/>
                  </a:lnTo>
                  <a:cubicBezTo>
                    <a:pt x="3562" y="0"/>
                    <a:pt x="4484" y="922"/>
                    <a:pt x="4484" y="2088"/>
                  </a:cubicBezTo>
                  <a:lnTo>
                    <a:pt x="4484" y="17012"/>
                  </a:lnTo>
                  <a:cubicBezTo>
                    <a:pt x="4484" y="18117"/>
                    <a:pt x="3532" y="19038"/>
                    <a:pt x="2426" y="19038"/>
                  </a:cubicBezTo>
                  <a:close/>
                </a:path>
              </a:pathLst>
            </a:custGeom>
            <a:noFill/>
            <a:ln w="20725" cap="rnd" cmpd="sng">
              <a:solidFill>
                <a:srgbClr val="FDF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03300" y="3438225"/>
              <a:ext cx="138200" cy="137450"/>
            </a:xfrm>
            <a:custGeom>
              <a:avLst/>
              <a:gdLst/>
              <a:ahLst/>
              <a:cxnLst/>
              <a:rect l="l" t="t" r="r" b="b"/>
              <a:pathLst>
                <a:path w="5528" h="5498" fill="none" extrusionOk="0">
                  <a:moveTo>
                    <a:pt x="5528" y="2734"/>
                  </a:moveTo>
                  <a:cubicBezTo>
                    <a:pt x="5528" y="4269"/>
                    <a:pt x="4299" y="5497"/>
                    <a:pt x="2764" y="5497"/>
                  </a:cubicBezTo>
                  <a:cubicBezTo>
                    <a:pt x="1229" y="5497"/>
                    <a:pt x="0" y="4269"/>
                    <a:pt x="0" y="2734"/>
                  </a:cubicBezTo>
                  <a:cubicBezTo>
                    <a:pt x="0" y="1198"/>
                    <a:pt x="1229" y="1"/>
                    <a:pt x="2764" y="1"/>
                  </a:cubicBezTo>
                  <a:cubicBezTo>
                    <a:pt x="4299" y="1"/>
                    <a:pt x="5528" y="1198"/>
                    <a:pt x="5528" y="2734"/>
                  </a:cubicBezTo>
                  <a:close/>
                </a:path>
              </a:pathLst>
            </a:custGeom>
            <a:noFill/>
            <a:ln w="20725" cap="rnd" cmpd="sng">
              <a:solidFill>
                <a:srgbClr val="FDF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 rot="10800000" flipH="1">
            <a:off x="-322825" y="-1279480"/>
            <a:ext cx="2943143" cy="2285739"/>
            <a:chOff x="1285875" y="2424500"/>
            <a:chExt cx="2943143" cy="2285739"/>
          </a:xfrm>
        </p:grpSpPr>
        <p:sp>
          <p:nvSpPr>
            <p:cNvPr id="954" name="Google Shape;954;p23"/>
            <p:cNvSpPr/>
            <p:nvPr/>
          </p:nvSpPr>
          <p:spPr>
            <a:xfrm>
              <a:off x="1285875" y="2424500"/>
              <a:ext cx="2136907" cy="2137014"/>
            </a:xfrm>
            <a:custGeom>
              <a:avLst/>
              <a:gdLst/>
              <a:ahLst/>
              <a:cxnLst/>
              <a:rect l="l" t="t" r="r" b="b"/>
              <a:pathLst>
                <a:path w="20001" h="20002" extrusionOk="0">
                  <a:moveTo>
                    <a:pt x="10000" y="1"/>
                  </a:moveTo>
                  <a:lnTo>
                    <a:pt x="0" y="10001"/>
                  </a:lnTo>
                  <a:lnTo>
                    <a:pt x="10000" y="20001"/>
                  </a:lnTo>
                  <a:lnTo>
                    <a:pt x="20000" y="10001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2419138" y="2981674"/>
              <a:ext cx="1728564" cy="1728564"/>
            </a:xfrm>
            <a:custGeom>
              <a:avLst/>
              <a:gdLst/>
              <a:ahLst/>
              <a:cxnLst/>
              <a:rect l="l" t="t" r="r" b="b"/>
              <a:pathLst>
                <a:path w="16179" h="16179" extrusionOk="0">
                  <a:moveTo>
                    <a:pt x="8087" y="0"/>
                  </a:moveTo>
                  <a:lnTo>
                    <a:pt x="1" y="8093"/>
                  </a:lnTo>
                  <a:lnTo>
                    <a:pt x="8087" y="16179"/>
                  </a:lnTo>
                  <a:lnTo>
                    <a:pt x="16179" y="8093"/>
                  </a:lnTo>
                  <a:lnTo>
                    <a:pt x="8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462654" y="3123238"/>
              <a:ext cx="766363" cy="765722"/>
            </a:xfrm>
            <a:custGeom>
              <a:avLst/>
              <a:gdLst/>
              <a:ahLst/>
              <a:cxnLst/>
              <a:rect l="l" t="t" r="r" b="b"/>
              <a:pathLst>
                <a:path w="7173" h="7167" extrusionOk="0">
                  <a:moveTo>
                    <a:pt x="3577" y="1"/>
                  </a:moveTo>
                  <a:cubicBezTo>
                    <a:pt x="1602" y="7"/>
                    <a:pt x="1" y="1614"/>
                    <a:pt x="7" y="3590"/>
                  </a:cubicBezTo>
                  <a:cubicBezTo>
                    <a:pt x="7" y="5568"/>
                    <a:pt x="1608" y="7166"/>
                    <a:pt x="3584" y="7166"/>
                  </a:cubicBezTo>
                  <a:cubicBezTo>
                    <a:pt x="3588" y="7166"/>
                    <a:pt x="3592" y="7166"/>
                    <a:pt x="3596" y="7166"/>
                  </a:cubicBezTo>
                  <a:cubicBezTo>
                    <a:pt x="5571" y="7160"/>
                    <a:pt x="7173" y="5553"/>
                    <a:pt x="7166" y="3577"/>
                  </a:cubicBezTo>
                  <a:cubicBezTo>
                    <a:pt x="7160" y="1596"/>
                    <a:pt x="5553" y="1"/>
                    <a:pt x="3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674413" y="3319291"/>
              <a:ext cx="343597" cy="342850"/>
            </a:xfrm>
            <a:custGeom>
              <a:avLst/>
              <a:gdLst/>
              <a:ahLst/>
              <a:cxnLst/>
              <a:rect l="l" t="t" r="r" b="b"/>
              <a:pathLst>
                <a:path w="3216" h="3209" extrusionOk="0">
                  <a:moveTo>
                    <a:pt x="1607" y="0"/>
                  </a:moveTo>
                  <a:cubicBezTo>
                    <a:pt x="1603" y="0"/>
                    <a:pt x="1599" y="0"/>
                    <a:pt x="1595" y="0"/>
                  </a:cubicBezTo>
                  <a:cubicBezTo>
                    <a:pt x="712" y="6"/>
                    <a:pt x="0" y="730"/>
                    <a:pt x="0" y="1614"/>
                  </a:cubicBezTo>
                  <a:cubicBezTo>
                    <a:pt x="6" y="2497"/>
                    <a:pt x="730" y="3209"/>
                    <a:pt x="1614" y="3209"/>
                  </a:cubicBezTo>
                  <a:cubicBezTo>
                    <a:pt x="2497" y="3203"/>
                    <a:pt x="3215" y="2479"/>
                    <a:pt x="3209" y="1595"/>
                  </a:cubicBezTo>
                  <a:cubicBezTo>
                    <a:pt x="3203" y="715"/>
                    <a:pt x="2485" y="0"/>
                    <a:pt x="1607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1935362" y="3129862"/>
              <a:ext cx="577577" cy="576829"/>
            </a:xfrm>
            <a:custGeom>
              <a:avLst/>
              <a:gdLst/>
              <a:ahLst/>
              <a:cxnLst/>
              <a:rect l="l" t="t" r="r" b="b"/>
              <a:pathLst>
                <a:path w="5406" h="5399" extrusionOk="0">
                  <a:moveTo>
                    <a:pt x="2694" y="0"/>
                  </a:moveTo>
                  <a:cubicBezTo>
                    <a:pt x="1203" y="6"/>
                    <a:pt x="1" y="1221"/>
                    <a:pt x="7" y="2712"/>
                  </a:cubicBezTo>
                  <a:cubicBezTo>
                    <a:pt x="7" y="4199"/>
                    <a:pt x="1216" y="5399"/>
                    <a:pt x="2701" y="5399"/>
                  </a:cubicBezTo>
                  <a:cubicBezTo>
                    <a:pt x="2705" y="5399"/>
                    <a:pt x="2709" y="5399"/>
                    <a:pt x="2713" y="5399"/>
                  </a:cubicBezTo>
                  <a:cubicBezTo>
                    <a:pt x="4203" y="5399"/>
                    <a:pt x="5406" y="4184"/>
                    <a:pt x="5406" y="2693"/>
                  </a:cubicBezTo>
                  <a:cubicBezTo>
                    <a:pt x="5400" y="1202"/>
                    <a:pt x="4185" y="0"/>
                    <a:pt x="2694" y="0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8_1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5"/>
          <p:cNvSpPr txBox="1">
            <a:spLocks noGrp="1"/>
          </p:cNvSpPr>
          <p:nvPr>
            <p:ph type="ctrTitle"/>
          </p:nvPr>
        </p:nvSpPr>
        <p:spPr>
          <a:xfrm>
            <a:off x="1075050" y="527001"/>
            <a:ext cx="69939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Krona One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1039" name="Google Shape;1039;p25"/>
          <p:cNvGrpSpPr/>
          <p:nvPr/>
        </p:nvGrpSpPr>
        <p:grpSpPr>
          <a:xfrm rot="2700000">
            <a:off x="-261471" y="-453872"/>
            <a:ext cx="1418174" cy="1931527"/>
            <a:chOff x="0" y="0"/>
            <a:chExt cx="933706" cy="1271691"/>
          </a:xfrm>
        </p:grpSpPr>
        <p:sp>
          <p:nvSpPr>
            <p:cNvPr id="1040" name="Google Shape;1040;p25"/>
            <p:cNvSpPr/>
            <p:nvPr/>
          </p:nvSpPr>
          <p:spPr>
            <a:xfrm>
              <a:off x="0" y="11176"/>
              <a:ext cx="625072" cy="1250249"/>
            </a:xfrm>
            <a:custGeom>
              <a:avLst/>
              <a:gdLst/>
              <a:ahLst/>
              <a:cxnLst/>
              <a:rect l="l" t="t" r="r" b="b"/>
              <a:pathLst>
                <a:path w="4810" h="9621" extrusionOk="0">
                  <a:moveTo>
                    <a:pt x="0" y="0"/>
                  </a:moveTo>
                  <a:lnTo>
                    <a:pt x="0" y="9620"/>
                  </a:lnTo>
                  <a:cubicBezTo>
                    <a:pt x="2650" y="9620"/>
                    <a:pt x="4810" y="7461"/>
                    <a:pt x="4810" y="4810"/>
                  </a:cubicBezTo>
                  <a:cubicBezTo>
                    <a:pt x="4810" y="2154"/>
                    <a:pt x="265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86932" y="0"/>
              <a:ext cx="646774" cy="1271691"/>
            </a:xfrm>
            <a:custGeom>
              <a:avLst/>
              <a:gdLst/>
              <a:ahLst/>
              <a:cxnLst/>
              <a:rect l="l" t="t" r="r" b="b"/>
              <a:pathLst>
                <a:path w="4977" h="9786" extrusionOk="0">
                  <a:moveTo>
                    <a:pt x="160" y="172"/>
                  </a:moveTo>
                  <a:cubicBezTo>
                    <a:pt x="2731" y="209"/>
                    <a:pt x="4811" y="2319"/>
                    <a:pt x="4811" y="4902"/>
                  </a:cubicBezTo>
                  <a:cubicBezTo>
                    <a:pt x="4811" y="7479"/>
                    <a:pt x="2731" y="9583"/>
                    <a:pt x="160" y="9626"/>
                  </a:cubicBezTo>
                  <a:lnTo>
                    <a:pt x="160" y="172"/>
                  </a:lnTo>
                  <a:close/>
                  <a:moveTo>
                    <a:pt x="87" y="0"/>
                  </a:moveTo>
                  <a:cubicBezTo>
                    <a:pt x="37" y="0"/>
                    <a:pt x="1" y="43"/>
                    <a:pt x="1" y="86"/>
                  </a:cubicBezTo>
                  <a:lnTo>
                    <a:pt x="1" y="9706"/>
                  </a:lnTo>
                  <a:cubicBezTo>
                    <a:pt x="1" y="9749"/>
                    <a:pt x="37" y="9786"/>
                    <a:pt x="87" y="9786"/>
                  </a:cubicBezTo>
                  <a:cubicBezTo>
                    <a:pt x="2774" y="9786"/>
                    <a:pt x="4970" y="7596"/>
                    <a:pt x="4976" y="4896"/>
                  </a:cubicBezTo>
                  <a:cubicBezTo>
                    <a:pt x="4976" y="2197"/>
                    <a:pt x="278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25"/>
          <p:cNvSpPr/>
          <p:nvPr/>
        </p:nvSpPr>
        <p:spPr>
          <a:xfrm>
            <a:off x="0" y="4986000"/>
            <a:ext cx="9144000" cy="1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5"/>
          <p:cNvSpPr/>
          <p:nvPr/>
        </p:nvSpPr>
        <p:spPr>
          <a:xfrm>
            <a:off x="8298208" y="67354"/>
            <a:ext cx="768839" cy="768891"/>
          </a:xfrm>
          <a:custGeom>
            <a:avLst/>
            <a:gdLst/>
            <a:ahLst/>
            <a:cxnLst/>
            <a:rect l="l" t="t" r="r" b="b"/>
            <a:pathLst>
              <a:path w="8252" h="8253" extrusionOk="0">
                <a:moveTo>
                  <a:pt x="4129" y="1633"/>
                </a:moveTo>
                <a:cubicBezTo>
                  <a:pt x="5497" y="1633"/>
                  <a:pt x="6614" y="2755"/>
                  <a:pt x="6614" y="4117"/>
                </a:cubicBezTo>
                <a:cubicBezTo>
                  <a:pt x="6614" y="5479"/>
                  <a:pt x="5497" y="6602"/>
                  <a:pt x="4129" y="6602"/>
                </a:cubicBezTo>
                <a:cubicBezTo>
                  <a:pt x="2761" y="6602"/>
                  <a:pt x="1638" y="5492"/>
                  <a:pt x="1638" y="4117"/>
                </a:cubicBezTo>
                <a:cubicBezTo>
                  <a:pt x="1638" y="2755"/>
                  <a:pt x="2755" y="1633"/>
                  <a:pt x="4129" y="1633"/>
                </a:cubicBezTo>
                <a:close/>
                <a:moveTo>
                  <a:pt x="4129" y="1"/>
                </a:moveTo>
                <a:cubicBezTo>
                  <a:pt x="1847" y="1"/>
                  <a:pt x="0" y="1847"/>
                  <a:pt x="0" y="4123"/>
                </a:cubicBezTo>
                <a:cubicBezTo>
                  <a:pt x="0" y="6406"/>
                  <a:pt x="1847" y="8252"/>
                  <a:pt x="4129" y="8252"/>
                </a:cubicBezTo>
                <a:cubicBezTo>
                  <a:pt x="6399" y="8252"/>
                  <a:pt x="8252" y="6406"/>
                  <a:pt x="8252" y="4123"/>
                </a:cubicBezTo>
                <a:cubicBezTo>
                  <a:pt x="8252" y="1847"/>
                  <a:pt x="6405" y="1"/>
                  <a:pt x="4129" y="1"/>
                </a:cubicBezTo>
                <a:close/>
              </a:path>
            </a:pathLst>
          </a:custGeom>
          <a:solidFill>
            <a:srgbClr val="8382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5"/>
          <p:cNvSpPr/>
          <p:nvPr/>
        </p:nvSpPr>
        <p:spPr>
          <a:xfrm>
            <a:off x="8005794" y="616524"/>
            <a:ext cx="85903" cy="85898"/>
          </a:xfrm>
          <a:custGeom>
            <a:avLst/>
            <a:gdLst/>
            <a:ahLst/>
            <a:cxnLst/>
            <a:rect l="l" t="t" r="r" b="b"/>
            <a:pathLst>
              <a:path w="922" h="922" extrusionOk="0">
                <a:moveTo>
                  <a:pt x="461" y="1"/>
                </a:moveTo>
                <a:cubicBezTo>
                  <a:pt x="203" y="1"/>
                  <a:pt x="1" y="210"/>
                  <a:pt x="1" y="461"/>
                </a:cubicBezTo>
                <a:cubicBezTo>
                  <a:pt x="1" y="719"/>
                  <a:pt x="203" y="921"/>
                  <a:pt x="461" y="921"/>
                </a:cubicBezTo>
                <a:cubicBezTo>
                  <a:pt x="712" y="921"/>
                  <a:pt x="921" y="719"/>
                  <a:pt x="921" y="461"/>
                </a:cubicBezTo>
                <a:cubicBezTo>
                  <a:pt x="921" y="203"/>
                  <a:pt x="712" y="1"/>
                  <a:pt x="4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5"/>
          <p:cNvSpPr/>
          <p:nvPr/>
        </p:nvSpPr>
        <p:spPr>
          <a:xfrm>
            <a:off x="7663223" y="-5"/>
            <a:ext cx="291622" cy="291606"/>
          </a:xfrm>
          <a:custGeom>
            <a:avLst/>
            <a:gdLst/>
            <a:ahLst/>
            <a:cxnLst/>
            <a:rect l="l" t="t" r="r" b="b"/>
            <a:pathLst>
              <a:path w="3130" h="3130" extrusionOk="0">
                <a:moveTo>
                  <a:pt x="1565" y="1"/>
                </a:moveTo>
                <a:cubicBezTo>
                  <a:pt x="700" y="1"/>
                  <a:pt x="1" y="700"/>
                  <a:pt x="1" y="1565"/>
                </a:cubicBezTo>
                <a:cubicBezTo>
                  <a:pt x="1" y="2430"/>
                  <a:pt x="700" y="3130"/>
                  <a:pt x="1565" y="3130"/>
                </a:cubicBezTo>
                <a:cubicBezTo>
                  <a:pt x="2430" y="3130"/>
                  <a:pt x="3130" y="2430"/>
                  <a:pt x="3130" y="1565"/>
                </a:cubicBezTo>
                <a:cubicBezTo>
                  <a:pt x="3130" y="700"/>
                  <a:pt x="2430" y="1"/>
                  <a:pt x="1565" y="1"/>
                </a:cubicBezTo>
                <a:close/>
              </a:path>
            </a:pathLst>
          </a:custGeom>
          <a:solidFill>
            <a:srgbClr val="D4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5"/>
          <p:cNvSpPr/>
          <p:nvPr/>
        </p:nvSpPr>
        <p:spPr>
          <a:xfrm>
            <a:off x="8939073" y="1008145"/>
            <a:ext cx="291622" cy="291606"/>
          </a:xfrm>
          <a:custGeom>
            <a:avLst/>
            <a:gdLst/>
            <a:ahLst/>
            <a:cxnLst/>
            <a:rect l="l" t="t" r="r" b="b"/>
            <a:pathLst>
              <a:path w="3130" h="3130" extrusionOk="0">
                <a:moveTo>
                  <a:pt x="1565" y="1"/>
                </a:moveTo>
                <a:cubicBezTo>
                  <a:pt x="700" y="1"/>
                  <a:pt x="1" y="700"/>
                  <a:pt x="1" y="1565"/>
                </a:cubicBezTo>
                <a:cubicBezTo>
                  <a:pt x="1" y="2430"/>
                  <a:pt x="700" y="3130"/>
                  <a:pt x="1565" y="3130"/>
                </a:cubicBezTo>
                <a:cubicBezTo>
                  <a:pt x="2430" y="3130"/>
                  <a:pt x="3130" y="2430"/>
                  <a:pt x="3130" y="1565"/>
                </a:cubicBezTo>
                <a:cubicBezTo>
                  <a:pt x="3130" y="700"/>
                  <a:pt x="2430" y="1"/>
                  <a:pt x="15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0">
    <p:bg>
      <p:bgPr>
        <a:solidFill>
          <a:schemeClr val="accent4"/>
        </a:soli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26"/>
          <p:cNvGrpSpPr/>
          <p:nvPr/>
        </p:nvGrpSpPr>
        <p:grpSpPr>
          <a:xfrm>
            <a:off x="52" y="0"/>
            <a:ext cx="1860662" cy="921053"/>
            <a:chOff x="3283459" y="7997"/>
            <a:chExt cx="1457285" cy="721376"/>
          </a:xfrm>
        </p:grpSpPr>
        <p:sp>
          <p:nvSpPr>
            <p:cNvPr id="1049" name="Google Shape;1049;p26"/>
            <p:cNvSpPr/>
            <p:nvPr/>
          </p:nvSpPr>
          <p:spPr>
            <a:xfrm rot="10800000" flipH="1">
              <a:off x="3283459" y="7997"/>
              <a:ext cx="1457285" cy="721376"/>
            </a:xfrm>
            <a:custGeom>
              <a:avLst/>
              <a:gdLst/>
              <a:ahLst/>
              <a:cxnLst/>
              <a:rect l="l" t="t" r="r" b="b"/>
              <a:pathLst>
                <a:path w="10228" h="5063" extrusionOk="0">
                  <a:moveTo>
                    <a:pt x="5117" y="1"/>
                  </a:moveTo>
                  <a:cubicBezTo>
                    <a:pt x="2307" y="1"/>
                    <a:pt x="31" y="2259"/>
                    <a:pt x="0" y="5062"/>
                  </a:cubicBezTo>
                  <a:lnTo>
                    <a:pt x="10228" y="5062"/>
                  </a:lnTo>
                  <a:cubicBezTo>
                    <a:pt x="10228" y="4455"/>
                    <a:pt x="10117" y="3872"/>
                    <a:pt x="9915" y="3332"/>
                  </a:cubicBezTo>
                  <a:lnTo>
                    <a:pt x="5866" y="3332"/>
                  </a:lnTo>
                  <a:cubicBezTo>
                    <a:pt x="5884" y="2197"/>
                    <a:pt x="6258" y="1154"/>
                    <a:pt x="6896" y="314"/>
                  </a:cubicBezTo>
                  <a:cubicBezTo>
                    <a:pt x="6332" y="111"/>
                    <a:pt x="5737" y="1"/>
                    <a:pt x="5117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 rot="10800000" flipH="1">
              <a:off x="4119106" y="254487"/>
              <a:ext cx="577044" cy="430290"/>
            </a:xfrm>
            <a:custGeom>
              <a:avLst/>
              <a:gdLst/>
              <a:ahLst/>
              <a:cxnLst/>
              <a:rect l="l" t="t" r="r" b="b"/>
              <a:pathLst>
                <a:path w="4050" h="3020" extrusionOk="0">
                  <a:moveTo>
                    <a:pt x="1031" y="1"/>
                  </a:moveTo>
                  <a:cubicBezTo>
                    <a:pt x="393" y="841"/>
                    <a:pt x="19" y="1884"/>
                    <a:pt x="1" y="3019"/>
                  </a:cubicBezTo>
                  <a:lnTo>
                    <a:pt x="4050" y="3019"/>
                  </a:lnTo>
                  <a:cubicBezTo>
                    <a:pt x="3528" y="1627"/>
                    <a:pt x="2424" y="516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26"/>
          <p:cNvSpPr/>
          <p:nvPr/>
        </p:nvSpPr>
        <p:spPr>
          <a:xfrm>
            <a:off x="138625" y="394488"/>
            <a:ext cx="770681" cy="757930"/>
          </a:xfrm>
          <a:custGeom>
            <a:avLst/>
            <a:gdLst/>
            <a:ahLst/>
            <a:cxnLst/>
            <a:rect l="l" t="t" r="r" b="b"/>
            <a:pathLst>
              <a:path w="5621" h="5528" extrusionOk="0">
                <a:moveTo>
                  <a:pt x="3786" y="0"/>
                </a:moveTo>
                <a:lnTo>
                  <a:pt x="3786" y="0"/>
                </a:lnTo>
                <a:lnTo>
                  <a:pt x="3786" y="0"/>
                </a:lnTo>
                <a:close/>
                <a:moveTo>
                  <a:pt x="1829" y="0"/>
                </a:moveTo>
                <a:lnTo>
                  <a:pt x="1891" y="1589"/>
                </a:lnTo>
                <a:lnTo>
                  <a:pt x="338" y="1252"/>
                </a:lnTo>
                <a:lnTo>
                  <a:pt x="1400" y="2430"/>
                </a:lnTo>
                <a:lnTo>
                  <a:pt x="1" y="3178"/>
                </a:lnTo>
                <a:lnTo>
                  <a:pt x="1572" y="3393"/>
                </a:lnTo>
                <a:lnTo>
                  <a:pt x="970" y="4865"/>
                </a:lnTo>
                <a:lnTo>
                  <a:pt x="2320" y="4019"/>
                </a:lnTo>
                <a:lnTo>
                  <a:pt x="2811" y="5528"/>
                </a:lnTo>
                <a:lnTo>
                  <a:pt x="3296" y="4019"/>
                </a:lnTo>
                <a:lnTo>
                  <a:pt x="4645" y="4865"/>
                </a:lnTo>
                <a:lnTo>
                  <a:pt x="4050" y="3393"/>
                </a:lnTo>
                <a:lnTo>
                  <a:pt x="5621" y="3178"/>
                </a:lnTo>
                <a:lnTo>
                  <a:pt x="4216" y="2430"/>
                </a:lnTo>
                <a:lnTo>
                  <a:pt x="5283" y="1252"/>
                </a:lnTo>
                <a:lnTo>
                  <a:pt x="3725" y="1589"/>
                </a:lnTo>
                <a:lnTo>
                  <a:pt x="3725" y="1589"/>
                </a:lnTo>
                <a:lnTo>
                  <a:pt x="3786" y="0"/>
                </a:lnTo>
                <a:lnTo>
                  <a:pt x="2811" y="1252"/>
                </a:lnTo>
                <a:lnTo>
                  <a:pt x="18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26"/>
          <p:cNvGrpSpPr/>
          <p:nvPr/>
        </p:nvGrpSpPr>
        <p:grpSpPr>
          <a:xfrm>
            <a:off x="1059252" y="312925"/>
            <a:ext cx="1860662" cy="921053"/>
            <a:chOff x="3283459" y="7997"/>
            <a:chExt cx="1457285" cy="721376"/>
          </a:xfrm>
        </p:grpSpPr>
        <p:sp>
          <p:nvSpPr>
            <p:cNvPr id="1053" name="Google Shape;1053;p26"/>
            <p:cNvSpPr/>
            <p:nvPr/>
          </p:nvSpPr>
          <p:spPr>
            <a:xfrm rot="10800000" flipH="1">
              <a:off x="3283459" y="7997"/>
              <a:ext cx="1457285" cy="721376"/>
            </a:xfrm>
            <a:custGeom>
              <a:avLst/>
              <a:gdLst/>
              <a:ahLst/>
              <a:cxnLst/>
              <a:rect l="l" t="t" r="r" b="b"/>
              <a:pathLst>
                <a:path w="10228" h="5063" extrusionOk="0">
                  <a:moveTo>
                    <a:pt x="5117" y="1"/>
                  </a:moveTo>
                  <a:cubicBezTo>
                    <a:pt x="2307" y="1"/>
                    <a:pt x="31" y="2259"/>
                    <a:pt x="0" y="5062"/>
                  </a:cubicBezTo>
                  <a:lnTo>
                    <a:pt x="10228" y="5062"/>
                  </a:lnTo>
                  <a:cubicBezTo>
                    <a:pt x="10228" y="4455"/>
                    <a:pt x="10117" y="3872"/>
                    <a:pt x="9915" y="3332"/>
                  </a:cubicBezTo>
                  <a:lnTo>
                    <a:pt x="5866" y="3332"/>
                  </a:lnTo>
                  <a:cubicBezTo>
                    <a:pt x="5884" y="2197"/>
                    <a:pt x="6258" y="1154"/>
                    <a:pt x="6896" y="314"/>
                  </a:cubicBezTo>
                  <a:cubicBezTo>
                    <a:pt x="6332" y="111"/>
                    <a:pt x="5737" y="1"/>
                    <a:pt x="5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 rot="10800000" flipH="1">
              <a:off x="4119106" y="254487"/>
              <a:ext cx="577044" cy="430290"/>
            </a:xfrm>
            <a:custGeom>
              <a:avLst/>
              <a:gdLst/>
              <a:ahLst/>
              <a:cxnLst/>
              <a:rect l="l" t="t" r="r" b="b"/>
              <a:pathLst>
                <a:path w="4050" h="3020" extrusionOk="0">
                  <a:moveTo>
                    <a:pt x="1031" y="1"/>
                  </a:moveTo>
                  <a:cubicBezTo>
                    <a:pt x="393" y="841"/>
                    <a:pt x="19" y="1884"/>
                    <a:pt x="1" y="3019"/>
                  </a:cubicBezTo>
                  <a:lnTo>
                    <a:pt x="4050" y="3019"/>
                  </a:lnTo>
                  <a:cubicBezTo>
                    <a:pt x="3528" y="1627"/>
                    <a:pt x="2424" y="516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26"/>
          <p:cNvSpPr txBox="1">
            <a:spLocks noGrp="1"/>
          </p:cNvSpPr>
          <p:nvPr>
            <p:ph type="subTitle" idx="1"/>
          </p:nvPr>
        </p:nvSpPr>
        <p:spPr>
          <a:xfrm>
            <a:off x="1388025" y="3060150"/>
            <a:ext cx="63678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56" name="Google Shape;1056;p26"/>
          <p:cNvGrpSpPr/>
          <p:nvPr/>
        </p:nvGrpSpPr>
        <p:grpSpPr>
          <a:xfrm>
            <a:off x="7571250" y="-368869"/>
            <a:ext cx="1420302" cy="2102094"/>
            <a:chOff x="7723650" y="-332790"/>
            <a:chExt cx="1420302" cy="2102094"/>
          </a:xfrm>
        </p:grpSpPr>
        <p:sp>
          <p:nvSpPr>
            <p:cNvPr id="1057" name="Google Shape;1057;p26"/>
            <p:cNvSpPr/>
            <p:nvPr/>
          </p:nvSpPr>
          <p:spPr>
            <a:xfrm rot="10800000" flipH="1">
              <a:off x="7873886" y="562055"/>
              <a:ext cx="1270066" cy="1207249"/>
            </a:xfrm>
            <a:custGeom>
              <a:avLst/>
              <a:gdLst/>
              <a:ahLst/>
              <a:cxnLst/>
              <a:rect l="l" t="t" r="r" b="b"/>
              <a:pathLst>
                <a:path w="56592" h="53793" extrusionOk="0">
                  <a:moveTo>
                    <a:pt x="29727" y="0"/>
                  </a:moveTo>
                  <a:cubicBezTo>
                    <a:pt x="27528" y="0"/>
                    <a:pt x="25292" y="271"/>
                    <a:pt x="23061" y="838"/>
                  </a:cubicBezTo>
                  <a:cubicBezTo>
                    <a:pt x="8660" y="4523"/>
                    <a:pt x="1" y="19169"/>
                    <a:pt x="3686" y="33540"/>
                  </a:cubicBezTo>
                  <a:cubicBezTo>
                    <a:pt x="6798" y="45703"/>
                    <a:pt x="17708" y="53792"/>
                    <a:pt x="29701" y="53792"/>
                  </a:cubicBezTo>
                  <a:cubicBezTo>
                    <a:pt x="31907" y="53792"/>
                    <a:pt x="34150" y="53519"/>
                    <a:pt x="36387" y="52946"/>
                  </a:cubicBezTo>
                  <a:cubicBezTo>
                    <a:pt x="48424" y="49814"/>
                    <a:pt x="56500" y="39036"/>
                    <a:pt x="56592" y="27184"/>
                  </a:cubicBezTo>
                  <a:lnTo>
                    <a:pt x="29724" y="26877"/>
                  </a:lnTo>
                  <a:cubicBezTo>
                    <a:pt x="29724" y="26877"/>
                    <a:pt x="44095" y="17358"/>
                    <a:pt x="52262" y="12261"/>
                  </a:cubicBezTo>
                  <a:cubicBezTo>
                    <a:pt x="47339" y="4665"/>
                    <a:pt x="38847" y="0"/>
                    <a:pt x="29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 rot="10800000" flipH="1">
              <a:off x="8436226" y="721636"/>
              <a:ext cx="226759" cy="885536"/>
            </a:xfrm>
            <a:custGeom>
              <a:avLst/>
              <a:gdLst/>
              <a:ahLst/>
              <a:cxnLst/>
              <a:rect l="l" t="t" r="r" b="b"/>
              <a:pathLst>
                <a:path w="10104" h="39458" fill="none" extrusionOk="0">
                  <a:moveTo>
                    <a:pt x="1" y="1"/>
                  </a:moveTo>
                  <a:cubicBezTo>
                    <a:pt x="1" y="1"/>
                    <a:pt x="9888" y="38598"/>
                    <a:pt x="10103" y="39458"/>
                  </a:cubicBezTo>
                </a:path>
              </a:pathLst>
            </a:custGeom>
            <a:noFill/>
            <a:ln w="161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 rot="10800000" flipH="1">
              <a:off x="8106825" y="1051701"/>
              <a:ext cx="442431" cy="113020"/>
            </a:xfrm>
            <a:custGeom>
              <a:avLst/>
              <a:gdLst/>
              <a:ahLst/>
              <a:cxnLst/>
              <a:rect l="l" t="t" r="r" b="b"/>
              <a:pathLst>
                <a:path w="19714" h="5036" fill="none" extrusionOk="0">
                  <a:moveTo>
                    <a:pt x="19714" y="0"/>
                  </a:moveTo>
                  <a:cubicBezTo>
                    <a:pt x="19714" y="0"/>
                    <a:pt x="400" y="4944"/>
                    <a:pt x="0" y="5036"/>
                  </a:cubicBezTo>
                </a:path>
              </a:pathLst>
            </a:custGeom>
            <a:noFill/>
            <a:ln w="161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 rot="10800000" flipH="1">
              <a:off x="8316334" y="770559"/>
              <a:ext cx="465861" cy="786991"/>
            </a:xfrm>
            <a:custGeom>
              <a:avLst/>
              <a:gdLst/>
              <a:ahLst/>
              <a:cxnLst/>
              <a:rect l="l" t="t" r="r" b="b"/>
              <a:pathLst>
                <a:path w="20758" h="35067" fill="none" extrusionOk="0">
                  <a:moveTo>
                    <a:pt x="20757" y="1"/>
                  </a:moveTo>
                  <a:cubicBezTo>
                    <a:pt x="20757" y="1"/>
                    <a:pt x="430" y="34330"/>
                    <a:pt x="0" y="35067"/>
                  </a:cubicBezTo>
                </a:path>
              </a:pathLst>
            </a:custGeom>
            <a:noFill/>
            <a:ln w="161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 rot="10800000" flipH="1">
              <a:off x="8155056" y="931801"/>
              <a:ext cx="787014" cy="466557"/>
            </a:xfrm>
            <a:custGeom>
              <a:avLst/>
              <a:gdLst/>
              <a:ahLst/>
              <a:cxnLst/>
              <a:rect l="l" t="t" r="r" b="b"/>
              <a:pathLst>
                <a:path w="35068" h="20789" fill="none" extrusionOk="0">
                  <a:moveTo>
                    <a:pt x="35067" y="20789"/>
                  </a:moveTo>
                  <a:cubicBezTo>
                    <a:pt x="35067" y="20789"/>
                    <a:pt x="738" y="431"/>
                    <a:pt x="1" y="1"/>
                  </a:cubicBezTo>
                </a:path>
              </a:pathLst>
            </a:custGeom>
            <a:noFill/>
            <a:ln w="161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 rot="10800000" flipH="1">
              <a:off x="8175053" y="900787"/>
              <a:ext cx="747021" cy="527197"/>
            </a:xfrm>
            <a:custGeom>
              <a:avLst/>
              <a:gdLst/>
              <a:ahLst/>
              <a:cxnLst/>
              <a:rect l="l" t="t" r="r" b="b"/>
              <a:pathLst>
                <a:path w="33286" h="23491" fill="none" extrusionOk="0">
                  <a:moveTo>
                    <a:pt x="33286" y="0"/>
                  </a:moveTo>
                  <a:cubicBezTo>
                    <a:pt x="33286" y="0"/>
                    <a:pt x="707" y="22999"/>
                    <a:pt x="0" y="23490"/>
                  </a:cubicBezTo>
                </a:path>
              </a:pathLst>
            </a:custGeom>
            <a:noFill/>
            <a:ln w="161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 rot="10800000" flipH="1">
              <a:off x="8285317" y="791227"/>
              <a:ext cx="527197" cy="747021"/>
            </a:xfrm>
            <a:custGeom>
              <a:avLst/>
              <a:gdLst/>
              <a:ahLst/>
              <a:cxnLst/>
              <a:rect l="l" t="t" r="r" b="b"/>
              <a:pathLst>
                <a:path w="23491" h="33286" fill="none" extrusionOk="0">
                  <a:moveTo>
                    <a:pt x="23490" y="33286"/>
                  </a:moveTo>
                  <a:cubicBezTo>
                    <a:pt x="23490" y="33286"/>
                    <a:pt x="492" y="676"/>
                    <a:pt x="0" y="0"/>
                  </a:cubicBezTo>
                </a:path>
              </a:pathLst>
            </a:custGeom>
            <a:noFill/>
            <a:ln w="161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 rot="10800000" flipH="1">
              <a:off x="8099240" y="1086849"/>
              <a:ext cx="900012" cy="155078"/>
            </a:xfrm>
            <a:custGeom>
              <a:avLst/>
              <a:gdLst/>
              <a:ahLst/>
              <a:cxnLst/>
              <a:rect l="l" t="t" r="r" b="b"/>
              <a:pathLst>
                <a:path w="40103" h="6910" fill="none" extrusionOk="0">
                  <a:moveTo>
                    <a:pt x="40103" y="6910"/>
                  </a:moveTo>
                  <a:cubicBezTo>
                    <a:pt x="40103" y="6910"/>
                    <a:pt x="799" y="154"/>
                    <a:pt x="1" y="1"/>
                  </a:cubicBezTo>
                </a:path>
              </a:pathLst>
            </a:custGeom>
            <a:noFill/>
            <a:ln w="161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 rot="10800000" flipH="1">
              <a:off x="8471373" y="714051"/>
              <a:ext cx="155078" cy="900012"/>
            </a:xfrm>
            <a:custGeom>
              <a:avLst/>
              <a:gdLst/>
              <a:ahLst/>
              <a:cxnLst/>
              <a:rect l="l" t="t" r="r" b="b"/>
              <a:pathLst>
                <a:path w="6910" h="40103" fill="none" extrusionOk="0">
                  <a:moveTo>
                    <a:pt x="1" y="40103"/>
                  </a:moveTo>
                  <a:cubicBezTo>
                    <a:pt x="1" y="40103"/>
                    <a:pt x="6756" y="799"/>
                    <a:pt x="6910" y="1"/>
                  </a:cubicBezTo>
                </a:path>
              </a:pathLst>
            </a:custGeom>
            <a:noFill/>
            <a:ln w="161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 rot="10800000" flipH="1">
              <a:off x="8780799" y="15934"/>
              <a:ext cx="343909" cy="633305"/>
            </a:xfrm>
            <a:custGeom>
              <a:avLst/>
              <a:gdLst/>
              <a:ahLst/>
              <a:cxnLst/>
              <a:rect l="l" t="t" r="r" b="b"/>
              <a:pathLst>
                <a:path w="15324" h="28219" fill="none" extrusionOk="0">
                  <a:moveTo>
                    <a:pt x="15323" y="28219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 w="307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 rot="10800000" flipH="1">
              <a:off x="7723650" y="755"/>
              <a:ext cx="1024747" cy="461732"/>
            </a:xfrm>
            <a:custGeom>
              <a:avLst/>
              <a:gdLst/>
              <a:ahLst/>
              <a:cxnLst/>
              <a:rect l="l" t="t" r="r" b="b"/>
              <a:pathLst>
                <a:path w="45661" h="20574" extrusionOk="0">
                  <a:moveTo>
                    <a:pt x="22846" y="0"/>
                  </a:moveTo>
                  <a:cubicBezTo>
                    <a:pt x="11055" y="0"/>
                    <a:pt x="1352" y="8997"/>
                    <a:pt x="1" y="20573"/>
                  </a:cubicBezTo>
                  <a:lnTo>
                    <a:pt x="45661" y="20573"/>
                  </a:lnTo>
                  <a:cubicBezTo>
                    <a:pt x="44371" y="8997"/>
                    <a:pt x="34637" y="0"/>
                    <a:pt x="2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 rot="10800000" flipH="1">
              <a:off x="8110259" y="-310035"/>
              <a:ext cx="244668" cy="645716"/>
            </a:xfrm>
            <a:custGeom>
              <a:avLst/>
              <a:gdLst/>
              <a:ahLst/>
              <a:cxnLst/>
              <a:rect l="l" t="t" r="r" b="b"/>
              <a:pathLst>
                <a:path w="10902" h="28772" fill="none" extrusionOk="0">
                  <a:moveTo>
                    <a:pt x="10902" y="0"/>
                  </a:moveTo>
                  <a:cubicBezTo>
                    <a:pt x="10902" y="0"/>
                    <a:pt x="247" y="28158"/>
                    <a:pt x="1" y="28772"/>
                  </a:cubicBezTo>
                </a:path>
              </a:pathLst>
            </a:custGeom>
            <a:noFill/>
            <a:ln w="12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 rot="10800000" flipH="1">
              <a:off x="7909728" y="12455"/>
              <a:ext cx="323217" cy="122693"/>
            </a:xfrm>
            <a:custGeom>
              <a:avLst/>
              <a:gdLst/>
              <a:ahLst/>
              <a:cxnLst/>
              <a:rect l="l" t="t" r="r" b="b"/>
              <a:pathLst>
                <a:path w="14402" h="5467" fill="none" extrusionOk="0">
                  <a:moveTo>
                    <a:pt x="14402" y="5466"/>
                  </a:moveTo>
                  <a:cubicBezTo>
                    <a:pt x="14402" y="5466"/>
                    <a:pt x="308" y="124"/>
                    <a:pt x="0" y="1"/>
                  </a:cubicBezTo>
                </a:path>
              </a:pathLst>
            </a:custGeom>
            <a:noFill/>
            <a:ln w="12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 rot="10800000" flipH="1">
              <a:off x="7917314" y="-129493"/>
              <a:ext cx="629871" cy="284616"/>
            </a:xfrm>
            <a:custGeom>
              <a:avLst/>
              <a:gdLst/>
              <a:ahLst/>
              <a:cxnLst/>
              <a:rect l="l" t="t" r="r" b="b"/>
              <a:pathLst>
                <a:path w="28066" h="12682" fill="none" extrusionOk="0">
                  <a:moveTo>
                    <a:pt x="28066" y="0"/>
                  </a:moveTo>
                  <a:cubicBezTo>
                    <a:pt x="28066" y="0"/>
                    <a:pt x="584" y="12405"/>
                    <a:pt x="0" y="12682"/>
                  </a:cubicBezTo>
                </a:path>
              </a:pathLst>
            </a:custGeom>
            <a:noFill/>
            <a:ln w="12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 rot="10800000" flipH="1">
              <a:off x="8090980" y="-301776"/>
              <a:ext cx="283943" cy="629871"/>
            </a:xfrm>
            <a:custGeom>
              <a:avLst/>
              <a:gdLst/>
              <a:ahLst/>
              <a:cxnLst/>
              <a:rect l="l" t="t" r="r" b="b"/>
              <a:pathLst>
                <a:path w="12652" h="28066" fill="none" extrusionOk="0">
                  <a:moveTo>
                    <a:pt x="12651" y="28065"/>
                  </a:moveTo>
                  <a:cubicBezTo>
                    <a:pt x="12651" y="28065"/>
                    <a:pt x="246" y="583"/>
                    <a:pt x="0" y="0"/>
                  </a:cubicBezTo>
                </a:path>
              </a:pathLst>
            </a:custGeom>
            <a:noFill/>
            <a:ln w="12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 rot="10800000" flipH="1">
              <a:off x="7887666" y="11754"/>
              <a:ext cx="690533" cy="2087"/>
            </a:xfrm>
            <a:custGeom>
              <a:avLst/>
              <a:gdLst/>
              <a:ahLst/>
              <a:cxnLst/>
              <a:rect l="l" t="t" r="r" b="b"/>
              <a:pathLst>
                <a:path w="30769" h="93" fill="none" extrusionOk="0">
                  <a:moveTo>
                    <a:pt x="30768" y="0"/>
                  </a:moveTo>
                  <a:cubicBezTo>
                    <a:pt x="30768" y="0"/>
                    <a:pt x="646" y="92"/>
                    <a:pt x="1" y="92"/>
                  </a:cubicBezTo>
                </a:path>
              </a:pathLst>
            </a:custGeom>
            <a:noFill/>
            <a:ln w="12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 rot="10800000" flipH="1">
              <a:off x="8232239" y="-332790"/>
              <a:ext cx="1414" cy="691207"/>
            </a:xfrm>
            <a:custGeom>
              <a:avLst/>
              <a:gdLst/>
              <a:ahLst/>
              <a:cxnLst/>
              <a:rect l="l" t="t" r="r" b="b"/>
              <a:pathLst>
                <a:path w="63" h="30799" fill="none" extrusionOk="0">
                  <a:moveTo>
                    <a:pt x="62" y="30798"/>
                  </a:moveTo>
                  <a:cubicBezTo>
                    <a:pt x="62" y="30798"/>
                    <a:pt x="1" y="676"/>
                    <a:pt x="1" y="0"/>
                  </a:cubicBezTo>
                </a:path>
              </a:pathLst>
            </a:custGeom>
            <a:noFill/>
            <a:ln w="12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 rot="10800000" flipH="1">
              <a:off x="7988280" y="-230794"/>
              <a:ext cx="489314" cy="487227"/>
            </a:xfrm>
            <a:custGeom>
              <a:avLst/>
              <a:gdLst/>
              <a:ahLst/>
              <a:cxnLst/>
              <a:rect l="l" t="t" r="r" b="b"/>
              <a:pathLst>
                <a:path w="21803" h="21710" fill="none" extrusionOk="0">
                  <a:moveTo>
                    <a:pt x="21802" y="21710"/>
                  </a:moveTo>
                  <a:cubicBezTo>
                    <a:pt x="21802" y="21710"/>
                    <a:pt x="431" y="461"/>
                    <a:pt x="1" y="0"/>
                  </a:cubicBezTo>
                </a:path>
              </a:pathLst>
            </a:custGeom>
            <a:noFill/>
            <a:ln w="12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 rot="10800000" flipH="1">
              <a:off x="7988975" y="-232185"/>
              <a:ext cx="487922" cy="489314"/>
            </a:xfrm>
            <a:custGeom>
              <a:avLst/>
              <a:gdLst/>
              <a:ahLst/>
              <a:cxnLst/>
              <a:rect l="l" t="t" r="r" b="b"/>
              <a:pathLst>
                <a:path w="21741" h="21803" fill="none" extrusionOk="0">
                  <a:moveTo>
                    <a:pt x="1" y="21802"/>
                  </a:moveTo>
                  <a:cubicBezTo>
                    <a:pt x="1" y="21802"/>
                    <a:pt x="21249" y="400"/>
                    <a:pt x="21741" y="1"/>
                  </a:cubicBezTo>
                </a:path>
              </a:pathLst>
            </a:custGeom>
            <a:noFill/>
            <a:ln w="12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26"/>
          <p:cNvGrpSpPr/>
          <p:nvPr/>
        </p:nvGrpSpPr>
        <p:grpSpPr>
          <a:xfrm>
            <a:off x="7000906" y="4592856"/>
            <a:ext cx="2191246" cy="474526"/>
            <a:chOff x="49" y="4669056"/>
            <a:chExt cx="2191246" cy="474526"/>
          </a:xfrm>
        </p:grpSpPr>
        <p:sp>
          <p:nvSpPr>
            <p:cNvPr id="1077" name="Google Shape;1077;p26"/>
            <p:cNvSpPr/>
            <p:nvPr/>
          </p:nvSpPr>
          <p:spPr>
            <a:xfrm>
              <a:off x="49" y="4669056"/>
              <a:ext cx="547105" cy="474526"/>
            </a:xfrm>
            <a:custGeom>
              <a:avLst/>
              <a:gdLst/>
              <a:ahLst/>
              <a:cxnLst/>
              <a:rect l="l" t="t" r="r" b="b"/>
              <a:pathLst>
                <a:path w="3099" h="2688" extrusionOk="0">
                  <a:moveTo>
                    <a:pt x="1546" y="0"/>
                  </a:moveTo>
                  <a:lnTo>
                    <a:pt x="773" y="1344"/>
                  </a:lnTo>
                  <a:lnTo>
                    <a:pt x="0" y="2687"/>
                  </a:lnTo>
                  <a:lnTo>
                    <a:pt x="3098" y="2687"/>
                  </a:lnTo>
                  <a:lnTo>
                    <a:pt x="2325" y="1344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548037" y="4669056"/>
              <a:ext cx="547105" cy="474526"/>
            </a:xfrm>
            <a:custGeom>
              <a:avLst/>
              <a:gdLst/>
              <a:ahLst/>
              <a:cxnLst/>
              <a:rect l="l" t="t" r="r" b="b"/>
              <a:pathLst>
                <a:path w="3099" h="2688" extrusionOk="0">
                  <a:moveTo>
                    <a:pt x="1553" y="0"/>
                  </a:moveTo>
                  <a:lnTo>
                    <a:pt x="773" y="1344"/>
                  </a:lnTo>
                  <a:lnTo>
                    <a:pt x="0" y="2687"/>
                  </a:lnTo>
                  <a:lnTo>
                    <a:pt x="3099" y="2687"/>
                  </a:lnTo>
                  <a:lnTo>
                    <a:pt x="2326" y="134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1103616" y="4669056"/>
              <a:ext cx="546046" cy="474526"/>
            </a:xfrm>
            <a:custGeom>
              <a:avLst/>
              <a:gdLst/>
              <a:ahLst/>
              <a:cxnLst/>
              <a:rect l="l" t="t" r="r" b="b"/>
              <a:pathLst>
                <a:path w="3093" h="2688" extrusionOk="0">
                  <a:moveTo>
                    <a:pt x="1547" y="0"/>
                  </a:moveTo>
                  <a:lnTo>
                    <a:pt x="774" y="1344"/>
                  </a:lnTo>
                  <a:lnTo>
                    <a:pt x="1" y="2687"/>
                  </a:lnTo>
                  <a:lnTo>
                    <a:pt x="3093" y="2687"/>
                  </a:lnTo>
                  <a:lnTo>
                    <a:pt x="2320" y="134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1645248" y="4669056"/>
              <a:ext cx="546046" cy="474526"/>
            </a:xfrm>
            <a:custGeom>
              <a:avLst/>
              <a:gdLst/>
              <a:ahLst/>
              <a:cxnLst/>
              <a:rect l="l" t="t" r="r" b="b"/>
              <a:pathLst>
                <a:path w="3093" h="2688" extrusionOk="0">
                  <a:moveTo>
                    <a:pt x="1546" y="0"/>
                  </a:moveTo>
                  <a:lnTo>
                    <a:pt x="773" y="1344"/>
                  </a:lnTo>
                  <a:lnTo>
                    <a:pt x="0" y="2687"/>
                  </a:lnTo>
                  <a:lnTo>
                    <a:pt x="3092" y="2687"/>
                  </a:lnTo>
                  <a:lnTo>
                    <a:pt x="2319" y="1344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26"/>
          <p:cNvSpPr/>
          <p:nvPr/>
        </p:nvSpPr>
        <p:spPr>
          <a:xfrm>
            <a:off x="0" y="4986000"/>
            <a:ext cx="9144000" cy="15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6"/>
          <p:cNvSpPr txBox="1">
            <a:spLocks noGrp="1"/>
          </p:cNvSpPr>
          <p:nvPr>
            <p:ph type="title"/>
          </p:nvPr>
        </p:nvSpPr>
        <p:spPr>
          <a:xfrm>
            <a:off x="1388100" y="1960959"/>
            <a:ext cx="63678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83" name="Google Shape;1083;p26"/>
          <p:cNvGrpSpPr/>
          <p:nvPr/>
        </p:nvGrpSpPr>
        <p:grpSpPr>
          <a:xfrm rot="-5400000">
            <a:off x="550419" y="4450049"/>
            <a:ext cx="131116" cy="769197"/>
            <a:chOff x="563369" y="4197248"/>
            <a:chExt cx="131116" cy="769197"/>
          </a:xfrm>
        </p:grpSpPr>
        <p:sp>
          <p:nvSpPr>
            <p:cNvPr id="1084" name="Google Shape;1084;p26"/>
            <p:cNvSpPr/>
            <p:nvPr/>
          </p:nvSpPr>
          <p:spPr>
            <a:xfrm rot="10800000" flipH="1">
              <a:off x="563369" y="4197248"/>
              <a:ext cx="131116" cy="130151"/>
            </a:xfrm>
            <a:custGeom>
              <a:avLst/>
              <a:gdLst/>
              <a:ahLst/>
              <a:cxnLst/>
              <a:rect l="l" t="t" r="r" b="b"/>
              <a:pathLst>
                <a:path w="817" h="811" extrusionOk="0">
                  <a:moveTo>
                    <a:pt x="411" y="0"/>
                  </a:moveTo>
                  <a:cubicBezTo>
                    <a:pt x="184" y="0"/>
                    <a:pt x="0" y="185"/>
                    <a:pt x="0" y="405"/>
                  </a:cubicBezTo>
                  <a:cubicBezTo>
                    <a:pt x="0" y="626"/>
                    <a:pt x="184" y="810"/>
                    <a:pt x="411" y="810"/>
                  </a:cubicBezTo>
                  <a:cubicBezTo>
                    <a:pt x="632" y="810"/>
                    <a:pt x="816" y="626"/>
                    <a:pt x="816" y="405"/>
                  </a:cubicBezTo>
                  <a:cubicBezTo>
                    <a:pt x="816" y="178"/>
                    <a:pt x="63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 rot="10800000" flipH="1">
              <a:off x="563369" y="4497513"/>
              <a:ext cx="131116" cy="130151"/>
            </a:xfrm>
            <a:custGeom>
              <a:avLst/>
              <a:gdLst/>
              <a:ahLst/>
              <a:cxnLst/>
              <a:rect l="l" t="t" r="r" b="b"/>
              <a:pathLst>
                <a:path w="817" h="811" extrusionOk="0">
                  <a:moveTo>
                    <a:pt x="411" y="0"/>
                  </a:moveTo>
                  <a:cubicBezTo>
                    <a:pt x="184" y="0"/>
                    <a:pt x="0" y="184"/>
                    <a:pt x="0" y="405"/>
                  </a:cubicBezTo>
                  <a:cubicBezTo>
                    <a:pt x="0" y="626"/>
                    <a:pt x="184" y="810"/>
                    <a:pt x="411" y="810"/>
                  </a:cubicBezTo>
                  <a:cubicBezTo>
                    <a:pt x="632" y="810"/>
                    <a:pt x="816" y="626"/>
                    <a:pt x="816" y="405"/>
                  </a:cubicBezTo>
                  <a:cubicBezTo>
                    <a:pt x="816" y="184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 rot="10800000" flipH="1">
              <a:off x="563369" y="4835331"/>
              <a:ext cx="131116" cy="131114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11" y="1"/>
                  </a:moveTo>
                  <a:cubicBezTo>
                    <a:pt x="184" y="1"/>
                    <a:pt x="0" y="185"/>
                    <a:pt x="0" y="406"/>
                  </a:cubicBezTo>
                  <a:cubicBezTo>
                    <a:pt x="0" y="633"/>
                    <a:pt x="184" y="817"/>
                    <a:pt x="411" y="817"/>
                  </a:cubicBezTo>
                  <a:cubicBezTo>
                    <a:pt x="632" y="817"/>
                    <a:pt x="816" y="633"/>
                    <a:pt x="816" y="406"/>
                  </a:cubicBezTo>
                  <a:cubicBezTo>
                    <a:pt x="816" y="185"/>
                    <a:pt x="638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5" name="Google Shape;1245;p32"/>
          <p:cNvGrpSpPr/>
          <p:nvPr/>
        </p:nvGrpSpPr>
        <p:grpSpPr>
          <a:xfrm flipH="1">
            <a:off x="-540300" y="-284900"/>
            <a:ext cx="1608299" cy="1490986"/>
            <a:chOff x="6899950" y="36300"/>
            <a:chExt cx="1608299" cy="1490986"/>
          </a:xfrm>
        </p:grpSpPr>
        <p:sp>
          <p:nvSpPr>
            <p:cNvPr id="1246" name="Google Shape;1246;p32"/>
            <p:cNvSpPr/>
            <p:nvPr/>
          </p:nvSpPr>
          <p:spPr>
            <a:xfrm>
              <a:off x="7017383" y="36300"/>
              <a:ext cx="1490866" cy="1490986"/>
            </a:xfrm>
            <a:custGeom>
              <a:avLst/>
              <a:gdLst/>
              <a:ahLst/>
              <a:cxnLst/>
              <a:rect l="l" t="t" r="r" b="b"/>
              <a:pathLst>
                <a:path w="12467" h="12468" extrusionOk="0">
                  <a:moveTo>
                    <a:pt x="6234" y="1"/>
                  </a:moveTo>
                  <a:cubicBezTo>
                    <a:pt x="4436" y="1"/>
                    <a:pt x="2810" y="755"/>
                    <a:pt x="1675" y="1976"/>
                  </a:cubicBezTo>
                  <a:cubicBezTo>
                    <a:pt x="859" y="2854"/>
                    <a:pt x="289" y="3964"/>
                    <a:pt x="80" y="5197"/>
                  </a:cubicBezTo>
                  <a:cubicBezTo>
                    <a:pt x="31" y="5535"/>
                    <a:pt x="0" y="5878"/>
                    <a:pt x="0" y="6234"/>
                  </a:cubicBezTo>
                  <a:cubicBezTo>
                    <a:pt x="0" y="9676"/>
                    <a:pt x="2792" y="12467"/>
                    <a:pt x="6234" y="12467"/>
                  </a:cubicBezTo>
                  <a:cubicBezTo>
                    <a:pt x="9675" y="12467"/>
                    <a:pt x="12467" y="9676"/>
                    <a:pt x="12467" y="6234"/>
                  </a:cubicBezTo>
                  <a:cubicBezTo>
                    <a:pt x="12467" y="2792"/>
                    <a:pt x="9675" y="1"/>
                    <a:pt x="6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6984377" y="1068550"/>
              <a:ext cx="359592" cy="359712"/>
            </a:xfrm>
            <a:custGeom>
              <a:avLst/>
              <a:gdLst/>
              <a:ahLst/>
              <a:cxnLst/>
              <a:rect l="l" t="t" r="r" b="b"/>
              <a:pathLst>
                <a:path w="3007" h="3008" extrusionOk="0">
                  <a:moveTo>
                    <a:pt x="1503" y="265"/>
                  </a:moveTo>
                  <a:cubicBezTo>
                    <a:pt x="2191" y="265"/>
                    <a:pt x="2743" y="823"/>
                    <a:pt x="2743" y="1504"/>
                  </a:cubicBezTo>
                  <a:cubicBezTo>
                    <a:pt x="2743" y="2185"/>
                    <a:pt x="2184" y="2749"/>
                    <a:pt x="1503" y="2749"/>
                  </a:cubicBezTo>
                  <a:cubicBezTo>
                    <a:pt x="816" y="2749"/>
                    <a:pt x="258" y="2185"/>
                    <a:pt x="258" y="1504"/>
                  </a:cubicBezTo>
                  <a:cubicBezTo>
                    <a:pt x="258" y="823"/>
                    <a:pt x="816" y="265"/>
                    <a:pt x="1503" y="265"/>
                  </a:cubicBezTo>
                  <a:close/>
                  <a:moveTo>
                    <a:pt x="1503" y="1"/>
                  </a:moveTo>
                  <a:cubicBezTo>
                    <a:pt x="675" y="1"/>
                    <a:pt x="0" y="676"/>
                    <a:pt x="0" y="1504"/>
                  </a:cubicBezTo>
                  <a:cubicBezTo>
                    <a:pt x="0" y="2332"/>
                    <a:pt x="675" y="3007"/>
                    <a:pt x="1503" y="3007"/>
                  </a:cubicBezTo>
                  <a:cubicBezTo>
                    <a:pt x="2332" y="3007"/>
                    <a:pt x="3007" y="2332"/>
                    <a:pt x="3007" y="1504"/>
                  </a:cubicBezTo>
                  <a:cubicBezTo>
                    <a:pt x="3007" y="676"/>
                    <a:pt x="2332" y="1"/>
                    <a:pt x="1503" y="1"/>
                  </a:cubicBezTo>
                  <a:close/>
                </a:path>
              </a:pathLst>
            </a:custGeom>
            <a:solidFill>
              <a:srgbClr val="1E2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6899950" y="247605"/>
              <a:ext cx="320009" cy="413166"/>
            </a:xfrm>
            <a:custGeom>
              <a:avLst/>
              <a:gdLst/>
              <a:ahLst/>
              <a:cxnLst/>
              <a:rect l="l" t="t" r="r" b="b"/>
              <a:pathLst>
                <a:path w="2676" h="3455" extrusionOk="0">
                  <a:moveTo>
                    <a:pt x="1792" y="1"/>
                  </a:moveTo>
                  <a:cubicBezTo>
                    <a:pt x="805" y="1"/>
                    <a:pt x="1" y="811"/>
                    <a:pt x="1" y="1798"/>
                  </a:cubicBezTo>
                  <a:cubicBezTo>
                    <a:pt x="1" y="2541"/>
                    <a:pt x="443" y="3179"/>
                    <a:pt x="1087" y="3455"/>
                  </a:cubicBezTo>
                  <a:cubicBezTo>
                    <a:pt x="1289" y="2222"/>
                    <a:pt x="1854" y="1117"/>
                    <a:pt x="2676" y="240"/>
                  </a:cubicBezTo>
                  <a:cubicBezTo>
                    <a:pt x="2412" y="93"/>
                    <a:pt x="2105" y="13"/>
                    <a:pt x="1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7029102" y="276186"/>
              <a:ext cx="298723" cy="402164"/>
            </a:xfrm>
            <a:custGeom>
              <a:avLst/>
              <a:gdLst/>
              <a:ahLst/>
              <a:cxnLst/>
              <a:rect l="l" t="t" r="r" b="b"/>
              <a:pathLst>
                <a:path w="2498" h="3363" extrusionOk="0">
                  <a:moveTo>
                    <a:pt x="1583" y="1"/>
                  </a:moveTo>
                  <a:cubicBezTo>
                    <a:pt x="774" y="872"/>
                    <a:pt x="203" y="1983"/>
                    <a:pt x="1" y="3216"/>
                  </a:cubicBezTo>
                  <a:cubicBezTo>
                    <a:pt x="215" y="3308"/>
                    <a:pt x="455" y="3363"/>
                    <a:pt x="706" y="3363"/>
                  </a:cubicBezTo>
                  <a:cubicBezTo>
                    <a:pt x="1694" y="3363"/>
                    <a:pt x="2498" y="2553"/>
                    <a:pt x="2498" y="1565"/>
                  </a:cubicBezTo>
                  <a:cubicBezTo>
                    <a:pt x="2498" y="897"/>
                    <a:pt x="2142" y="314"/>
                    <a:pt x="1583" y="1"/>
                  </a:cubicBezTo>
                  <a:close/>
                </a:path>
              </a:pathLst>
            </a:custGeom>
            <a:solidFill>
              <a:srgbClr val="838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0" name="Google Shape;1250;p32"/>
          <p:cNvSpPr/>
          <p:nvPr/>
        </p:nvSpPr>
        <p:spPr>
          <a:xfrm>
            <a:off x="0" y="4986000"/>
            <a:ext cx="9144000" cy="1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2"/>
          <p:cNvSpPr/>
          <p:nvPr/>
        </p:nvSpPr>
        <p:spPr>
          <a:xfrm>
            <a:off x="8720507" y="549290"/>
            <a:ext cx="185946" cy="185944"/>
          </a:xfrm>
          <a:custGeom>
            <a:avLst/>
            <a:gdLst/>
            <a:ahLst/>
            <a:cxnLst/>
            <a:rect l="l" t="t" r="r" b="b"/>
            <a:pathLst>
              <a:path w="719" h="719" extrusionOk="0">
                <a:moveTo>
                  <a:pt x="357" y="1"/>
                </a:moveTo>
                <a:cubicBezTo>
                  <a:pt x="160" y="1"/>
                  <a:pt x="1" y="160"/>
                  <a:pt x="1" y="356"/>
                </a:cubicBezTo>
                <a:cubicBezTo>
                  <a:pt x="1" y="559"/>
                  <a:pt x="160" y="718"/>
                  <a:pt x="357" y="718"/>
                </a:cubicBezTo>
                <a:cubicBezTo>
                  <a:pt x="559" y="718"/>
                  <a:pt x="719" y="559"/>
                  <a:pt x="719" y="356"/>
                </a:cubicBezTo>
                <a:cubicBezTo>
                  <a:pt x="719" y="160"/>
                  <a:pt x="559" y="1"/>
                  <a:pt x="3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2"/>
          <p:cNvSpPr/>
          <p:nvPr/>
        </p:nvSpPr>
        <p:spPr>
          <a:xfrm>
            <a:off x="8425423" y="185935"/>
            <a:ext cx="139912" cy="138359"/>
          </a:xfrm>
          <a:custGeom>
            <a:avLst/>
            <a:gdLst/>
            <a:ahLst/>
            <a:cxnLst/>
            <a:rect l="l" t="t" r="r" b="b"/>
            <a:pathLst>
              <a:path w="541" h="535" extrusionOk="0">
                <a:moveTo>
                  <a:pt x="271" y="1"/>
                </a:moveTo>
                <a:cubicBezTo>
                  <a:pt x="117" y="1"/>
                  <a:pt x="1" y="117"/>
                  <a:pt x="1" y="271"/>
                </a:cubicBezTo>
                <a:cubicBezTo>
                  <a:pt x="1" y="424"/>
                  <a:pt x="117" y="534"/>
                  <a:pt x="271" y="534"/>
                </a:cubicBezTo>
                <a:cubicBezTo>
                  <a:pt x="424" y="534"/>
                  <a:pt x="540" y="412"/>
                  <a:pt x="540" y="271"/>
                </a:cubicBezTo>
                <a:cubicBezTo>
                  <a:pt x="540" y="123"/>
                  <a:pt x="424" y="1"/>
                  <a:pt x="2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BE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43A"/>
              </a:buClr>
              <a:buSzPts val="2800"/>
              <a:buFont typeface="Krona One"/>
              <a:buNone/>
              <a:defRPr sz="2800">
                <a:solidFill>
                  <a:srgbClr val="1E243A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ura"/>
              <a:buChar char="●"/>
              <a:defRPr sz="1800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○"/>
              <a:defRPr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■"/>
              <a:defRPr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●"/>
              <a:defRPr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○"/>
              <a:defRPr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■"/>
              <a:defRPr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●"/>
              <a:defRPr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○"/>
              <a:defRPr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■"/>
              <a:defRPr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3" r:id="rId5"/>
    <p:sldLayoutId id="2147483669" r:id="rId6"/>
    <p:sldLayoutId id="2147483671" r:id="rId7"/>
    <p:sldLayoutId id="2147483672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37"/>
          <p:cNvSpPr txBox="1">
            <a:spLocks noGrp="1"/>
          </p:cNvSpPr>
          <p:nvPr>
            <p:ph type="title"/>
          </p:nvPr>
        </p:nvSpPr>
        <p:spPr>
          <a:xfrm>
            <a:off x="656482" y="1808922"/>
            <a:ext cx="7294822" cy="1974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</a:rPr>
              <a:t>Team</a:t>
            </a:r>
            <a:br>
              <a:rPr lang="en" sz="5400" dirty="0">
                <a:solidFill>
                  <a:schemeClr val="lt1"/>
                </a:solidFill>
              </a:rPr>
            </a:br>
            <a:r>
              <a:rPr lang="en" sz="5400" dirty="0">
                <a:solidFill>
                  <a:schemeClr val="accent3"/>
                </a:solidFill>
              </a:rPr>
              <a:t>DREAM</a:t>
            </a:r>
            <a:endParaRPr sz="5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3929580" y="3548185"/>
            <a:ext cx="4539147" cy="6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Kindergarten project</a:t>
            </a:r>
            <a:endParaRPr dirty="0"/>
          </a:p>
        </p:txBody>
      </p:sp>
      <p:grpSp>
        <p:nvGrpSpPr>
          <p:cNvPr id="1378" name="Google Shape;1378;p41"/>
          <p:cNvGrpSpPr/>
          <p:nvPr/>
        </p:nvGrpSpPr>
        <p:grpSpPr>
          <a:xfrm>
            <a:off x="-54761" y="617476"/>
            <a:ext cx="2573797" cy="4525841"/>
            <a:chOff x="-54761" y="617476"/>
            <a:chExt cx="2573797" cy="4525841"/>
          </a:xfrm>
        </p:grpSpPr>
        <p:grpSp>
          <p:nvGrpSpPr>
            <p:cNvPr id="1379" name="Google Shape;1379;p41"/>
            <p:cNvGrpSpPr/>
            <p:nvPr/>
          </p:nvGrpSpPr>
          <p:grpSpPr>
            <a:xfrm>
              <a:off x="-54761" y="617476"/>
              <a:ext cx="2231447" cy="4525841"/>
              <a:chOff x="6922866" y="1282181"/>
              <a:chExt cx="1812858" cy="3676855"/>
            </a:xfrm>
          </p:grpSpPr>
          <p:sp>
            <p:nvSpPr>
              <p:cNvPr id="1380" name="Google Shape;1380;p41"/>
              <p:cNvSpPr/>
              <p:nvPr/>
            </p:nvSpPr>
            <p:spPr>
              <a:xfrm>
                <a:off x="7153775" y="1282181"/>
                <a:ext cx="174261" cy="17354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55" extrusionOk="0">
                    <a:moveTo>
                      <a:pt x="731" y="0"/>
                    </a:moveTo>
                    <a:lnTo>
                      <a:pt x="479" y="473"/>
                    </a:lnTo>
                    <a:lnTo>
                      <a:pt x="1" y="724"/>
                    </a:lnTo>
                    <a:lnTo>
                      <a:pt x="479" y="988"/>
                    </a:lnTo>
                    <a:lnTo>
                      <a:pt x="731" y="1454"/>
                    </a:lnTo>
                    <a:lnTo>
                      <a:pt x="994" y="988"/>
                    </a:lnTo>
                    <a:lnTo>
                      <a:pt x="1461" y="724"/>
                    </a:lnTo>
                    <a:lnTo>
                      <a:pt x="994" y="47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rgbClr val="ECB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1"/>
              <p:cNvSpPr/>
              <p:nvPr/>
            </p:nvSpPr>
            <p:spPr>
              <a:xfrm>
                <a:off x="6922866" y="3567755"/>
                <a:ext cx="174261" cy="17354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55" extrusionOk="0">
                    <a:moveTo>
                      <a:pt x="730" y="1"/>
                    </a:moveTo>
                    <a:lnTo>
                      <a:pt x="479" y="473"/>
                    </a:lnTo>
                    <a:lnTo>
                      <a:pt x="0" y="725"/>
                    </a:lnTo>
                    <a:lnTo>
                      <a:pt x="479" y="989"/>
                    </a:lnTo>
                    <a:lnTo>
                      <a:pt x="730" y="1455"/>
                    </a:lnTo>
                    <a:lnTo>
                      <a:pt x="988" y="989"/>
                    </a:lnTo>
                    <a:lnTo>
                      <a:pt x="1460" y="725"/>
                    </a:lnTo>
                    <a:lnTo>
                      <a:pt x="988" y="473"/>
                    </a:lnTo>
                    <a:lnTo>
                      <a:pt x="730" y="1"/>
                    </a:lnTo>
                    <a:close/>
                  </a:path>
                </a:pathLst>
              </a:custGeom>
              <a:solidFill>
                <a:srgbClr val="ECB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1"/>
              <p:cNvSpPr/>
              <p:nvPr/>
            </p:nvSpPr>
            <p:spPr>
              <a:xfrm>
                <a:off x="7851537" y="2188510"/>
                <a:ext cx="26479" cy="174392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4621" extrusionOk="0">
                    <a:moveTo>
                      <a:pt x="93" y="1"/>
                    </a:moveTo>
                    <a:cubicBezTo>
                      <a:pt x="50" y="1"/>
                      <a:pt x="1" y="37"/>
                      <a:pt x="1" y="93"/>
                    </a:cubicBezTo>
                    <a:lnTo>
                      <a:pt x="1" y="14528"/>
                    </a:lnTo>
                    <a:cubicBezTo>
                      <a:pt x="1" y="14571"/>
                      <a:pt x="38" y="14620"/>
                      <a:pt x="93" y="14620"/>
                    </a:cubicBezTo>
                    <a:lnTo>
                      <a:pt x="130" y="14620"/>
                    </a:lnTo>
                    <a:cubicBezTo>
                      <a:pt x="185" y="14620"/>
                      <a:pt x="222" y="14571"/>
                      <a:pt x="222" y="14528"/>
                    </a:cubicBezTo>
                    <a:lnTo>
                      <a:pt x="222" y="93"/>
                    </a:lnTo>
                    <a:cubicBezTo>
                      <a:pt x="222" y="50"/>
                      <a:pt x="185" y="1"/>
                      <a:pt x="130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1"/>
              <p:cNvSpPr/>
              <p:nvPr/>
            </p:nvSpPr>
            <p:spPr>
              <a:xfrm>
                <a:off x="7226892" y="2170857"/>
                <a:ext cx="578007" cy="619395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5193" extrusionOk="0">
                    <a:moveTo>
                      <a:pt x="2009" y="0"/>
                    </a:moveTo>
                    <a:cubicBezTo>
                      <a:pt x="897" y="0"/>
                      <a:pt x="1" y="949"/>
                      <a:pt x="121" y="2087"/>
                    </a:cubicBezTo>
                    <a:cubicBezTo>
                      <a:pt x="207" y="2903"/>
                      <a:pt x="821" y="3578"/>
                      <a:pt x="1618" y="3744"/>
                    </a:cubicBezTo>
                    <a:cubicBezTo>
                      <a:pt x="1759" y="3774"/>
                      <a:pt x="1894" y="3781"/>
                      <a:pt x="2023" y="3781"/>
                    </a:cubicBezTo>
                    <a:cubicBezTo>
                      <a:pt x="2232" y="3781"/>
                      <a:pt x="2404" y="3928"/>
                      <a:pt x="2422" y="4136"/>
                    </a:cubicBezTo>
                    <a:lnTo>
                      <a:pt x="2422" y="4143"/>
                    </a:lnTo>
                    <a:cubicBezTo>
                      <a:pt x="2502" y="4695"/>
                      <a:pt x="2956" y="5130"/>
                      <a:pt x="3496" y="5185"/>
                    </a:cubicBezTo>
                    <a:cubicBezTo>
                      <a:pt x="3541" y="5190"/>
                      <a:pt x="3586" y="5193"/>
                      <a:pt x="3631" y="5193"/>
                    </a:cubicBezTo>
                    <a:cubicBezTo>
                      <a:pt x="4300" y="5193"/>
                      <a:pt x="4845" y="4644"/>
                      <a:pt x="4845" y="3977"/>
                    </a:cubicBezTo>
                    <a:cubicBezTo>
                      <a:pt x="4845" y="3529"/>
                      <a:pt x="4612" y="3136"/>
                      <a:pt x="4250" y="2922"/>
                    </a:cubicBezTo>
                    <a:cubicBezTo>
                      <a:pt x="3980" y="2774"/>
                      <a:pt x="3833" y="2455"/>
                      <a:pt x="3876" y="2136"/>
                    </a:cubicBezTo>
                    <a:cubicBezTo>
                      <a:pt x="3888" y="2020"/>
                      <a:pt x="3888" y="1903"/>
                      <a:pt x="3888" y="1793"/>
                    </a:cubicBezTo>
                    <a:cubicBezTo>
                      <a:pt x="3833" y="823"/>
                      <a:pt x="3035" y="38"/>
                      <a:pt x="2072" y="1"/>
                    </a:cubicBezTo>
                    <a:cubicBezTo>
                      <a:pt x="2051" y="1"/>
                      <a:pt x="2030" y="0"/>
                      <a:pt x="2009" y="0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1"/>
              <p:cNvSpPr/>
              <p:nvPr/>
            </p:nvSpPr>
            <p:spPr>
              <a:xfrm>
                <a:off x="7608693" y="1618612"/>
                <a:ext cx="542343" cy="749643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6285" extrusionOk="0">
                    <a:moveTo>
                      <a:pt x="2235" y="1"/>
                    </a:moveTo>
                    <a:cubicBezTo>
                      <a:pt x="1547" y="1"/>
                      <a:pt x="867" y="343"/>
                      <a:pt x="466" y="993"/>
                    </a:cubicBezTo>
                    <a:cubicBezTo>
                      <a:pt x="0" y="1748"/>
                      <a:pt x="80" y="2748"/>
                      <a:pt x="675" y="3423"/>
                    </a:cubicBezTo>
                    <a:cubicBezTo>
                      <a:pt x="773" y="3539"/>
                      <a:pt x="890" y="3644"/>
                      <a:pt x="1000" y="3729"/>
                    </a:cubicBezTo>
                    <a:cubicBezTo>
                      <a:pt x="1178" y="3858"/>
                      <a:pt x="1233" y="4104"/>
                      <a:pt x="1117" y="4294"/>
                    </a:cubicBezTo>
                    <a:lnTo>
                      <a:pt x="1111" y="4306"/>
                    </a:lnTo>
                    <a:cubicBezTo>
                      <a:pt x="810" y="4834"/>
                      <a:pt x="908" y="5509"/>
                      <a:pt x="1356" y="5920"/>
                    </a:cubicBezTo>
                    <a:cubicBezTo>
                      <a:pt x="1616" y="6166"/>
                      <a:pt x="1944" y="6284"/>
                      <a:pt x="2269" y="6284"/>
                    </a:cubicBezTo>
                    <a:cubicBezTo>
                      <a:pt x="2672" y="6284"/>
                      <a:pt x="3070" y="6103"/>
                      <a:pt x="3331" y="5760"/>
                    </a:cubicBezTo>
                    <a:cubicBezTo>
                      <a:pt x="3632" y="5368"/>
                      <a:pt x="3681" y="4871"/>
                      <a:pt x="3509" y="4447"/>
                    </a:cubicBezTo>
                    <a:cubicBezTo>
                      <a:pt x="3381" y="4141"/>
                      <a:pt x="3466" y="3766"/>
                      <a:pt x="3712" y="3521"/>
                    </a:cubicBezTo>
                    <a:cubicBezTo>
                      <a:pt x="3792" y="3435"/>
                      <a:pt x="3878" y="3337"/>
                      <a:pt x="3945" y="3233"/>
                    </a:cubicBezTo>
                    <a:cubicBezTo>
                      <a:pt x="4546" y="2355"/>
                      <a:pt x="4368" y="1147"/>
                      <a:pt x="3546" y="472"/>
                    </a:cubicBezTo>
                    <a:cubicBezTo>
                      <a:pt x="3160" y="154"/>
                      <a:pt x="2695" y="1"/>
                      <a:pt x="2235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1"/>
              <p:cNvSpPr/>
              <p:nvPr/>
            </p:nvSpPr>
            <p:spPr>
              <a:xfrm>
                <a:off x="7947434" y="2163462"/>
                <a:ext cx="578007" cy="619514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5194" extrusionOk="0">
                    <a:moveTo>
                      <a:pt x="2843" y="1"/>
                    </a:moveTo>
                    <a:cubicBezTo>
                      <a:pt x="2822" y="1"/>
                      <a:pt x="2801" y="1"/>
                      <a:pt x="2780" y="2"/>
                    </a:cubicBezTo>
                    <a:cubicBezTo>
                      <a:pt x="1811" y="45"/>
                      <a:pt x="1013" y="824"/>
                      <a:pt x="964" y="1793"/>
                    </a:cubicBezTo>
                    <a:cubicBezTo>
                      <a:pt x="964" y="1904"/>
                      <a:pt x="964" y="2020"/>
                      <a:pt x="976" y="2137"/>
                    </a:cubicBezTo>
                    <a:cubicBezTo>
                      <a:pt x="1013" y="2450"/>
                      <a:pt x="872" y="2775"/>
                      <a:pt x="602" y="2922"/>
                    </a:cubicBezTo>
                    <a:cubicBezTo>
                      <a:pt x="240" y="3137"/>
                      <a:pt x="1" y="3530"/>
                      <a:pt x="1" y="3978"/>
                    </a:cubicBezTo>
                    <a:cubicBezTo>
                      <a:pt x="1" y="4645"/>
                      <a:pt x="551" y="5194"/>
                      <a:pt x="1216" y="5194"/>
                    </a:cubicBezTo>
                    <a:cubicBezTo>
                      <a:pt x="1261" y="5194"/>
                      <a:pt x="1305" y="5191"/>
                      <a:pt x="1350" y="5186"/>
                    </a:cubicBezTo>
                    <a:cubicBezTo>
                      <a:pt x="1896" y="5131"/>
                      <a:pt x="2350" y="4695"/>
                      <a:pt x="2424" y="4143"/>
                    </a:cubicBezTo>
                    <a:lnTo>
                      <a:pt x="2424" y="4137"/>
                    </a:lnTo>
                    <a:cubicBezTo>
                      <a:pt x="2449" y="3928"/>
                      <a:pt x="2620" y="3781"/>
                      <a:pt x="2823" y="3781"/>
                    </a:cubicBezTo>
                    <a:cubicBezTo>
                      <a:pt x="2958" y="3781"/>
                      <a:pt x="3093" y="3775"/>
                      <a:pt x="3234" y="3744"/>
                    </a:cubicBezTo>
                    <a:cubicBezTo>
                      <a:pt x="4031" y="3579"/>
                      <a:pt x="4645" y="2904"/>
                      <a:pt x="4725" y="2088"/>
                    </a:cubicBezTo>
                    <a:cubicBezTo>
                      <a:pt x="4845" y="956"/>
                      <a:pt x="3955" y="1"/>
                      <a:pt x="2843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1"/>
              <p:cNvSpPr/>
              <p:nvPr/>
            </p:nvSpPr>
            <p:spPr>
              <a:xfrm>
                <a:off x="7924057" y="2817687"/>
                <a:ext cx="449190" cy="481036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4033" extrusionOk="0">
                    <a:moveTo>
                      <a:pt x="2212" y="1"/>
                    </a:moveTo>
                    <a:cubicBezTo>
                      <a:pt x="2195" y="1"/>
                      <a:pt x="2177" y="1"/>
                      <a:pt x="2160" y="2"/>
                    </a:cubicBezTo>
                    <a:cubicBezTo>
                      <a:pt x="1411" y="32"/>
                      <a:pt x="792" y="640"/>
                      <a:pt x="749" y="1388"/>
                    </a:cubicBezTo>
                    <a:cubicBezTo>
                      <a:pt x="743" y="1480"/>
                      <a:pt x="749" y="1572"/>
                      <a:pt x="761" y="1658"/>
                    </a:cubicBezTo>
                    <a:cubicBezTo>
                      <a:pt x="792" y="1904"/>
                      <a:pt x="681" y="2149"/>
                      <a:pt x="467" y="2272"/>
                    </a:cubicBezTo>
                    <a:cubicBezTo>
                      <a:pt x="184" y="2431"/>
                      <a:pt x="0" y="2738"/>
                      <a:pt x="0" y="3082"/>
                    </a:cubicBezTo>
                    <a:cubicBezTo>
                      <a:pt x="0" y="3611"/>
                      <a:pt x="426" y="4032"/>
                      <a:pt x="945" y="4032"/>
                    </a:cubicBezTo>
                    <a:cubicBezTo>
                      <a:pt x="979" y="4032"/>
                      <a:pt x="1014" y="4030"/>
                      <a:pt x="1049" y="4026"/>
                    </a:cubicBezTo>
                    <a:cubicBezTo>
                      <a:pt x="1479" y="3983"/>
                      <a:pt x="1822" y="3646"/>
                      <a:pt x="1884" y="3217"/>
                    </a:cubicBezTo>
                    <a:lnTo>
                      <a:pt x="1884" y="3204"/>
                    </a:lnTo>
                    <a:cubicBezTo>
                      <a:pt x="1902" y="3051"/>
                      <a:pt x="2031" y="2940"/>
                      <a:pt x="2191" y="2940"/>
                    </a:cubicBezTo>
                    <a:cubicBezTo>
                      <a:pt x="2301" y="2940"/>
                      <a:pt x="2405" y="2928"/>
                      <a:pt x="2516" y="2910"/>
                    </a:cubicBezTo>
                    <a:cubicBezTo>
                      <a:pt x="3135" y="2787"/>
                      <a:pt x="3620" y="2253"/>
                      <a:pt x="3681" y="1628"/>
                    </a:cubicBezTo>
                    <a:cubicBezTo>
                      <a:pt x="3766" y="743"/>
                      <a:pt x="3077" y="1"/>
                      <a:pt x="2212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1"/>
              <p:cNvSpPr/>
              <p:nvPr/>
            </p:nvSpPr>
            <p:spPr>
              <a:xfrm>
                <a:off x="7364417" y="2817687"/>
                <a:ext cx="448474" cy="481036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4033" extrusionOk="0">
                    <a:moveTo>
                      <a:pt x="1548" y="1"/>
                    </a:moveTo>
                    <a:cubicBezTo>
                      <a:pt x="683" y="1"/>
                      <a:pt x="1" y="743"/>
                      <a:pt x="79" y="1628"/>
                    </a:cubicBezTo>
                    <a:cubicBezTo>
                      <a:pt x="140" y="2253"/>
                      <a:pt x="625" y="2787"/>
                      <a:pt x="1244" y="2910"/>
                    </a:cubicBezTo>
                    <a:cubicBezTo>
                      <a:pt x="1355" y="2928"/>
                      <a:pt x="1465" y="2940"/>
                      <a:pt x="1570" y="2940"/>
                    </a:cubicBezTo>
                    <a:cubicBezTo>
                      <a:pt x="1729" y="2940"/>
                      <a:pt x="1858" y="3051"/>
                      <a:pt x="1876" y="3204"/>
                    </a:cubicBezTo>
                    <a:lnTo>
                      <a:pt x="1876" y="3217"/>
                    </a:lnTo>
                    <a:cubicBezTo>
                      <a:pt x="1938" y="3646"/>
                      <a:pt x="2281" y="3983"/>
                      <a:pt x="2711" y="4026"/>
                    </a:cubicBezTo>
                    <a:cubicBezTo>
                      <a:pt x="2746" y="4030"/>
                      <a:pt x="2782" y="4032"/>
                      <a:pt x="2816" y="4032"/>
                    </a:cubicBezTo>
                    <a:cubicBezTo>
                      <a:pt x="3339" y="4032"/>
                      <a:pt x="3760" y="3611"/>
                      <a:pt x="3760" y="3082"/>
                    </a:cubicBezTo>
                    <a:cubicBezTo>
                      <a:pt x="3760" y="2738"/>
                      <a:pt x="3576" y="2431"/>
                      <a:pt x="3294" y="2272"/>
                    </a:cubicBezTo>
                    <a:cubicBezTo>
                      <a:pt x="3091" y="2149"/>
                      <a:pt x="2975" y="1904"/>
                      <a:pt x="3005" y="1658"/>
                    </a:cubicBezTo>
                    <a:cubicBezTo>
                      <a:pt x="3011" y="1572"/>
                      <a:pt x="3017" y="1480"/>
                      <a:pt x="3011" y="1388"/>
                    </a:cubicBezTo>
                    <a:cubicBezTo>
                      <a:pt x="2975" y="640"/>
                      <a:pt x="2349" y="32"/>
                      <a:pt x="1600" y="2"/>
                    </a:cubicBezTo>
                    <a:cubicBezTo>
                      <a:pt x="1583" y="1"/>
                      <a:pt x="1565" y="1"/>
                      <a:pt x="1548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1"/>
              <p:cNvSpPr/>
              <p:nvPr/>
            </p:nvSpPr>
            <p:spPr>
              <a:xfrm>
                <a:off x="7972106" y="3393090"/>
                <a:ext cx="338860" cy="270039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264" extrusionOk="0">
                    <a:moveTo>
                      <a:pt x="1754" y="1"/>
                    </a:moveTo>
                    <a:cubicBezTo>
                      <a:pt x="1384" y="1"/>
                      <a:pt x="1040" y="231"/>
                      <a:pt x="896" y="593"/>
                    </a:cubicBezTo>
                    <a:cubicBezTo>
                      <a:pt x="871" y="642"/>
                      <a:pt x="853" y="697"/>
                      <a:pt x="847" y="752"/>
                    </a:cubicBezTo>
                    <a:cubicBezTo>
                      <a:pt x="828" y="912"/>
                      <a:pt x="706" y="1035"/>
                      <a:pt x="546" y="1071"/>
                    </a:cubicBezTo>
                    <a:cubicBezTo>
                      <a:pt x="350" y="1121"/>
                      <a:pt x="172" y="1268"/>
                      <a:pt x="105" y="1470"/>
                    </a:cubicBezTo>
                    <a:cubicBezTo>
                      <a:pt x="0" y="1802"/>
                      <a:pt x="197" y="2170"/>
                      <a:pt x="546" y="2249"/>
                    </a:cubicBezTo>
                    <a:cubicBezTo>
                      <a:pt x="589" y="2259"/>
                      <a:pt x="631" y="2264"/>
                      <a:pt x="674" y="2264"/>
                    </a:cubicBezTo>
                    <a:cubicBezTo>
                      <a:pt x="899" y="2264"/>
                      <a:pt x="1112" y="2131"/>
                      <a:pt x="1215" y="1924"/>
                    </a:cubicBezTo>
                    <a:lnTo>
                      <a:pt x="1215" y="1918"/>
                    </a:lnTo>
                    <a:cubicBezTo>
                      <a:pt x="1243" y="1847"/>
                      <a:pt x="1315" y="1809"/>
                      <a:pt x="1388" y="1809"/>
                    </a:cubicBezTo>
                    <a:cubicBezTo>
                      <a:pt x="1411" y="1809"/>
                      <a:pt x="1433" y="1813"/>
                      <a:pt x="1454" y="1820"/>
                    </a:cubicBezTo>
                    <a:cubicBezTo>
                      <a:pt x="1516" y="1838"/>
                      <a:pt x="1583" y="1857"/>
                      <a:pt x="1651" y="1863"/>
                    </a:cubicBezTo>
                    <a:cubicBezTo>
                      <a:pt x="1684" y="1866"/>
                      <a:pt x="1717" y="1868"/>
                      <a:pt x="1750" y="1868"/>
                    </a:cubicBezTo>
                    <a:cubicBezTo>
                      <a:pt x="2113" y="1868"/>
                      <a:pt x="2456" y="1654"/>
                      <a:pt x="2614" y="1317"/>
                    </a:cubicBezTo>
                    <a:cubicBezTo>
                      <a:pt x="2841" y="795"/>
                      <a:pt x="2565" y="200"/>
                      <a:pt x="2019" y="41"/>
                    </a:cubicBezTo>
                    <a:cubicBezTo>
                      <a:pt x="1931" y="14"/>
                      <a:pt x="1842" y="1"/>
                      <a:pt x="1754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1"/>
              <p:cNvSpPr/>
              <p:nvPr/>
            </p:nvSpPr>
            <p:spPr>
              <a:xfrm>
                <a:off x="7385409" y="3350252"/>
                <a:ext cx="421637" cy="333016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2792" extrusionOk="0">
                    <a:moveTo>
                      <a:pt x="1340" y="0"/>
                    </a:moveTo>
                    <a:cubicBezTo>
                      <a:pt x="1233" y="0"/>
                      <a:pt x="1125" y="15"/>
                      <a:pt x="1019" y="46"/>
                    </a:cubicBezTo>
                    <a:cubicBezTo>
                      <a:pt x="351" y="248"/>
                      <a:pt x="1" y="985"/>
                      <a:pt x="289" y="1635"/>
                    </a:cubicBezTo>
                    <a:cubicBezTo>
                      <a:pt x="477" y="2043"/>
                      <a:pt x="888" y="2308"/>
                      <a:pt x="1330" y="2308"/>
                    </a:cubicBezTo>
                    <a:cubicBezTo>
                      <a:pt x="1380" y="2308"/>
                      <a:pt x="1429" y="2304"/>
                      <a:pt x="1479" y="2298"/>
                    </a:cubicBezTo>
                    <a:cubicBezTo>
                      <a:pt x="1559" y="2291"/>
                      <a:pt x="1645" y="2267"/>
                      <a:pt x="1725" y="2249"/>
                    </a:cubicBezTo>
                    <a:cubicBezTo>
                      <a:pt x="1749" y="2240"/>
                      <a:pt x="1775" y="2236"/>
                      <a:pt x="1801" y="2236"/>
                    </a:cubicBezTo>
                    <a:cubicBezTo>
                      <a:pt x="1891" y="2236"/>
                      <a:pt x="1981" y="2285"/>
                      <a:pt x="2019" y="2371"/>
                    </a:cubicBezTo>
                    <a:lnTo>
                      <a:pt x="2019" y="2377"/>
                    </a:lnTo>
                    <a:cubicBezTo>
                      <a:pt x="2144" y="2637"/>
                      <a:pt x="2414" y="2791"/>
                      <a:pt x="2699" y="2791"/>
                    </a:cubicBezTo>
                    <a:cubicBezTo>
                      <a:pt x="2750" y="2791"/>
                      <a:pt x="2802" y="2786"/>
                      <a:pt x="2854" y="2776"/>
                    </a:cubicBezTo>
                    <a:cubicBezTo>
                      <a:pt x="3289" y="2678"/>
                      <a:pt x="3535" y="2230"/>
                      <a:pt x="3400" y="1819"/>
                    </a:cubicBezTo>
                    <a:cubicBezTo>
                      <a:pt x="3320" y="1555"/>
                      <a:pt x="3105" y="1377"/>
                      <a:pt x="2860" y="1328"/>
                    </a:cubicBezTo>
                    <a:cubicBezTo>
                      <a:pt x="2651" y="1273"/>
                      <a:pt x="2504" y="1120"/>
                      <a:pt x="2473" y="929"/>
                    </a:cubicBezTo>
                    <a:cubicBezTo>
                      <a:pt x="2461" y="862"/>
                      <a:pt x="2443" y="788"/>
                      <a:pt x="2412" y="727"/>
                    </a:cubicBezTo>
                    <a:cubicBezTo>
                      <a:pt x="2238" y="279"/>
                      <a:pt x="1800" y="0"/>
                      <a:pt x="1340" y="0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1"/>
              <p:cNvSpPr/>
              <p:nvPr/>
            </p:nvSpPr>
            <p:spPr>
              <a:xfrm>
                <a:off x="7439560" y="2343329"/>
                <a:ext cx="438455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642" extrusionOk="0">
                    <a:moveTo>
                      <a:pt x="111" y="0"/>
                    </a:moveTo>
                    <a:cubicBezTo>
                      <a:pt x="87" y="0"/>
                      <a:pt x="62" y="9"/>
                      <a:pt x="44" y="28"/>
                    </a:cubicBezTo>
                    <a:cubicBezTo>
                      <a:pt x="1" y="71"/>
                      <a:pt x="1" y="132"/>
                      <a:pt x="44" y="169"/>
                    </a:cubicBezTo>
                    <a:cubicBezTo>
                      <a:pt x="81" y="200"/>
                      <a:pt x="3388" y="3629"/>
                      <a:pt x="3480" y="5549"/>
                    </a:cubicBezTo>
                    <a:cubicBezTo>
                      <a:pt x="3486" y="5605"/>
                      <a:pt x="3522" y="5641"/>
                      <a:pt x="3578" y="5641"/>
                    </a:cubicBezTo>
                    <a:cubicBezTo>
                      <a:pt x="3639" y="5641"/>
                      <a:pt x="3676" y="5598"/>
                      <a:pt x="3670" y="5537"/>
                    </a:cubicBezTo>
                    <a:cubicBezTo>
                      <a:pt x="3633" y="4690"/>
                      <a:pt x="3026" y="3512"/>
                      <a:pt x="1884" y="2016"/>
                    </a:cubicBezTo>
                    <a:cubicBezTo>
                      <a:pt x="1032" y="911"/>
                      <a:pt x="185" y="40"/>
                      <a:pt x="179" y="28"/>
                    </a:cubicBezTo>
                    <a:cubicBezTo>
                      <a:pt x="160" y="9"/>
                      <a:pt x="136" y="0"/>
                      <a:pt x="111" y="0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1"/>
              <p:cNvSpPr/>
              <p:nvPr/>
            </p:nvSpPr>
            <p:spPr>
              <a:xfrm>
                <a:off x="7513511" y="2951872"/>
                <a:ext cx="360926" cy="492486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29" extrusionOk="0">
                    <a:moveTo>
                      <a:pt x="108" y="1"/>
                    </a:moveTo>
                    <a:cubicBezTo>
                      <a:pt x="78" y="1"/>
                      <a:pt x="48" y="16"/>
                      <a:pt x="25" y="42"/>
                    </a:cubicBezTo>
                    <a:cubicBezTo>
                      <a:pt x="1" y="79"/>
                      <a:pt x="7" y="141"/>
                      <a:pt x="50" y="171"/>
                    </a:cubicBezTo>
                    <a:cubicBezTo>
                      <a:pt x="74" y="190"/>
                      <a:pt x="2737" y="2122"/>
                      <a:pt x="2829" y="4036"/>
                    </a:cubicBezTo>
                    <a:cubicBezTo>
                      <a:pt x="2835" y="4092"/>
                      <a:pt x="2872" y="4128"/>
                      <a:pt x="2927" y="4128"/>
                    </a:cubicBezTo>
                    <a:cubicBezTo>
                      <a:pt x="2988" y="4128"/>
                      <a:pt x="3025" y="4085"/>
                      <a:pt x="3019" y="4030"/>
                    </a:cubicBezTo>
                    <a:cubicBezTo>
                      <a:pt x="2982" y="3184"/>
                      <a:pt x="2479" y="2251"/>
                      <a:pt x="1547" y="1257"/>
                    </a:cubicBezTo>
                    <a:cubicBezTo>
                      <a:pt x="853" y="527"/>
                      <a:pt x="166" y="30"/>
                      <a:pt x="160" y="18"/>
                    </a:cubicBezTo>
                    <a:cubicBezTo>
                      <a:pt x="144" y="6"/>
                      <a:pt x="126" y="1"/>
                      <a:pt x="108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1"/>
              <p:cNvSpPr/>
              <p:nvPr/>
            </p:nvSpPr>
            <p:spPr>
              <a:xfrm>
                <a:off x="7545000" y="3445791"/>
                <a:ext cx="321327" cy="47125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951" extrusionOk="0">
                    <a:moveTo>
                      <a:pt x="105" y="1"/>
                    </a:moveTo>
                    <a:cubicBezTo>
                      <a:pt x="78" y="1"/>
                      <a:pt x="50" y="14"/>
                      <a:pt x="31" y="36"/>
                    </a:cubicBezTo>
                    <a:cubicBezTo>
                      <a:pt x="0" y="73"/>
                      <a:pt x="13" y="128"/>
                      <a:pt x="49" y="159"/>
                    </a:cubicBezTo>
                    <a:cubicBezTo>
                      <a:pt x="68" y="171"/>
                      <a:pt x="2424" y="2030"/>
                      <a:pt x="2510" y="3871"/>
                    </a:cubicBezTo>
                    <a:cubicBezTo>
                      <a:pt x="2516" y="3914"/>
                      <a:pt x="2559" y="3951"/>
                      <a:pt x="2602" y="3951"/>
                    </a:cubicBezTo>
                    <a:cubicBezTo>
                      <a:pt x="2657" y="3951"/>
                      <a:pt x="2694" y="3914"/>
                      <a:pt x="2688" y="3871"/>
                    </a:cubicBezTo>
                    <a:cubicBezTo>
                      <a:pt x="2651" y="3055"/>
                      <a:pt x="2209" y="2159"/>
                      <a:pt x="1381" y="1208"/>
                    </a:cubicBezTo>
                    <a:cubicBezTo>
                      <a:pt x="780" y="503"/>
                      <a:pt x="166" y="30"/>
                      <a:pt x="154" y="18"/>
                    </a:cubicBezTo>
                    <a:cubicBezTo>
                      <a:pt x="139" y="6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1"/>
              <p:cNvSpPr/>
              <p:nvPr/>
            </p:nvSpPr>
            <p:spPr>
              <a:xfrm>
                <a:off x="7855235" y="2347623"/>
                <a:ext cx="437739" cy="672353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5637" extrusionOk="0">
                    <a:moveTo>
                      <a:pt x="3559" y="1"/>
                    </a:moveTo>
                    <a:cubicBezTo>
                      <a:pt x="3534" y="1"/>
                      <a:pt x="3510" y="10"/>
                      <a:pt x="3492" y="29"/>
                    </a:cubicBezTo>
                    <a:cubicBezTo>
                      <a:pt x="3485" y="41"/>
                      <a:pt x="2633" y="912"/>
                      <a:pt x="1786" y="2016"/>
                    </a:cubicBezTo>
                    <a:cubicBezTo>
                      <a:pt x="645" y="3507"/>
                      <a:pt x="37" y="4691"/>
                      <a:pt x="1" y="5538"/>
                    </a:cubicBezTo>
                    <a:cubicBezTo>
                      <a:pt x="1" y="5593"/>
                      <a:pt x="37" y="5636"/>
                      <a:pt x="99" y="5636"/>
                    </a:cubicBezTo>
                    <a:cubicBezTo>
                      <a:pt x="148" y="5636"/>
                      <a:pt x="191" y="5599"/>
                      <a:pt x="191" y="5550"/>
                    </a:cubicBezTo>
                    <a:cubicBezTo>
                      <a:pt x="283" y="3630"/>
                      <a:pt x="3596" y="200"/>
                      <a:pt x="3626" y="170"/>
                    </a:cubicBezTo>
                    <a:cubicBezTo>
                      <a:pt x="3669" y="133"/>
                      <a:pt x="3669" y="72"/>
                      <a:pt x="3626" y="29"/>
                    </a:cubicBezTo>
                    <a:cubicBezTo>
                      <a:pt x="3608" y="10"/>
                      <a:pt x="3584" y="1"/>
                      <a:pt x="3559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1"/>
              <p:cNvSpPr/>
              <p:nvPr/>
            </p:nvSpPr>
            <p:spPr>
              <a:xfrm>
                <a:off x="7858932" y="2955570"/>
                <a:ext cx="360091" cy="4924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4129" extrusionOk="0">
                    <a:moveTo>
                      <a:pt x="2914" y="1"/>
                    </a:moveTo>
                    <a:cubicBezTo>
                      <a:pt x="2896" y="1"/>
                      <a:pt x="2878" y="6"/>
                      <a:pt x="2859" y="18"/>
                    </a:cubicBezTo>
                    <a:cubicBezTo>
                      <a:pt x="2853" y="18"/>
                      <a:pt x="2160" y="521"/>
                      <a:pt x="1473" y="1257"/>
                    </a:cubicBezTo>
                    <a:cubicBezTo>
                      <a:pt x="540" y="2251"/>
                      <a:pt x="37" y="3189"/>
                      <a:pt x="0" y="4030"/>
                    </a:cubicBezTo>
                    <a:cubicBezTo>
                      <a:pt x="0" y="4085"/>
                      <a:pt x="37" y="4128"/>
                      <a:pt x="98" y="4128"/>
                    </a:cubicBezTo>
                    <a:cubicBezTo>
                      <a:pt x="148" y="4128"/>
                      <a:pt x="191" y="4091"/>
                      <a:pt x="191" y="4048"/>
                    </a:cubicBezTo>
                    <a:cubicBezTo>
                      <a:pt x="283" y="2128"/>
                      <a:pt x="2939" y="202"/>
                      <a:pt x="2970" y="183"/>
                    </a:cubicBezTo>
                    <a:cubicBezTo>
                      <a:pt x="3013" y="140"/>
                      <a:pt x="3019" y="91"/>
                      <a:pt x="2988" y="42"/>
                    </a:cubicBezTo>
                    <a:cubicBezTo>
                      <a:pt x="2969" y="15"/>
                      <a:pt x="2943" y="1"/>
                      <a:pt x="2914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1"/>
              <p:cNvSpPr/>
              <p:nvPr/>
            </p:nvSpPr>
            <p:spPr>
              <a:xfrm>
                <a:off x="7866924" y="3449489"/>
                <a:ext cx="320611" cy="472687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63" extrusionOk="0">
                    <a:moveTo>
                      <a:pt x="2583" y="0"/>
                    </a:moveTo>
                    <a:cubicBezTo>
                      <a:pt x="2566" y="0"/>
                      <a:pt x="2549" y="6"/>
                      <a:pt x="2535" y="18"/>
                    </a:cubicBezTo>
                    <a:cubicBezTo>
                      <a:pt x="2535" y="30"/>
                      <a:pt x="1921" y="502"/>
                      <a:pt x="1308" y="1208"/>
                    </a:cubicBezTo>
                    <a:cubicBezTo>
                      <a:pt x="479" y="2165"/>
                      <a:pt x="44" y="3055"/>
                      <a:pt x="1" y="3871"/>
                    </a:cubicBezTo>
                    <a:cubicBezTo>
                      <a:pt x="1" y="3914"/>
                      <a:pt x="44" y="3963"/>
                      <a:pt x="93" y="3963"/>
                    </a:cubicBezTo>
                    <a:cubicBezTo>
                      <a:pt x="142" y="3963"/>
                      <a:pt x="179" y="3920"/>
                      <a:pt x="179" y="3871"/>
                    </a:cubicBezTo>
                    <a:cubicBezTo>
                      <a:pt x="258" y="2030"/>
                      <a:pt x="2621" y="171"/>
                      <a:pt x="2639" y="159"/>
                    </a:cubicBezTo>
                    <a:cubicBezTo>
                      <a:pt x="2682" y="128"/>
                      <a:pt x="2688" y="73"/>
                      <a:pt x="2657" y="36"/>
                    </a:cubicBezTo>
                    <a:cubicBezTo>
                      <a:pt x="2639" y="14"/>
                      <a:pt x="2611" y="0"/>
                      <a:pt x="2583" y="0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1"/>
              <p:cNvSpPr/>
              <p:nvPr/>
            </p:nvSpPr>
            <p:spPr>
              <a:xfrm>
                <a:off x="7672266" y="3860631"/>
                <a:ext cx="412095" cy="11712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982" extrusionOk="0">
                    <a:moveTo>
                      <a:pt x="492" y="0"/>
                    </a:moveTo>
                    <a:cubicBezTo>
                      <a:pt x="222" y="0"/>
                      <a:pt x="1" y="221"/>
                      <a:pt x="1" y="491"/>
                    </a:cubicBezTo>
                    <a:cubicBezTo>
                      <a:pt x="1" y="761"/>
                      <a:pt x="222" y="982"/>
                      <a:pt x="492" y="982"/>
                    </a:cubicBezTo>
                    <a:lnTo>
                      <a:pt x="2964" y="982"/>
                    </a:lnTo>
                    <a:cubicBezTo>
                      <a:pt x="3228" y="982"/>
                      <a:pt x="3443" y="761"/>
                      <a:pt x="3455" y="491"/>
                    </a:cubicBezTo>
                    <a:cubicBezTo>
                      <a:pt x="3455" y="221"/>
                      <a:pt x="3228" y="0"/>
                      <a:pt x="2964" y="0"/>
                    </a:cubicBezTo>
                    <a:close/>
                  </a:path>
                </a:pathLst>
              </a:custGeom>
              <a:solidFill>
                <a:srgbClr val="ECB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1"/>
              <p:cNvSpPr/>
              <p:nvPr/>
            </p:nvSpPr>
            <p:spPr>
              <a:xfrm>
                <a:off x="7573506" y="3909653"/>
                <a:ext cx="620707" cy="620588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5203" extrusionOk="0">
                    <a:moveTo>
                      <a:pt x="2602" y="0"/>
                    </a:moveTo>
                    <a:cubicBezTo>
                      <a:pt x="1166" y="0"/>
                      <a:pt x="1" y="1178"/>
                      <a:pt x="1" y="2602"/>
                    </a:cubicBezTo>
                    <a:cubicBezTo>
                      <a:pt x="1" y="4037"/>
                      <a:pt x="1172" y="5203"/>
                      <a:pt x="2602" y="5203"/>
                    </a:cubicBezTo>
                    <a:cubicBezTo>
                      <a:pt x="4038" y="5203"/>
                      <a:pt x="5197" y="4031"/>
                      <a:pt x="5203" y="2602"/>
                    </a:cubicBezTo>
                    <a:cubicBezTo>
                      <a:pt x="5203" y="1166"/>
                      <a:pt x="4025" y="0"/>
                      <a:pt x="2602" y="0"/>
                    </a:cubicBezTo>
                    <a:close/>
                  </a:path>
                </a:pathLst>
              </a:custGeom>
              <a:solidFill>
                <a:srgbClr val="ECB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1"/>
              <p:cNvSpPr/>
              <p:nvPr/>
            </p:nvSpPr>
            <p:spPr>
              <a:xfrm>
                <a:off x="7393520" y="4203786"/>
                <a:ext cx="1009901" cy="755249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6332" extrusionOk="0">
                    <a:moveTo>
                      <a:pt x="4234" y="1"/>
                    </a:moveTo>
                    <a:cubicBezTo>
                      <a:pt x="3252" y="1"/>
                      <a:pt x="2350" y="338"/>
                      <a:pt x="1632" y="896"/>
                    </a:cubicBezTo>
                    <a:cubicBezTo>
                      <a:pt x="1491" y="1007"/>
                      <a:pt x="1362" y="1117"/>
                      <a:pt x="1240" y="1240"/>
                    </a:cubicBezTo>
                    <a:cubicBezTo>
                      <a:pt x="780" y="1700"/>
                      <a:pt x="418" y="2264"/>
                      <a:pt x="215" y="2890"/>
                    </a:cubicBezTo>
                    <a:cubicBezTo>
                      <a:pt x="74" y="3314"/>
                      <a:pt x="0" y="3768"/>
                      <a:pt x="0" y="4234"/>
                    </a:cubicBezTo>
                    <a:cubicBezTo>
                      <a:pt x="0" y="4614"/>
                      <a:pt x="50" y="4982"/>
                      <a:pt x="142" y="5338"/>
                    </a:cubicBezTo>
                    <a:cubicBezTo>
                      <a:pt x="246" y="5688"/>
                      <a:pt x="381" y="6025"/>
                      <a:pt x="559" y="6332"/>
                    </a:cubicBezTo>
                    <a:lnTo>
                      <a:pt x="7902" y="6332"/>
                    </a:lnTo>
                    <a:cubicBezTo>
                      <a:pt x="8258" y="5719"/>
                      <a:pt x="8467" y="5001"/>
                      <a:pt x="8467" y="4240"/>
                    </a:cubicBezTo>
                    <a:cubicBezTo>
                      <a:pt x="8467" y="3676"/>
                      <a:pt x="8350" y="3129"/>
                      <a:pt x="8148" y="2633"/>
                    </a:cubicBezTo>
                    <a:cubicBezTo>
                      <a:pt x="7933" y="2111"/>
                      <a:pt x="7614" y="1633"/>
                      <a:pt x="7221" y="1240"/>
                    </a:cubicBezTo>
                    <a:cubicBezTo>
                      <a:pt x="7043" y="1056"/>
                      <a:pt x="6847" y="896"/>
                      <a:pt x="6639" y="749"/>
                    </a:cubicBezTo>
                    <a:cubicBezTo>
                      <a:pt x="5951" y="277"/>
                      <a:pt x="5123" y="1"/>
                      <a:pt x="4234" y="1"/>
                    </a:cubicBezTo>
                    <a:close/>
                  </a:path>
                </a:pathLst>
              </a:custGeom>
              <a:solidFill>
                <a:srgbClr val="ECB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1"/>
              <p:cNvSpPr/>
              <p:nvPr/>
            </p:nvSpPr>
            <p:spPr>
              <a:xfrm>
                <a:off x="8106190" y="3939591"/>
                <a:ext cx="629533" cy="629414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5277" extrusionOk="0">
                    <a:moveTo>
                      <a:pt x="2639" y="847"/>
                    </a:moveTo>
                    <a:cubicBezTo>
                      <a:pt x="3627" y="847"/>
                      <a:pt x="4424" y="1651"/>
                      <a:pt x="4424" y="2639"/>
                    </a:cubicBezTo>
                    <a:cubicBezTo>
                      <a:pt x="4424" y="3621"/>
                      <a:pt x="3621" y="4424"/>
                      <a:pt x="2639" y="4424"/>
                    </a:cubicBezTo>
                    <a:cubicBezTo>
                      <a:pt x="1651" y="4424"/>
                      <a:pt x="848" y="3621"/>
                      <a:pt x="848" y="2639"/>
                    </a:cubicBezTo>
                    <a:cubicBezTo>
                      <a:pt x="848" y="1651"/>
                      <a:pt x="1645" y="847"/>
                      <a:pt x="2639" y="847"/>
                    </a:cubicBezTo>
                    <a:close/>
                    <a:moveTo>
                      <a:pt x="2639" y="1"/>
                    </a:moveTo>
                    <a:cubicBezTo>
                      <a:pt x="1179" y="1"/>
                      <a:pt x="1" y="1179"/>
                      <a:pt x="1" y="2639"/>
                    </a:cubicBezTo>
                    <a:cubicBezTo>
                      <a:pt x="1" y="4093"/>
                      <a:pt x="1179" y="5277"/>
                      <a:pt x="2639" y="5277"/>
                    </a:cubicBezTo>
                    <a:cubicBezTo>
                      <a:pt x="4093" y="5277"/>
                      <a:pt x="5277" y="4093"/>
                      <a:pt x="5277" y="2639"/>
                    </a:cubicBezTo>
                    <a:cubicBezTo>
                      <a:pt x="5277" y="1179"/>
                      <a:pt x="4093" y="1"/>
                      <a:pt x="2639" y="1"/>
                    </a:cubicBezTo>
                    <a:close/>
                  </a:path>
                </a:pathLst>
              </a:custGeom>
              <a:solidFill>
                <a:srgbClr val="ECB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1"/>
              <p:cNvSpPr/>
              <p:nvPr/>
            </p:nvSpPr>
            <p:spPr>
              <a:xfrm>
                <a:off x="7056925" y="3939591"/>
                <a:ext cx="629414" cy="629414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847"/>
                    </a:moveTo>
                    <a:cubicBezTo>
                      <a:pt x="3626" y="847"/>
                      <a:pt x="4424" y="1651"/>
                      <a:pt x="4424" y="2639"/>
                    </a:cubicBezTo>
                    <a:cubicBezTo>
                      <a:pt x="4424" y="3621"/>
                      <a:pt x="3626" y="4424"/>
                      <a:pt x="2638" y="4424"/>
                    </a:cubicBezTo>
                    <a:cubicBezTo>
                      <a:pt x="1657" y="4424"/>
                      <a:pt x="853" y="3621"/>
                      <a:pt x="853" y="2639"/>
                    </a:cubicBezTo>
                    <a:cubicBezTo>
                      <a:pt x="853" y="1651"/>
                      <a:pt x="1651" y="847"/>
                      <a:pt x="2638" y="847"/>
                    </a:cubicBezTo>
                    <a:close/>
                    <a:moveTo>
                      <a:pt x="2638" y="1"/>
                    </a:moveTo>
                    <a:cubicBezTo>
                      <a:pt x="1178" y="1"/>
                      <a:pt x="0" y="1179"/>
                      <a:pt x="0" y="2639"/>
                    </a:cubicBezTo>
                    <a:cubicBezTo>
                      <a:pt x="0" y="4093"/>
                      <a:pt x="1178" y="5277"/>
                      <a:pt x="2638" y="5277"/>
                    </a:cubicBezTo>
                    <a:cubicBezTo>
                      <a:pt x="4092" y="5277"/>
                      <a:pt x="5276" y="4093"/>
                      <a:pt x="5276" y="2639"/>
                    </a:cubicBezTo>
                    <a:cubicBezTo>
                      <a:pt x="5276" y="1179"/>
                      <a:pt x="4092" y="1"/>
                      <a:pt x="2638" y="1"/>
                    </a:cubicBezTo>
                    <a:close/>
                  </a:path>
                </a:pathLst>
              </a:custGeom>
              <a:solidFill>
                <a:srgbClr val="ECB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1"/>
              <p:cNvSpPr/>
              <p:nvPr/>
            </p:nvSpPr>
            <p:spPr>
              <a:xfrm>
                <a:off x="7393520" y="4412399"/>
                <a:ext cx="1009901" cy="546637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4583" extrusionOk="0">
                    <a:moveTo>
                      <a:pt x="5939" y="0"/>
                    </a:moveTo>
                    <a:lnTo>
                      <a:pt x="5798" y="362"/>
                    </a:lnTo>
                    <a:lnTo>
                      <a:pt x="4295" y="4019"/>
                    </a:lnTo>
                    <a:lnTo>
                      <a:pt x="3129" y="792"/>
                    </a:lnTo>
                    <a:lnTo>
                      <a:pt x="2902" y="160"/>
                    </a:lnTo>
                    <a:lnTo>
                      <a:pt x="2737" y="583"/>
                    </a:lnTo>
                    <a:lnTo>
                      <a:pt x="1307" y="4117"/>
                    </a:lnTo>
                    <a:lnTo>
                      <a:pt x="215" y="1141"/>
                    </a:lnTo>
                    <a:cubicBezTo>
                      <a:pt x="74" y="1565"/>
                      <a:pt x="0" y="2019"/>
                      <a:pt x="0" y="2485"/>
                    </a:cubicBezTo>
                    <a:cubicBezTo>
                      <a:pt x="0" y="2865"/>
                      <a:pt x="50" y="3233"/>
                      <a:pt x="142" y="3589"/>
                    </a:cubicBezTo>
                    <a:cubicBezTo>
                      <a:pt x="246" y="3939"/>
                      <a:pt x="381" y="4276"/>
                      <a:pt x="559" y="4583"/>
                    </a:cubicBezTo>
                    <a:lnTo>
                      <a:pt x="7902" y="4583"/>
                    </a:lnTo>
                    <a:cubicBezTo>
                      <a:pt x="8258" y="3970"/>
                      <a:pt x="8467" y="3252"/>
                      <a:pt x="8467" y="2491"/>
                    </a:cubicBezTo>
                    <a:cubicBezTo>
                      <a:pt x="8467" y="1927"/>
                      <a:pt x="8350" y="1380"/>
                      <a:pt x="8148" y="871"/>
                    </a:cubicBezTo>
                    <a:lnTo>
                      <a:pt x="7178" y="3755"/>
                    </a:lnTo>
                    <a:lnTo>
                      <a:pt x="5994" y="166"/>
                    </a:lnTo>
                    <a:lnTo>
                      <a:pt x="5939" y="0"/>
                    </a:lnTo>
                    <a:close/>
                  </a:path>
                </a:pathLst>
              </a:custGeom>
              <a:solidFill>
                <a:srgbClr val="DB6F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1"/>
              <p:cNvSpPr/>
              <p:nvPr/>
            </p:nvSpPr>
            <p:spPr>
              <a:xfrm>
                <a:off x="7704471" y="4064711"/>
                <a:ext cx="366055" cy="144323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210" extrusionOk="0">
                    <a:moveTo>
                      <a:pt x="1535" y="1"/>
                    </a:moveTo>
                    <a:cubicBezTo>
                      <a:pt x="688" y="1"/>
                      <a:pt x="1" y="271"/>
                      <a:pt x="1" y="602"/>
                    </a:cubicBezTo>
                    <a:cubicBezTo>
                      <a:pt x="1" y="940"/>
                      <a:pt x="688" y="1210"/>
                      <a:pt x="1535" y="1210"/>
                    </a:cubicBezTo>
                    <a:cubicBezTo>
                      <a:pt x="2381" y="1210"/>
                      <a:pt x="3068" y="940"/>
                      <a:pt x="3068" y="602"/>
                    </a:cubicBezTo>
                    <a:cubicBezTo>
                      <a:pt x="3068" y="271"/>
                      <a:pt x="2381" y="1"/>
                      <a:pt x="15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1"/>
              <p:cNvSpPr/>
              <p:nvPr/>
            </p:nvSpPr>
            <p:spPr>
              <a:xfrm>
                <a:off x="7711866" y="4283581"/>
                <a:ext cx="365936" cy="14420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209" extrusionOk="0">
                    <a:moveTo>
                      <a:pt x="1534" y="0"/>
                    </a:moveTo>
                    <a:cubicBezTo>
                      <a:pt x="687" y="0"/>
                      <a:pt x="0" y="270"/>
                      <a:pt x="0" y="602"/>
                    </a:cubicBezTo>
                    <a:cubicBezTo>
                      <a:pt x="0" y="939"/>
                      <a:pt x="687" y="1209"/>
                      <a:pt x="1534" y="1209"/>
                    </a:cubicBezTo>
                    <a:cubicBezTo>
                      <a:pt x="2381" y="1209"/>
                      <a:pt x="3068" y="939"/>
                      <a:pt x="3068" y="602"/>
                    </a:cubicBezTo>
                    <a:cubicBezTo>
                      <a:pt x="3068" y="270"/>
                      <a:pt x="2381" y="0"/>
                      <a:pt x="1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1"/>
              <p:cNvSpPr/>
              <p:nvPr/>
            </p:nvSpPr>
            <p:spPr>
              <a:xfrm>
                <a:off x="7826728" y="4076400"/>
                <a:ext cx="128221" cy="128221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075" extrusionOk="0">
                    <a:moveTo>
                      <a:pt x="551" y="1"/>
                    </a:moveTo>
                    <a:cubicBezTo>
                      <a:pt x="547" y="1"/>
                      <a:pt x="544" y="1"/>
                      <a:pt x="540" y="1"/>
                    </a:cubicBezTo>
                    <a:cubicBezTo>
                      <a:pt x="246" y="1"/>
                      <a:pt x="0" y="240"/>
                      <a:pt x="0" y="541"/>
                    </a:cubicBezTo>
                    <a:cubicBezTo>
                      <a:pt x="0" y="829"/>
                      <a:pt x="240" y="1075"/>
                      <a:pt x="540" y="1075"/>
                    </a:cubicBezTo>
                    <a:cubicBezTo>
                      <a:pt x="829" y="1075"/>
                      <a:pt x="1074" y="835"/>
                      <a:pt x="1074" y="541"/>
                    </a:cubicBezTo>
                    <a:cubicBezTo>
                      <a:pt x="1074" y="244"/>
                      <a:pt x="835" y="1"/>
                      <a:pt x="551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1"/>
              <p:cNvSpPr/>
              <p:nvPr/>
            </p:nvSpPr>
            <p:spPr>
              <a:xfrm>
                <a:off x="7832572" y="4291573"/>
                <a:ext cx="128221" cy="128221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075" extrusionOk="0">
                    <a:moveTo>
                      <a:pt x="546" y="1"/>
                    </a:moveTo>
                    <a:cubicBezTo>
                      <a:pt x="542" y="1"/>
                      <a:pt x="538" y="1"/>
                      <a:pt x="534" y="1"/>
                    </a:cubicBezTo>
                    <a:cubicBezTo>
                      <a:pt x="246" y="1"/>
                      <a:pt x="0" y="234"/>
                      <a:pt x="0" y="535"/>
                    </a:cubicBezTo>
                    <a:cubicBezTo>
                      <a:pt x="0" y="829"/>
                      <a:pt x="234" y="1074"/>
                      <a:pt x="534" y="1074"/>
                    </a:cubicBezTo>
                    <a:cubicBezTo>
                      <a:pt x="829" y="1074"/>
                      <a:pt x="1074" y="835"/>
                      <a:pt x="1074" y="535"/>
                    </a:cubicBezTo>
                    <a:cubicBezTo>
                      <a:pt x="1074" y="238"/>
                      <a:pt x="841" y="1"/>
                      <a:pt x="546" y="1"/>
                    </a:cubicBezTo>
                    <a:close/>
                  </a:path>
                </a:pathLst>
              </a:custGeom>
              <a:solidFill>
                <a:srgbClr val="1E2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6" name="Google Shape;1406;p41"/>
            <p:cNvSpPr/>
            <p:nvPr/>
          </p:nvSpPr>
          <p:spPr>
            <a:xfrm>
              <a:off x="2304539" y="2672688"/>
              <a:ext cx="214497" cy="213616"/>
            </a:xfrm>
            <a:custGeom>
              <a:avLst/>
              <a:gdLst/>
              <a:ahLst/>
              <a:cxnLst/>
              <a:rect l="l" t="t" r="r" b="b"/>
              <a:pathLst>
                <a:path w="1461" h="1455" extrusionOk="0">
                  <a:moveTo>
                    <a:pt x="730" y="1"/>
                  </a:moveTo>
                  <a:lnTo>
                    <a:pt x="479" y="473"/>
                  </a:lnTo>
                  <a:lnTo>
                    <a:pt x="0" y="725"/>
                  </a:lnTo>
                  <a:lnTo>
                    <a:pt x="479" y="989"/>
                  </a:lnTo>
                  <a:lnTo>
                    <a:pt x="730" y="1455"/>
                  </a:lnTo>
                  <a:lnTo>
                    <a:pt x="988" y="989"/>
                  </a:lnTo>
                  <a:lnTo>
                    <a:pt x="1460" y="725"/>
                  </a:lnTo>
                  <a:lnTo>
                    <a:pt x="988" y="47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CB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41"/>
          <p:cNvSpPr txBox="1">
            <a:spLocks noGrp="1"/>
          </p:cNvSpPr>
          <p:nvPr>
            <p:ph type="title" idx="2"/>
          </p:nvPr>
        </p:nvSpPr>
        <p:spPr>
          <a:xfrm>
            <a:off x="5344650" y="2447322"/>
            <a:ext cx="31470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70"/>
          <p:cNvSpPr/>
          <p:nvPr/>
        </p:nvSpPr>
        <p:spPr>
          <a:xfrm>
            <a:off x="5573309" y="1484596"/>
            <a:ext cx="1766400" cy="17760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70"/>
          <p:cNvSpPr/>
          <p:nvPr/>
        </p:nvSpPr>
        <p:spPr>
          <a:xfrm>
            <a:off x="1899434" y="1494321"/>
            <a:ext cx="1766400" cy="17760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70"/>
          <p:cNvSpPr txBox="1">
            <a:spLocks noGrp="1"/>
          </p:cNvSpPr>
          <p:nvPr>
            <p:ph type="ctrTitle"/>
          </p:nvPr>
        </p:nvSpPr>
        <p:spPr>
          <a:xfrm>
            <a:off x="1075050" y="529975"/>
            <a:ext cx="69939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049" name="Google Shape;2049;p70"/>
          <p:cNvSpPr txBox="1">
            <a:spLocks noGrp="1"/>
          </p:cNvSpPr>
          <p:nvPr>
            <p:ph type="subTitle" idx="1"/>
          </p:nvPr>
        </p:nvSpPr>
        <p:spPr>
          <a:xfrm>
            <a:off x="1299747" y="3564883"/>
            <a:ext cx="2869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Aleksander Pratshkov</a:t>
            </a:r>
            <a:endParaRPr dirty="0"/>
          </a:p>
        </p:txBody>
      </p:sp>
      <p:sp>
        <p:nvSpPr>
          <p:cNvPr id="2050" name="Google Shape;2050;p70"/>
          <p:cNvSpPr txBox="1">
            <a:spLocks noGrp="1"/>
          </p:cNvSpPr>
          <p:nvPr>
            <p:ph type="subTitle" idx="2"/>
          </p:nvPr>
        </p:nvSpPr>
        <p:spPr>
          <a:xfrm>
            <a:off x="1299747" y="3939515"/>
            <a:ext cx="286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Front End developer</a:t>
            </a:r>
            <a:endParaRPr dirty="0"/>
          </a:p>
        </p:txBody>
      </p:sp>
      <p:sp>
        <p:nvSpPr>
          <p:cNvPr id="2051" name="Google Shape;2051;p70"/>
          <p:cNvSpPr txBox="1">
            <a:spLocks noGrp="1"/>
          </p:cNvSpPr>
          <p:nvPr>
            <p:ph type="subTitle" idx="3"/>
          </p:nvPr>
        </p:nvSpPr>
        <p:spPr>
          <a:xfrm>
            <a:off x="4974822" y="3431818"/>
            <a:ext cx="2869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Georgi Koradov</a:t>
            </a:r>
            <a:endParaRPr dirty="0"/>
          </a:p>
        </p:txBody>
      </p:sp>
      <p:sp>
        <p:nvSpPr>
          <p:cNvPr id="2052" name="Google Shape;2052;p70"/>
          <p:cNvSpPr txBox="1">
            <a:spLocks noGrp="1"/>
          </p:cNvSpPr>
          <p:nvPr>
            <p:ph type="subTitle" idx="4"/>
          </p:nvPr>
        </p:nvSpPr>
        <p:spPr>
          <a:xfrm>
            <a:off x="4974763" y="3814719"/>
            <a:ext cx="286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Back End developer</a:t>
            </a:r>
            <a:endParaRPr dirty="0"/>
          </a:p>
        </p:txBody>
      </p:sp>
      <p:pic>
        <p:nvPicPr>
          <p:cNvPr id="1026" name="Picture 2" descr="Отваряне на снимката">
            <a:extLst>
              <a:ext uri="{FF2B5EF4-FFF2-40B4-BE49-F238E27FC236}">
                <a16:creationId xmlns:a16="http://schemas.microsoft.com/office/drawing/2014/main" id="{90484BCE-5D1C-4E25-96FE-1BD36CB7E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" b="16644"/>
          <a:stretch/>
        </p:blipFill>
        <p:spPr bwMode="auto">
          <a:xfrm>
            <a:off x="5478168" y="1175130"/>
            <a:ext cx="1611919" cy="200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22BF2357-FD64-474E-A2F7-90942B396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Картина 5" descr="Картина, която съдържа лице, стена, мъж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0A4EF9D3-96B2-4E90-9B2D-2DF340C98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80" y="1221100"/>
            <a:ext cx="1808836" cy="19350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9"/>
          <p:cNvSpPr txBox="1">
            <a:spLocks noGrp="1"/>
          </p:cNvSpPr>
          <p:nvPr>
            <p:ph type="title"/>
          </p:nvPr>
        </p:nvSpPr>
        <p:spPr>
          <a:xfrm>
            <a:off x="1258787" y="440860"/>
            <a:ext cx="3897900" cy="9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Our Project</a:t>
            </a:r>
            <a:endParaRPr dirty="0"/>
          </a:p>
        </p:txBody>
      </p:sp>
      <p:sp>
        <p:nvSpPr>
          <p:cNvPr id="1354" name="Google Shape;1354;p39"/>
          <p:cNvSpPr txBox="1">
            <a:spLocks noGrp="1"/>
          </p:cNvSpPr>
          <p:nvPr>
            <p:ph type="subTitle" idx="1"/>
          </p:nvPr>
        </p:nvSpPr>
        <p:spPr>
          <a:xfrm>
            <a:off x="1113013" y="1343859"/>
            <a:ext cx="4910100" cy="3128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dirty="0"/>
              <a:t>Our project is about kindergarten management application.</a:t>
            </a:r>
          </a:p>
          <a:p>
            <a:pPr marL="11430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allows candidacies to be sorted and searched for by parents according to certain criteria.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parent needs to make a registration in order to submit a candidacy. According to point sets for each of the districts of the city, points can be given, which form a score for applying to a kindergarten.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66"/>
          <p:cNvSpPr txBox="1">
            <a:spLocks noGrp="1"/>
          </p:cNvSpPr>
          <p:nvPr>
            <p:ph type="ctrTitle"/>
          </p:nvPr>
        </p:nvSpPr>
        <p:spPr>
          <a:xfrm>
            <a:off x="1075050" y="527001"/>
            <a:ext cx="69939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stages</a:t>
            </a:r>
            <a:endParaRPr/>
          </a:p>
        </p:txBody>
      </p:sp>
      <p:sp>
        <p:nvSpPr>
          <p:cNvPr id="1998" name="Google Shape;1998;p66"/>
          <p:cNvSpPr/>
          <p:nvPr/>
        </p:nvSpPr>
        <p:spPr>
          <a:xfrm>
            <a:off x="497834" y="2666954"/>
            <a:ext cx="2520300" cy="14637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66"/>
          <p:cNvSpPr/>
          <p:nvPr/>
        </p:nvSpPr>
        <p:spPr>
          <a:xfrm>
            <a:off x="585458" y="2579313"/>
            <a:ext cx="2520300" cy="146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66"/>
          <p:cNvSpPr txBox="1">
            <a:spLocks noGrp="1"/>
          </p:cNvSpPr>
          <p:nvPr>
            <p:ph type="ctrTitle"/>
          </p:nvPr>
        </p:nvSpPr>
        <p:spPr>
          <a:xfrm>
            <a:off x="724638" y="2799638"/>
            <a:ext cx="22761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Stage 1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2001" name="Google Shape;2001;p66"/>
          <p:cNvSpPr txBox="1">
            <a:spLocks noGrp="1"/>
          </p:cNvSpPr>
          <p:nvPr>
            <p:ph type="subTitle" idx="4294967295"/>
          </p:nvPr>
        </p:nvSpPr>
        <p:spPr>
          <a:xfrm>
            <a:off x="724638" y="3357813"/>
            <a:ext cx="2276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We made plan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Distributing roles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2002" name="Google Shape;2002;p66"/>
          <p:cNvSpPr/>
          <p:nvPr/>
        </p:nvSpPr>
        <p:spPr>
          <a:xfrm>
            <a:off x="3377792" y="1844154"/>
            <a:ext cx="2520300" cy="146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66"/>
          <p:cNvSpPr/>
          <p:nvPr/>
        </p:nvSpPr>
        <p:spPr>
          <a:xfrm>
            <a:off x="3283088" y="1940650"/>
            <a:ext cx="2520300" cy="146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66"/>
          <p:cNvSpPr txBox="1">
            <a:spLocks noGrp="1"/>
          </p:cNvSpPr>
          <p:nvPr>
            <p:ph type="ctrTitle"/>
          </p:nvPr>
        </p:nvSpPr>
        <p:spPr>
          <a:xfrm>
            <a:off x="3499892" y="1940650"/>
            <a:ext cx="22761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Stage 2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2005" name="Google Shape;2005;p66"/>
          <p:cNvSpPr txBox="1">
            <a:spLocks noGrp="1"/>
          </p:cNvSpPr>
          <p:nvPr>
            <p:ph type="subTitle" idx="4294967295"/>
          </p:nvPr>
        </p:nvSpPr>
        <p:spPr>
          <a:xfrm>
            <a:off x="3477537" y="2605505"/>
            <a:ext cx="2429726" cy="58870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Start working on the program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Make presentation and documentation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2006" name="Google Shape;2006;p66"/>
          <p:cNvSpPr/>
          <p:nvPr/>
        </p:nvSpPr>
        <p:spPr>
          <a:xfrm>
            <a:off x="6167949" y="2797227"/>
            <a:ext cx="2520300" cy="14799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66"/>
          <p:cNvSpPr/>
          <p:nvPr/>
        </p:nvSpPr>
        <p:spPr>
          <a:xfrm>
            <a:off x="5976915" y="2620773"/>
            <a:ext cx="2623710" cy="15560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66"/>
          <p:cNvSpPr txBox="1">
            <a:spLocks noGrp="1"/>
          </p:cNvSpPr>
          <p:nvPr>
            <p:ph type="ctrTitle"/>
          </p:nvPr>
        </p:nvSpPr>
        <p:spPr>
          <a:xfrm>
            <a:off x="6116987" y="2551388"/>
            <a:ext cx="22761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Stage 3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2009" name="Google Shape;2009;p66"/>
          <p:cNvSpPr txBox="1">
            <a:spLocks noGrp="1"/>
          </p:cNvSpPr>
          <p:nvPr>
            <p:ph type="subTitle" idx="4294967295"/>
          </p:nvPr>
        </p:nvSpPr>
        <p:spPr>
          <a:xfrm>
            <a:off x="6098297" y="3361188"/>
            <a:ext cx="2608389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We discussed our program functionality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We made everything clear about the presentation</a:t>
            </a:r>
            <a:endParaRPr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52"/>
          <p:cNvSpPr txBox="1">
            <a:spLocks noGrp="1"/>
          </p:cNvSpPr>
          <p:nvPr>
            <p:ph type="ctrTitle"/>
          </p:nvPr>
        </p:nvSpPr>
        <p:spPr>
          <a:xfrm>
            <a:off x="1075050" y="527001"/>
            <a:ext cx="69939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sp>
        <p:nvSpPr>
          <p:cNvPr id="1797" name="Google Shape;1797;p52"/>
          <p:cNvSpPr txBox="1">
            <a:spLocks noGrp="1"/>
          </p:cNvSpPr>
          <p:nvPr>
            <p:ph type="subTitle" idx="4294967295"/>
          </p:nvPr>
        </p:nvSpPr>
        <p:spPr>
          <a:xfrm>
            <a:off x="315514" y="2775521"/>
            <a:ext cx="17730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effectLst/>
                <a:latin typeface="Jura" panose="020B0604020202020204" charset="0"/>
                <a:ea typeface="Jura" panose="020B0604020202020204" charset="0"/>
                <a:cs typeface="Majalla UI"/>
              </a:rPr>
              <a:t>C++ </a:t>
            </a:r>
            <a:r>
              <a:rPr lang="en-US" sz="1400" dirty="0">
                <a:effectLst/>
                <a:latin typeface="Jura" panose="020B0604020202020204" charset="0"/>
                <a:ea typeface="Jura" panose="020B0604020202020204" charset="0"/>
                <a:cs typeface="Majalla UI"/>
              </a:rPr>
              <a:t>is the programming language we used</a:t>
            </a:r>
            <a:endParaRPr lang="en-US" sz="1400" dirty="0">
              <a:latin typeface="Jura" panose="020B0604020202020204" charset="0"/>
              <a:ea typeface="Jura" panose="020B0604020202020204" charset="0"/>
            </a:endParaRPr>
          </a:p>
        </p:txBody>
      </p:sp>
      <p:sp>
        <p:nvSpPr>
          <p:cNvPr id="1798" name="Google Shape;1798;p52"/>
          <p:cNvSpPr txBox="1">
            <a:spLocks noGrp="1"/>
          </p:cNvSpPr>
          <p:nvPr>
            <p:ph type="subTitle" idx="4294967295"/>
          </p:nvPr>
        </p:nvSpPr>
        <p:spPr>
          <a:xfrm>
            <a:off x="1875200" y="3567327"/>
            <a:ext cx="17730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We used </a:t>
            </a:r>
            <a:r>
              <a:rPr lang="en" sz="1400" b="1" dirty="0"/>
              <a:t>Git Hub </a:t>
            </a:r>
            <a:r>
              <a:rPr lang="en" sz="1400" dirty="0"/>
              <a:t>to monitor our progress</a:t>
            </a:r>
            <a:endParaRPr sz="1400" dirty="0"/>
          </a:p>
        </p:txBody>
      </p:sp>
      <p:sp>
        <p:nvSpPr>
          <p:cNvPr id="1799" name="Google Shape;1799;p52"/>
          <p:cNvSpPr txBox="1">
            <a:spLocks noGrp="1"/>
          </p:cNvSpPr>
          <p:nvPr>
            <p:ph type="subTitle" idx="4294967295"/>
          </p:nvPr>
        </p:nvSpPr>
        <p:spPr>
          <a:xfrm>
            <a:off x="3638132" y="2775521"/>
            <a:ext cx="17730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effectLst/>
                <a:latin typeface="Jura" panose="020B0604020202020204" charset="0"/>
                <a:ea typeface="Jura" panose="020B0604020202020204" charset="0"/>
                <a:cs typeface="Majalla UI"/>
              </a:rPr>
              <a:t>Visual Studio </a:t>
            </a:r>
            <a:r>
              <a:rPr lang="en-US" sz="1400" dirty="0">
                <a:effectLst/>
                <a:latin typeface="Jura" panose="020B0604020202020204" charset="0"/>
                <a:ea typeface="Jura" panose="020B0604020202020204" charset="0"/>
                <a:cs typeface="Majalla UI"/>
              </a:rPr>
              <a:t>– our development environment </a:t>
            </a:r>
            <a:endParaRPr sz="1400" dirty="0">
              <a:latin typeface="Jura" panose="020B0604020202020204" charset="0"/>
              <a:ea typeface="Jura" panose="020B0604020202020204" charset="0"/>
            </a:endParaRPr>
          </a:p>
        </p:txBody>
      </p:sp>
      <p:sp>
        <p:nvSpPr>
          <p:cNvPr id="1800" name="Google Shape;1800;p52"/>
          <p:cNvSpPr txBox="1">
            <a:spLocks noGrp="1"/>
          </p:cNvSpPr>
          <p:nvPr>
            <p:ph type="subTitle" idx="4294967295"/>
          </p:nvPr>
        </p:nvSpPr>
        <p:spPr>
          <a:xfrm>
            <a:off x="5317067" y="3567327"/>
            <a:ext cx="1951732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Jura" panose="020B0604020202020204" charset="0"/>
                <a:ea typeface="Jura" panose="020B0604020202020204" charset="0"/>
              </a:rPr>
              <a:t>W</a:t>
            </a:r>
            <a:r>
              <a:rPr lang="en" sz="1400" dirty="0">
                <a:latin typeface="Jura" panose="020B0604020202020204" charset="0"/>
                <a:ea typeface="Jura" panose="020B0604020202020204" charset="0"/>
              </a:rPr>
              <a:t>e used            </a:t>
            </a:r>
            <a:r>
              <a:rPr lang="en" sz="1400" b="1" dirty="0">
                <a:latin typeface="Jura" panose="020B0604020202020204" charset="0"/>
                <a:ea typeface="Jura" panose="020B0604020202020204" charset="0"/>
              </a:rPr>
              <a:t>Power Point</a:t>
            </a:r>
            <a:r>
              <a:rPr lang="en" sz="1400" dirty="0">
                <a:latin typeface="Jura" panose="020B0604020202020204" charset="0"/>
                <a:ea typeface="Jura" panose="020B0604020202020204" charset="0"/>
              </a:rPr>
              <a:t> for our presentation</a:t>
            </a:r>
            <a:endParaRPr sz="1400" dirty="0">
              <a:latin typeface="Jura" panose="020B0604020202020204" charset="0"/>
              <a:ea typeface="Jura" panose="020B0604020202020204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F699637-DFD3-490F-86B1-696CD28D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4" y="1518437"/>
            <a:ext cx="945099" cy="1057947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A2F78544-FA02-4864-B0FB-EEE8D46B5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676" y="2152027"/>
            <a:ext cx="1140164" cy="1140164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7AB825D5-D81A-44B5-A151-E2B18EFED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872" y="1535103"/>
            <a:ext cx="1181936" cy="1026386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03F8E833-54CD-4669-821E-B7E7C6381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456" y="2438517"/>
            <a:ext cx="920191" cy="920191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9347C08-1BE9-48D0-82C3-1488C2DB0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117" y="1637909"/>
            <a:ext cx="877996" cy="819004"/>
          </a:xfrm>
          <a:prstGeom prst="rect">
            <a:avLst/>
          </a:prstGeom>
        </p:spPr>
      </p:pic>
      <p:sp>
        <p:nvSpPr>
          <p:cNvPr id="20" name="Google Shape;1800;p52"/>
          <p:cNvSpPr txBox="1">
            <a:spLocks/>
          </p:cNvSpPr>
          <p:nvPr/>
        </p:nvSpPr>
        <p:spPr>
          <a:xfrm>
            <a:off x="6960750" y="2767202"/>
            <a:ext cx="1648897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ura"/>
              <a:buChar char="●"/>
              <a:defRPr sz="1800" b="0" i="0" u="none" strike="noStrike" cap="none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○"/>
              <a:defRPr sz="1400" b="0" i="0" u="none" strike="noStrike" cap="none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■"/>
              <a:defRPr sz="1400" b="0" i="0" u="none" strike="noStrike" cap="none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●"/>
              <a:defRPr sz="1400" b="0" i="0" u="none" strike="noStrike" cap="none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○"/>
              <a:defRPr sz="1400" b="0" i="0" u="none" strike="noStrike" cap="none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■"/>
              <a:defRPr sz="1400" b="0" i="0" u="none" strike="noStrike" cap="none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●"/>
              <a:defRPr sz="1400" b="0" i="0" u="none" strike="noStrike" cap="none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○"/>
              <a:defRPr sz="1400" b="0" i="0" u="none" strike="noStrike" cap="none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ra"/>
              <a:buChar char="■"/>
              <a:defRPr sz="1400" b="0" i="0" u="none" strike="noStrike" cap="none">
                <a:solidFill>
                  <a:schemeClr val="dk2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Jura"/>
              <a:buNone/>
            </a:pPr>
            <a:r>
              <a:rPr lang="en-US" sz="1400" dirty="0"/>
              <a:t>We used </a:t>
            </a:r>
            <a:r>
              <a:rPr lang="en-US" sz="1400" b="1" dirty="0"/>
              <a:t>Word</a:t>
            </a:r>
            <a:r>
              <a:rPr lang="en-US" sz="1400" dirty="0"/>
              <a:t> for our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3"/>
          <p:cNvSpPr txBox="1">
            <a:spLocks noGrp="1"/>
          </p:cNvSpPr>
          <p:nvPr>
            <p:ph type="title"/>
          </p:nvPr>
        </p:nvSpPr>
        <p:spPr>
          <a:xfrm>
            <a:off x="344481" y="1417983"/>
            <a:ext cx="7368284" cy="1848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DEMONSTRATION</a:t>
            </a:r>
            <a:endParaRPr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72"/>
          <p:cNvSpPr txBox="1">
            <a:spLocks noGrp="1"/>
          </p:cNvSpPr>
          <p:nvPr>
            <p:ph type="title"/>
          </p:nvPr>
        </p:nvSpPr>
        <p:spPr>
          <a:xfrm>
            <a:off x="399811" y="1278835"/>
            <a:ext cx="7577997" cy="1046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endParaRPr dirty="0"/>
          </a:p>
        </p:txBody>
      </p:sp>
      <p:sp>
        <p:nvSpPr>
          <p:cNvPr id="2086" name="Google Shape;2086;p72"/>
          <p:cNvSpPr txBox="1">
            <a:spLocks noGrp="1"/>
          </p:cNvSpPr>
          <p:nvPr>
            <p:ph type="subTitle" idx="1"/>
          </p:nvPr>
        </p:nvSpPr>
        <p:spPr>
          <a:xfrm>
            <a:off x="1542173" y="2700704"/>
            <a:ext cx="4832400" cy="11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77" y="3129640"/>
            <a:ext cx="2314898" cy="145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73" y="3048360"/>
            <a:ext cx="2314898" cy="1457528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3CC8ED4-6F8D-4881-9097-06E3FB99B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539" y="2967080"/>
            <a:ext cx="1219370" cy="6763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eamlike Presentation by Slidesgo">
  <a:themeElements>
    <a:clrScheme name="Simple Light">
      <a:dk1>
        <a:srgbClr val="666666"/>
      </a:dk1>
      <a:lt1>
        <a:srgbClr val="FFFFFF"/>
      </a:lt1>
      <a:dk2>
        <a:srgbClr val="595959"/>
      </a:dk2>
      <a:lt2>
        <a:srgbClr val="EEEEEE"/>
      </a:lt2>
      <a:accent1>
        <a:srgbClr val="DB6F4A"/>
      </a:accent1>
      <a:accent2>
        <a:srgbClr val="ECBB30"/>
      </a:accent2>
      <a:accent3>
        <a:srgbClr val="1E243A"/>
      </a:accent3>
      <a:accent4>
        <a:srgbClr val="8382EE"/>
      </a:accent4>
      <a:accent5>
        <a:srgbClr val="E3B3C4"/>
      </a:accent5>
      <a:accent6>
        <a:srgbClr val="D58266"/>
      </a:accent6>
      <a:hlink>
        <a:srgbClr val="8382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172</Words>
  <Application>Microsoft Office PowerPoint</Application>
  <PresentationFormat>Презентация на цял екран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Krona One</vt:lpstr>
      <vt:lpstr>Jura</vt:lpstr>
      <vt:lpstr>Arial</vt:lpstr>
      <vt:lpstr>Dreamlike Presentation by Slidesgo</vt:lpstr>
      <vt:lpstr>Team DREAM</vt:lpstr>
      <vt:lpstr>Kindergarten project</vt:lpstr>
      <vt:lpstr>Our team</vt:lpstr>
      <vt:lpstr>Our Project</vt:lpstr>
      <vt:lpstr>Project stages</vt:lpstr>
      <vt:lpstr>Used Technologies</vt:lpstr>
      <vt:lpstr>DEMONSTRATION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Kindergarten PROJECT</dc:title>
  <dc:creator>Александър Костадинов Патрашков</dc:creator>
  <cp:lastModifiedBy>Александър Костадинов Патрашков</cp:lastModifiedBy>
  <cp:revision>9</cp:revision>
  <dcterms:modified xsi:type="dcterms:W3CDTF">2021-07-14T06:54:36Z</dcterms:modified>
</cp:coreProperties>
</file>