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21"/>
  </p:notesMasterIdLst>
  <p:sldIdLst>
    <p:sldId id="256" r:id="rId2"/>
    <p:sldId id="257" r:id="rId3"/>
    <p:sldId id="264" r:id="rId4"/>
    <p:sldId id="265" r:id="rId5"/>
    <p:sldId id="269" r:id="rId6"/>
    <p:sldId id="258" r:id="rId7"/>
    <p:sldId id="266" r:id="rId8"/>
    <p:sldId id="267" r:id="rId9"/>
    <p:sldId id="259" r:id="rId10"/>
    <p:sldId id="268" r:id="rId11"/>
    <p:sldId id="270" r:id="rId12"/>
    <p:sldId id="260" r:id="rId13"/>
    <p:sldId id="273" r:id="rId14"/>
    <p:sldId id="274" r:id="rId15"/>
    <p:sldId id="262" r:id="rId16"/>
    <p:sldId id="275" r:id="rId17"/>
    <p:sldId id="272" r:id="rId18"/>
    <p:sldId id="261" r:id="rId19"/>
    <p:sldId id="263" r:id="rId2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21DF63-03B9-63DC-9EA7-5F84F307D763}" v="2" dt="2024-04-01T06:44:24.818"/>
    <p1510:client id="{DD21E3D7-B9BC-23D5-9917-768533AFC577}" v="15" dt="2024-04-01T06:34:31.5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ET KAYRA BULUT" userId="fc912a3c-39cc-4896-8f64-2891e01336e6" providerId="ADAL" clId="{96EFD917-1E19-004C-81D0-1ED734B777B6}"/>
    <pc:docChg chg="modSld">
      <pc:chgData name="MUHAMMET KAYRA BULUT" userId="fc912a3c-39cc-4896-8f64-2891e01336e6" providerId="ADAL" clId="{96EFD917-1E19-004C-81D0-1ED734B777B6}" dt="2024-03-28T09:13:53.719" v="0" actId="20577"/>
      <pc:docMkLst>
        <pc:docMk/>
      </pc:docMkLst>
      <pc:sldChg chg="modNotesTx">
        <pc:chgData name="MUHAMMET KAYRA BULUT" userId="fc912a3c-39cc-4896-8f64-2891e01336e6" providerId="ADAL" clId="{96EFD917-1E19-004C-81D0-1ED734B777B6}" dt="2024-03-28T09:13:53.719" v="0" actId="20577"/>
        <pc:sldMkLst>
          <pc:docMk/>
          <pc:sldMk cId="1848750358" sldId="269"/>
        </pc:sldMkLst>
      </pc:sldChg>
    </pc:docChg>
  </pc:docChgLst>
  <pc:docChgLst>
    <pc:chgData name="MUHAMMET KAYRA BULUT" userId="S::kayra.bulut@std.yildiz.edu.tr::fc912a3c-39cc-4896-8f64-2891e01336e6" providerId="AD" clId="Web-{D1B255BB-23DF-3125-152B-DA7847C9082E}"/>
    <pc:docChg chg="modSld">
      <pc:chgData name="MUHAMMET KAYRA BULUT" userId="S::kayra.bulut@std.yildiz.edu.tr::fc912a3c-39cc-4896-8f64-2891e01336e6" providerId="AD" clId="Web-{D1B255BB-23DF-3125-152B-DA7847C9082E}" dt="2024-03-27T07:47:01.623" v="65"/>
      <pc:docMkLst>
        <pc:docMk/>
      </pc:docMkLst>
      <pc:sldChg chg="modNotes">
        <pc:chgData name="MUHAMMET KAYRA BULUT" userId="S::kayra.bulut@std.yildiz.edu.tr::fc912a3c-39cc-4896-8f64-2891e01336e6" providerId="AD" clId="Web-{D1B255BB-23DF-3125-152B-DA7847C9082E}" dt="2024-03-27T07:31:19.157" v="35"/>
        <pc:sldMkLst>
          <pc:docMk/>
          <pc:sldMk cId="169655730" sldId="260"/>
        </pc:sldMkLst>
      </pc:sldChg>
      <pc:sldChg chg="modNotes">
        <pc:chgData name="MUHAMMET KAYRA BULUT" userId="S::kayra.bulut@std.yildiz.edu.tr::fc912a3c-39cc-4896-8f64-2891e01336e6" providerId="AD" clId="Web-{D1B255BB-23DF-3125-152B-DA7847C9082E}" dt="2024-03-27T07:47:01.623" v="65"/>
        <pc:sldMkLst>
          <pc:docMk/>
          <pc:sldMk cId="1848750358" sldId="269"/>
        </pc:sldMkLst>
      </pc:sldChg>
    </pc:docChg>
  </pc:docChgLst>
  <pc:docChgLst>
    <pc:chgData name="MUHAMMET KAYRA BULUT" userId="S::kayra.bulut@std.yildiz.edu.tr::fc912a3c-39cc-4896-8f64-2891e01336e6" providerId="AD" clId="Web-{4521DF63-03B9-63DC-9EA7-5F84F307D763}"/>
    <pc:docChg chg="modSld">
      <pc:chgData name="MUHAMMET KAYRA BULUT" userId="S::kayra.bulut@std.yildiz.edu.tr::fc912a3c-39cc-4896-8f64-2891e01336e6" providerId="AD" clId="Web-{4521DF63-03B9-63DC-9EA7-5F84F307D763}" dt="2024-04-01T06:44:23.443" v="1"/>
      <pc:docMkLst>
        <pc:docMk/>
      </pc:docMkLst>
      <pc:sldChg chg="modNotes">
        <pc:chgData name="MUHAMMET KAYRA BULUT" userId="S::kayra.bulut@std.yildiz.edu.tr::fc912a3c-39cc-4896-8f64-2891e01336e6" providerId="AD" clId="Web-{4521DF63-03B9-63DC-9EA7-5F84F307D763}" dt="2024-04-01T06:44:23.443" v="1"/>
        <pc:sldMkLst>
          <pc:docMk/>
          <pc:sldMk cId="187011400" sldId="259"/>
        </pc:sldMkLst>
      </pc:sldChg>
    </pc:docChg>
  </pc:docChgLst>
  <pc:docChgLst>
    <pc:chgData name="MUHAMMET KAYRA BULUT" userId="S::kayra.bulut@std.yildiz.edu.tr::fc912a3c-39cc-4896-8f64-2891e01336e6" providerId="AD" clId="Web-{3BDEEB93-62C4-64FD-C609-2B7AFE08C404}"/>
    <pc:docChg chg="modSld">
      <pc:chgData name="MUHAMMET KAYRA BULUT" userId="S::kayra.bulut@std.yildiz.edu.tr::fc912a3c-39cc-4896-8f64-2891e01336e6" providerId="AD" clId="Web-{3BDEEB93-62C4-64FD-C609-2B7AFE08C404}" dt="2024-03-22T05:51:09.793" v="67" actId="20577"/>
      <pc:docMkLst>
        <pc:docMk/>
      </pc:docMkLst>
      <pc:sldChg chg="delSp modSp">
        <pc:chgData name="MUHAMMET KAYRA BULUT" userId="S::kayra.bulut@std.yildiz.edu.tr::fc912a3c-39cc-4896-8f64-2891e01336e6" providerId="AD" clId="Web-{3BDEEB93-62C4-64FD-C609-2B7AFE08C404}" dt="2024-03-22T05:51:09.793" v="67" actId="20577"/>
        <pc:sldMkLst>
          <pc:docMk/>
          <pc:sldMk cId="187011400" sldId="259"/>
        </pc:sldMkLst>
        <pc:spChg chg="mod">
          <ac:chgData name="MUHAMMET KAYRA BULUT" userId="S::kayra.bulut@std.yildiz.edu.tr::fc912a3c-39cc-4896-8f64-2891e01336e6" providerId="AD" clId="Web-{3BDEEB93-62C4-64FD-C609-2B7AFE08C404}" dt="2024-03-22T05:51:09.793" v="67" actId="20577"/>
          <ac:spMkLst>
            <pc:docMk/>
            <pc:sldMk cId="187011400" sldId="259"/>
            <ac:spMk id="3" creationId="{2AB6CF89-4063-BAE6-0C69-3217DDF78311}"/>
          </ac:spMkLst>
        </pc:spChg>
        <pc:spChg chg="del mod">
          <ac:chgData name="MUHAMMET KAYRA BULUT" userId="S::kayra.bulut@std.yildiz.edu.tr::fc912a3c-39cc-4896-8f64-2891e01336e6" providerId="AD" clId="Web-{3BDEEB93-62C4-64FD-C609-2B7AFE08C404}" dt="2024-03-22T05:51:06.043" v="65"/>
          <ac:spMkLst>
            <pc:docMk/>
            <pc:sldMk cId="187011400" sldId="259"/>
            <ac:spMk id="5" creationId="{949F8E8D-9CC0-075B-17E7-3B103EE7FB3D}"/>
          </ac:spMkLst>
        </pc:spChg>
      </pc:sldChg>
      <pc:sldChg chg="delSp modSp">
        <pc:chgData name="MUHAMMET KAYRA BULUT" userId="S::kayra.bulut@std.yildiz.edu.tr::fc912a3c-39cc-4896-8f64-2891e01336e6" providerId="AD" clId="Web-{3BDEEB93-62C4-64FD-C609-2B7AFE08C404}" dt="2024-03-22T05:50:55.215" v="63" actId="20577"/>
        <pc:sldMkLst>
          <pc:docMk/>
          <pc:sldMk cId="169655730" sldId="260"/>
        </pc:sldMkLst>
        <pc:spChg chg="mod">
          <ac:chgData name="MUHAMMET KAYRA BULUT" userId="S::kayra.bulut@std.yildiz.edu.tr::fc912a3c-39cc-4896-8f64-2891e01336e6" providerId="AD" clId="Web-{3BDEEB93-62C4-64FD-C609-2B7AFE08C404}" dt="2024-03-22T05:50:55.215" v="63" actId="20577"/>
          <ac:spMkLst>
            <pc:docMk/>
            <pc:sldMk cId="169655730" sldId="260"/>
            <ac:spMk id="3" creationId="{D6A95038-0FCE-E622-81BA-382628FC3AD4}"/>
          </ac:spMkLst>
        </pc:spChg>
        <pc:spChg chg="del mod">
          <ac:chgData name="MUHAMMET KAYRA BULUT" userId="S::kayra.bulut@std.yildiz.edu.tr::fc912a3c-39cc-4896-8f64-2891e01336e6" providerId="AD" clId="Web-{3BDEEB93-62C4-64FD-C609-2B7AFE08C404}" dt="2024-03-22T05:50:46.902" v="60"/>
          <ac:spMkLst>
            <pc:docMk/>
            <pc:sldMk cId="169655730" sldId="260"/>
            <ac:spMk id="5" creationId="{13B9B858-C794-C0D0-C0E3-60F64E4355B1}"/>
          </ac:spMkLst>
        </pc:spChg>
      </pc:sldChg>
      <pc:sldChg chg="modSp">
        <pc:chgData name="MUHAMMET KAYRA BULUT" userId="S::kayra.bulut@std.yildiz.edu.tr::fc912a3c-39cc-4896-8f64-2891e01336e6" providerId="AD" clId="Web-{3BDEEB93-62C4-64FD-C609-2B7AFE08C404}" dt="2024-03-22T05:48:52.433" v="31" actId="20577"/>
        <pc:sldMkLst>
          <pc:docMk/>
          <pc:sldMk cId="3776527635" sldId="261"/>
        </pc:sldMkLst>
        <pc:spChg chg="mod">
          <ac:chgData name="MUHAMMET KAYRA BULUT" userId="S::kayra.bulut@std.yildiz.edu.tr::fc912a3c-39cc-4896-8f64-2891e01336e6" providerId="AD" clId="Web-{3BDEEB93-62C4-64FD-C609-2B7AFE08C404}" dt="2024-03-22T05:48:52.433" v="31" actId="20577"/>
          <ac:spMkLst>
            <pc:docMk/>
            <pc:sldMk cId="3776527635" sldId="261"/>
            <ac:spMk id="3" creationId="{869B0853-715F-CA90-202E-3B682B8BB91D}"/>
          </ac:spMkLst>
        </pc:spChg>
      </pc:sldChg>
      <pc:sldChg chg="modSp">
        <pc:chgData name="MUHAMMET KAYRA BULUT" userId="S::kayra.bulut@std.yildiz.edu.tr::fc912a3c-39cc-4896-8f64-2891e01336e6" providerId="AD" clId="Web-{3BDEEB93-62C4-64FD-C609-2B7AFE08C404}" dt="2024-03-22T05:49:16.167" v="39" actId="20577"/>
        <pc:sldMkLst>
          <pc:docMk/>
          <pc:sldMk cId="280087254" sldId="266"/>
        </pc:sldMkLst>
        <pc:spChg chg="mod">
          <ac:chgData name="MUHAMMET KAYRA BULUT" userId="S::kayra.bulut@std.yildiz.edu.tr::fc912a3c-39cc-4896-8f64-2891e01336e6" providerId="AD" clId="Web-{3BDEEB93-62C4-64FD-C609-2B7AFE08C404}" dt="2024-03-22T05:49:16.167" v="39" actId="20577"/>
          <ac:spMkLst>
            <pc:docMk/>
            <pc:sldMk cId="280087254" sldId="266"/>
            <ac:spMk id="3" creationId="{1F2ECF27-2711-7810-EB02-815921E0A24F}"/>
          </ac:spMkLst>
        </pc:spChg>
      </pc:sldChg>
      <pc:sldChg chg="delSp modSp">
        <pc:chgData name="MUHAMMET KAYRA BULUT" userId="S::kayra.bulut@std.yildiz.edu.tr::fc912a3c-39cc-4896-8f64-2891e01336e6" providerId="AD" clId="Web-{3BDEEB93-62C4-64FD-C609-2B7AFE08C404}" dt="2024-03-22T05:50:00.246" v="49" actId="20577"/>
        <pc:sldMkLst>
          <pc:docMk/>
          <pc:sldMk cId="1848750358" sldId="269"/>
        </pc:sldMkLst>
        <pc:spChg chg="mod">
          <ac:chgData name="MUHAMMET KAYRA BULUT" userId="S::kayra.bulut@std.yildiz.edu.tr::fc912a3c-39cc-4896-8f64-2891e01336e6" providerId="AD" clId="Web-{3BDEEB93-62C4-64FD-C609-2B7AFE08C404}" dt="2024-03-22T05:50:00.246" v="49" actId="20577"/>
          <ac:spMkLst>
            <pc:docMk/>
            <pc:sldMk cId="1848750358" sldId="269"/>
            <ac:spMk id="3" creationId="{2CF9DB12-4866-86CC-4CFD-14FF8BD3A388}"/>
          </ac:spMkLst>
        </pc:spChg>
        <pc:spChg chg="del mod">
          <ac:chgData name="MUHAMMET KAYRA BULUT" userId="S::kayra.bulut@std.yildiz.edu.tr::fc912a3c-39cc-4896-8f64-2891e01336e6" providerId="AD" clId="Web-{3BDEEB93-62C4-64FD-C609-2B7AFE08C404}" dt="2024-03-22T05:49:31.042" v="42"/>
          <ac:spMkLst>
            <pc:docMk/>
            <pc:sldMk cId="1848750358" sldId="269"/>
            <ac:spMk id="4" creationId="{CEBA3223-4442-9B97-D277-F91BB73989A8}"/>
          </ac:spMkLst>
        </pc:spChg>
      </pc:sldChg>
      <pc:sldChg chg="modSp">
        <pc:chgData name="MUHAMMET KAYRA BULUT" userId="S::kayra.bulut@std.yildiz.edu.tr::fc912a3c-39cc-4896-8f64-2891e01336e6" providerId="AD" clId="Web-{3BDEEB93-62C4-64FD-C609-2B7AFE08C404}" dt="2024-03-22T05:50:30.637" v="55" actId="20577"/>
        <pc:sldMkLst>
          <pc:docMk/>
          <pc:sldMk cId="1405952100" sldId="273"/>
        </pc:sldMkLst>
        <pc:spChg chg="mod">
          <ac:chgData name="MUHAMMET KAYRA BULUT" userId="S::kayra.bulut@std.yildiz.edu.tr::fc912a3c-39cc-4896-8f64-2891e01336e6" providerId="AD" clId="Web-{3BDEEB93-62C4-64FD-C609-2B7AFE08C404}" dt="2024-03-22T05:50:30.637" v="55" actId="20577"/>
          <ac:spMkLst>
            <pc:docMk/>
            <pc:sldMk cId="1405952100" sldId="273"/>
            <ac:spMk id="14" creationId="{E4AB6670-F137-4708-2114-6EA454D2F9F6}"/>
          </ac:spMkLst>
        </pc:spChg>
      </pc:sldChg>
      <pc:sldChg chg="modSp">
        <pc:chgData name="MUHAMMET KAYRA BULUT" userId="S::kayra.bulut@std.yildiz.edu.tr::fc912a3c-39cc-4896-8f64-2891e01336e6" providerId="AD" clId="Web-{3BDEEB93-62C4-64FD-C609-2B7AFE08C404}" dt="2024-03-22T05:50:39.543" v="58" actId="20577"/>
        <pc:sldMkLst>
          <pc:docMk/>
          <pc:sldMk cId="957650314" sldId="274"/>
        </pc:sldMkLst>
        <pc:spChg chg="mod">
          <ac:chgData name="MUHAMMET KAYRA BULUT" userId="S::kayra.bulut@std.yildiz.edu.tr::fc912a3c-39cc-4896-8f64-2891e01336e6" providerId="AD" clId="Web-{3BDEEB93-62C4-64FD-C609-2B7AFE08C404}" dt="2024-03-22T05:50:39.543" v="58" actId="20577"/>
          <ac:spMkLst>
            <pc:docMk/>
            <pc:sldMk cId="957650314" sldId="274"/>
            <ac:spMk id="7" creationId="{8024FC9B-E945-37D9-87EB-E882186404B2}"/>
          </ac:spMkLst>
        </pc:spChg>
      </pc:sldChg>
    </pc:docChg>
  </pc:docChgLst>
  <pc:docChgLst>
    <pc:chgData name="MUHAMMET KAYRA BULUT" userId="S::kayra.bulut@std.yildiz.edu.tr::fc912a3c-39cc-4896-8f64-2891e01336e6" providerId="AD" clId="Web-{07103789-2B03-93AA-1CC8-CC159A79C47E}"/>
    <pc:docChg chg="modSld">
      <pc:chgData name="MUHAMMET KAYRA BULUT" userId="S::kayra.bulut@std.yildiz.edu.tr::fc912a3c-39cc-4896-8f64-2891e01336e6" providerId="AD" clId="Web-{07103789-2B03-93AA-1CC8-CC159A79C47E}" dt="2024-03-05T07:17:48.324" v="3"/>
      <pc:docMkLst>
        <pc:docMk/>
      </pc:docMkLst>
      <pc:sldChg chg="modSp modNotes">
        <pc:chgData name="MUHAMMET KAYRA BULUT" userId="S::kayra.bulut@std.yildiz.edu.tr::fc912a3c-39cc-4896-8f64-2891e01336e6" providerId="AD" clId="Web-{07103789-2B03-93AA-1CC8-CC159A79C47E}" dt="2024-03-05T07:17:48.324" v="3"/>
        <pc:sldMkLst>
          <pc:docMk/>
          <pc:sldMk cId="2931702931" sldId="268"/>
        </pc:sldMkLst>
        <pc:picChg chg="mod">
          <ac:chgData name="MUHAMMET KAYRA BULUT" userId="S::kayra.bulut@std.yildiz.edu.tr::fc912a3c-39cc-4896-8f64-2891e01336e6" providerId="AD" clId="Web-{07103789-2B03-93AA-1CC8-CC159A79C47E}" dt="2024-03-05T07:15:35.180" v="0" actId="14100"/>
          <ac:picMkLst>
            <pc:docMk/>
            <pc:sldMk cId="2931702931" sldId="268"/>
            <ac:picMk id="5" creationId="{3EA56630-6599-4745-0443-68251734A0BC}"/>
          </ac:picMkLst>
        </pc:picChg>
      </pc:sldChg>
    </pc:docChg>
  </pc:docChgLst>
  <pc:docChgLst>
    <pc:chgData name="MUHAMMET KAYRA BULUT" userId="S::kayra.bulut@std.yildiz.edu.tr::fc912a3c-39cc-4896-8f64-2891e01336e6" providerId="AD" clId="Web-{33BE144B-7705-2321-6486-4103F621D824}"/>
    <pc:docChg chg="modSld">
      <pc:chgData name="MUHAMMET KAYRA BULUT" userId="S::kayra.bulut@std.yildiz.edu.tr::fc912a3c-39cc-4896-8f64-2891e01336e6" providerId="AD" clId="Web-{33BE144B-7705-2321-6486-4103F621D824}" dt="2024-03-22T11:10:15.731" v="13" actId="20577"/>
      <pc:docMkLst>
        <pc:docMk/>
      </pc:docMkLst>
      <pc:sldChg chg="modSp">
        <pc:chgData name="MUHAMMET KAYRA BULUT" userId="S::kayra.bulut@std.yildiz.edu.tr::fc912a3c-39cc-4896-8f64-2891e01336e6" providerId="AD" clId="Web-{33BE144B-7705-2321-6486-4103F621D824}" dt="2024-03-22T11:10:00.590" v="3" actId="20577"/>
        <pc:sldMkLst>
          <pc:docMk/>
          <pc:sldMk cId="2068141620" sldId="257"/>
        </pc:sldMkLst>
        <pc:spChg chg="mod">
          <ac:chgData name="MUHAMMET KAYRA BULUT" userId="S::kayra.bulut@std.yildiz.edu.tr::fc912a3c-39cc-4896-8f64-2891e01336e6" providerId="AD" clId="Web-{33BE144B-7705-2321-6486-4103F621D824}" dt="2024-03-22T11:10:00.590" v="3" actId="20577"/>
          <ac:spMkLst>
            <pc:docMk/>
            <pc:sldMk cId="2068141620" sldId="257"/>
            <ac:spMk id="3" creationId="{185A8EC7-F2D9-6CAE-8C3A-278AB3D1A9AD}"/>
          </ac:spMkLst>
        </pc:spChg>
      </pc:sldChg>
      <pc:sldChg chg="modSp">
        <pc:chgData name="MUHAMMET KAYRA BULUT" userId="S::kayra.bulut@std.yildiz.edu.tr::fc912a3c-39cc-4896-8f64-2891e01336e6" providerId="AD" clId="Web-{33BE144B-7705-2321-6486-4103F621D824}" dt="2024-03-22T11:10:03.449" v="5" actId="20577"/>
        <pc:sldMkLst>
          <pc:docMk/>
          <pc:sldMk cId="220114544" sldId="258"/>
        </pc:sldMkLst>
        <pc:spChg chg="mod">
          <ac:chgData name="MUHAMMET KAYRA BULUT" userId="S::kayra.bulut@std.yildiz.edu.tr::fc912a3c-39cc-4896-8f64-2891e01336e6" providerId="AD" clId="Web-{33BE144B-7705-2321-6486-4103F621D824}" dt="2024-03-22T11:10:03.449" v="5" actId="20577"/>
          <ac:spMkLst>
            <pc:docMk/>
            <pc:sldMk cId="220114544" sldId="258"/>
            <ac:spMk id="3" creationId="{4EB80A76-9B98-78F4-27E1-87993D9912AB}"/>
          </ac:spMkLst>
        </pc:spChg>
      </pc:sldChg>
      <pc:sldChg chg="modSp">
        <pc:chgData name="MUHAMMET KAYRA BULUT" userId="S::kayra.bulut@std.yildiz.edu.tr::fc912a3c-39cc-4896-8f64-2891e01336e6" providerId="AD" clId="Web-{33BE144B-7705-2321-6486-4103F621D824}" dt="2024-03-22T11:10:08.746" v="9" actId="20577"/>
        <pc:sldMkLst>
          <pc:docMk/>
          <pc:sldMk cId="187011400" sldId="259"/>
        </pc:sldMkLst>
        <pc:spChg chg="mod">
          <ac:chgData name="MUHAMMET KAYRA BULUT" userId="S::kayra.bulut@std.yildiz.edu.tr::fc912a3c-39cc-4896-8f64-2891e01336e6" providerId="AD" clId="Web-{33BE144B-7705-2321-6486-4103F621D824}" dt="2024-03-22T11:10:08.746" v="9" actId="20577"/>
          <ac:spMkLst>
            <pc:docMk/>
            <pc:sldMk cId="187011400" sldId="259"/>
            <ac:spMk id="3" creationId="{2AB6CF89-4063-BAE6-0C69-3217DDF78311}"/>
          </ac:spMkLst>
        </pc:spChg>
      </pc:sldChg>
      <pc:sldChg chg="modSp">
        <pc:chgData name="MUHAMMET KAYRA BULUT" userId="S::kayra.bulut@std.yildiz.edu.tr::fc912a3c-39cc-4896-8f64-2891e01336e6" providerId="AD" clId="Web-{33BE144B-7705-2321-6486-4103F621D824}" dt="2024-03-22T11:10:12.527" v="11" actId="20577"/>
        <pc:sldMkLst>
          <pc:docMk/>
          <pc:sldMk cId="169655730" sldId="260"/>
        </pc:sldMkLst>
        <pc:spChg chg="mod">
          <ac:chgData name="MUHAMMET KAYRA BULUT" userId="S::kayra.bulut@std.yildiz.edu.tr::fc912a3c-39cc-4896-8f64-2891e01336e6" providerId="AD" clId="Web-{33BE144B-7705-2321-6486-4103F621D824}" dt="2024-03-22T11:10:12.527" v="11" actId="20577"/>
          <ac:spMkLst>
            <pc:docMk/>
            <pc:sldMk cId="169655730" sldId="260"/>
            <ac:spMk id="3" creationId="{D6A95038-0FCE-E622-81BA-382628FC3AD4}"/>
          </ac:spMkLst>
        </pc:spChg>
      </pc:sldChg>
      <pc:sldChg chg="modSp">
        <pc:chgData name="MUHAMMET KAYRA BULUT" userId="S::kayra.bulut@std.yildiz.edu.tr::fc912a3c-39cc-4896-8f64-2891e01336e6" providerId="AD" clId="Web-{33BE144B-7705-2321-6486-4103F621D824}" dt="2024-03-22T11:10:15.731" v="13" actId="20577"/>
        <pc:sldMkLst>
          <pc:docMk/>
          <pc:sldMk cId="3270158067" sldId="262"/>
        </pc:sldMkLst>
        <pc:spChg chg="mod">
          <ac:chgData name="MUHAMMET KAYRA BULUT" userId="S::kayra.bulut@std.yildiz.edu.tr::fc912a3c-39cc-4896-8f64-2891e01336e6" providerId="AD" clId="Web-{33BE144B-7705-2321-6486-4103F621D824}" dt="2024-03-22T11:10:15.731" v="13" actId="20577"/>
          <ac:spMkLst>
            <pc:docMk/>
            <pc:sldMk cId="3270158067" sldId="262"/>
            <ac:spMk id="3" creationId="{B5D9E60D-5208-E5AA-3403-34A0EAA83562}"/>
          </ac:spMkLst>
        </pc:spChg>
      </pc:sldChg>
      <pc:sldChg chg="modSp">
        <pc:chgData name="MUHAMMET KAYRA BULUT" userId="S::kayra.bulut@std.yildiz.edu.tr::fc912a3c-39cc-4896-8f64-2891e01336e6" providerId="AD" clId="Web-{33BE144B-7705-2321-6486-4103F621D824}" dt="2024-03-22T11:09:57.652" v="1" actId="20577"/>
        <pc:sldMkLst>
          <pc:docMk/>
          <pc:sldMk cId="3396992898" sldId="264"/>
        </pc:sldMkLst>
        <pc:spChg chg="mod">
          <ac:chgData name="MUHAMMET KAYRA BULUT" userId="S::kayra.bulut@std.yildiz.edu.tr::fc912a3c-39cc-4896-8f64-2891e01336e6" providerId="AD" clId="Web-{33BE144B-7705-2321-6486-4103F621D824}" dt="2024-03-22T11:09:57.652" v="1" actId="20577"/>
          <ac:spMkLst>
            <pc:docMk/>
            <pc:sldMk cId="3396992898" sldId="264"/>
            <ac:spMk id="3" creationId="{27CF5B05-9CD1-1B40-440B-2940238AD8BF}"/>
          </ac:spMkLst>
        </pc:spChg>
      </pc:sldChg>
      <pc:sldChg chg="modSp">
        <pc:chgData name="MUHAMMET KAYRA BULUT" userId="S::kayra.bulut@std.yildiz.edu.tr::fc912a3c-39cc-4896-8f64-2891e01336e6" providerId="AD" clId="Web-{33BE144B-7705-2321-6486-4103F621D824}" dt="2024-03-22T11:10:06.887" v="7" actId="20577"/>
        <pc:sldMkLst>
          <pc:docMk/>
          <pc:sldMk cId="280087254" sldId="266"/>
        </pc:sldMkLst>
        <pc:spChg chg="mod">
          <ac:chgData name="MUHAMMET KAYRA BULUT" userId="S::kayra.bulut@std.yildiz.edu.tr::fc912a3c-39cc-4896-8f64-2891e01336e6" providerId="AD" clId="Web-{33BE144B-7705-2321-6486-4103F621D824}" dt="2024-03-22T11:10:06.887" v="7" actId="20577"/>
          <ac:spMkLst>
            <pc:docMk/>
            <pc:sldMk cId="280087254" sldId="266"/>
            <ac:spMk id="3" creationId="{1F2ECF27-2711-7810-EB02-815921E0A24F}"/>
          </ac:spMkLst>
        </pc:spChg>
      </pc:sldChg>
    </pc:docChg>
  </pc:docChgLst>
  <pc:docChgLst>
    <pc:chgData name="MUHAMMET KAYRA BULUT" userId="S::kayra.bulut@std.yildiz.edu.tr::fc912a3c-39cc-4896-8f64-2891e01336e6" providerId="AD" clId="Web-{73FC9B21-C95A-FEDC-4A20-445CB78A8974}"/>
    <pc:docChg chg="addSld delSld modSld sldOrd addMainMaster delMainMaster">
      <pc:chgData name="MUHAMMET KAYRA BULUT" userId="S::kayra.bulut@std.yildiz.edu.tr::fc912a3c-39cc-4896-8f64-2891e01336e6" providerId="AD" clId="Web-{73FC9B21-C95A-FEDC-4A20-445CB78A8974}" dt="2024-03-05T07:10:07.233" v="403" actId="1076"/>
      <pc:docMkLst>
        <pc:docMk/>
      </pc:docMkLst>
      <pc:sldChg chg="addSp modSp mod setBg modClrScheme chgLayout">
        <pc:chgData name="MUHAMMET KAYRA BULUT" userId="S::kayra.bulut@std.yildiz.edu.tr::fc912a3c-39cc-4896-8f64-2891e01336e6" providerId="AD" clId="Web-{73FC9B21-C95A-FEDC-4A20-445CB78A8974}" dt="2024-03-05T05:37:08.892" v="67" actId="20577"/>
        <pc:sldMkLst>
          <pc:docMk/>
          <pc:sldMk cId="1674425800" sldId="256"/>
        </pc:sldMkLst>
        <pc:spChg chg="mod">
          <ac:chgData name="MUHAMMET KAYRA BULUT" userId="S::kayra.bulut@std.yildiz.edu.tr::fc912a3c-39cc-4896-8f64-2891e01336e6" providerId="AD" clId="Web-{73FC9B21-C95A-FEDC-4A20-445CB78A8974}" dt="2024-03-05T05:35:27.717" v="5"/>
          <ac:spMkLst>
            <pc:docMk/>
            <pc:sldMk cId="1674425800" sldId="256"/>
            <ac:spMk id="2" creationId="{00000000-0000-0000-0000-000000000000}"/>
          </ac:spMkLst>
        </pc:spChg>
        <pc:spChg chg="mod">
          <ac:chgData name="MUHAMMET KAYRA BULUT" userId="S::kayra.bulut@std.yildiz.edu.tr::fc912a3c-39cc-4896-8f64-2891e01336e6" providerId="AD" clId="Web-{73FC9B21-C95A-FEDC-4A20-445CB78A8974}" dt="2024-03-05T05:37:08.892" v="67" actId="20577"/>
          <ac:spMkLst>
            <pc:docMk/>
            <pc:sldMk cId="1674425800" sldId="256"/>
            <ac:spMk id="3" creationId="{00000000-0000-0000-0000-000000000000}"/>
          </ac:spMkLst>
        </pc:spChg>
        <pc:spChg chg="add">
          <ac:chgData name="MUHAMMET KAYRA BULUT" userId="S::kayra.bulut@std.yildiz.edu.tr::fc912a3c-39cc-4896-8f64-2891e01336e6" providerId="AD" clId="Web-{73FC9B21-C95A-FEDC-4A20-445CB78A8974}" dt="2024-03-05T05:35:27.717" v="5"/>
          <ac:spMkLst>
            <pc:docMk/>
            <pc:sldMk cId="1674425800" sldId="256"/>
            <ac:spMk id="9" creationId="{C93D702E-F4E0-47FC-A74C-ECD9647A81AA}"/>
          </ac:spMkLst>
        </pc:spChg>
        <pc:picChg chg="add">
          <ac:chgData name="MUHAMMET KAYRA BULUT" userId="S::kayra.bulut@std.yildiz.edu.tr::fc912a3c-39cc-4896-8f64-2891e01336e6" providerId="AD" clId="Web-{73FC9B21-C95A-FEDC-4A20-445CB78A8974}" dt="2024-03-05T05:35:27.717" v="5"/>
          <ac:picMkLst>
            <pc:docMk/>
            <pc:sldMk cId="1674425800" sldId="256"/>
            <ac:picMk id="4" creationId="{129AF91D-29FF-0375-471A-3090D5A93DC2}"/>
          </ac:picMkLst>
        </pc:picChg>
      </pc:sldChg>
      <pc:sldChg chg="modSp new">
        <pc:chgData name="MUHAMMET KAYRA BULUT" userId="S::kayra.bulut@std.yildiz.edu.tr::fc912a3c-39cc-4896-8f64-2891e01336e6" providerId="AD" clId="Web-{73FC9B21-C95A-FEDC-4A20-445CB78A8974}" dt="2024-03-05T05:47:39.392" v="189" actId="20577"/>
        <pc:sldMkLst>
          <pc:docMk/>
          <pc:sldMk cId="2068141620" sldId="257"/>
        </pc:sldMkLst>
        <pc:spChg chg="mod">
          <ac:chgData name="MUHAMMET KAYRA BULUT" userId="S::kayra.bulut@std.yildiz.edu.tr::fc912a3c-39cc-4896-8f64-2891e01336e6" providerId="AD" clId="Web-{73FC9B21-C95A-FEDC-4A20-445CB78A8974}" dt="2024-03-05T05:40:07.537" v="111" actId="20577"/>
          <ac:spMkLst>
            <pc:docMk/>
            <pc:sldMk cId="2068141620" sldId="257"/>
            <ac:spMk id="2" creationId="{1B06E847-E7F9-B706-2360-DE8F4321FD95}"/>
          </ac:spMkLst>
        </pc:spChg>
        <pc:spChg chg="mod">
          <ac:chgData name="MUHAMMET KAYRA BULUT" userId="S::kayra.bulut@std.yildiz.edu.tr::fc912a3c-39cc-4896-8f64-2891e01336e6" providerId="AD" clId="Web-{73FC9B21-C95A-FEDC-4A20-445CB78A8974}" dt="2024-03-05T05:47:39.392" v="189" actId="20577"/>
          <ac:spMkLst>
            <pc:docMk/>
            <pc:sldMk cId="2068141620" sldId="257"/>
            <ac:spMk id="3" creationId="{185A8EC7-F2D9-6CAE-8C3A-278AB3D1A9AD}"/>
          </ac:spMkLst>
        </pc:spChg>
      </pc:sldChg>
      <pc:sldChg chg="modSp new">
        <pc:chgData name="MUHAMMET KAYRA BULUT" userId="S::kayra.bulut@std.yildiz.edu.tr::fc912a3c-39cc-4896-8f64-2891e01336e6" providerId="AD" clId="Web-{73FC9B21-C95A-FEDC-4A20-445CB78A8974}" dt="2024-03-05T06:05:26.857" v="336" actId="20577"/>
        <pc:sldMkLst>
          <pc:docMk/>
          <pc:sldMk cId="220114544" sldId="258"/>
        </pc:sldMkLst>
        <pc:spChg chg="mod">
          <ac:chgData name="MUHAMMET KAYRA BULUT" userId="S::kayra.bulut@std.yildiz.edu.tr::fc912a3c-39cc-4896-8f64-2891e01336e6" providerId="AD" clId="Web-{73FC9B21-C95A-FEDC-4A20-445CB78A8974}" dt="2024-03-05T06:02:46.165" v="280" actId="20577"/>
          <ac:spMkLst>
            <pc:docMk/>
            <pc:sldMk cId="220114544" sldId="258"/>
            <ac:spMk id="2" creationId="{95822595-9ED6-2748-FCBA-6474E72B4E4A}"/>
          </ac:spMkLst>
        </pc:spChg>
        <pc:spChg chg="mod">
          <ac:chgData name="MUHAMMET KAYRA BULUT" userId="S::kayra.bulut@std.yildiz.edu.tr::fc912a3c-39cc-4896-8f64-2891e01336e6" providerId="AD" clId="Web-{73FC9B21-C95A-FEDC-4A20-445CB78A8974}" dt="2024-03-05T06:05:26.857" v="336" actId="20577"/>
          <ac:spMkLst>
            <pc:docMk/>
            <pc:sldMk cId="220114544" sldId="258"/>
            <ac:spMk id="3" creationId="{4EB80A76-9B98-78F4-27E1-87993D9912AB}"/>
          </ac:spMkLst>
        </pc:spChg>
      </pc:sldChg>
      <pc:sldChg chg="modSp new">
        <pc:chgData name="MUHAMMET KAYRA BULUT" userId="S::kayra.bulut@std.yildiz.edu.tr::fc912a3c-39cc-4896-8f64-2891e01336e6" providerId="AD" clId="Web-{73FC9B21-C95A-FEDC-4A20-445CB78A8974}" dt="2024-03-05T06:15:06.719" v="385" actId="20577"/>
        <pc:sldMkLst>
          <pc:docMk/>
          <pc:sldMk cId="187011400" sldId="259"/>
        </pc:sldMkLst>
        <pc:spChg chg="mod">
          <ac:chgData name="MUHAMMET KAYRA BULUT" userId="S::kayra.bulut@std.yildiz.edu.tr::fc912a3c-39cc-4896-8f64-2891e01336e6" providerId="AD" clId="Web-{73FC9B21-C95A-FEDC-4A20-445CB78A8974}" dt="2024-03-05T06:14:46.140" v="380" actId="1076"/>
          <ac:spMkLst>
            <pc:docMk/>
            <pc:sldMk cId="187011400" sldId="259"/>
            <ac:spMk id="2" creationId="{87588C38-3046-72AB-7496-1D152571A379}"/>
          </ac:spMkLst>
        </pc:spChg>
        <pc:spChg chg="mod">
          <ac:chgData name="MUHAMMET KAYRA BULUT" userId="S::kayra.bulut@std.yildiz.edu.tr::fc912a3c-39cc-4896-8f64-2891e01336e6" providerId="AD" clId="Web-{73FC9B21-C95A-FEDC-4A20-445CB78A8974}" dt="2024-03-05T06:15:06.719" v="385" actId="20577"/>
          <ac:spMkLst>
            <pc:docMk/>
            <pc:sldMk cId="187011400" sldId="259"/>
            <ac:spMk id="3" creationId="{2AB6CF89-4063-BAE6-0C69-3217DDF78311}"/>
          </ac:spMkLst>
        </pc:spChg>
      </pc:sldChg>
      <pc:sldChg chg="modSp new">
        <pc:chgData name="MUHAMMET KAYRA BULUT" userId="S::kayra.bulut@std.yildiz.edu.tr::fc912a3c-39cc-4896-8f64-2891e01336e6" providerId="AD" clId="Web-{73FC9B21-C95A-FEDC-4A20-445CB78A8974}" dt="2024-03-05T05:41:25.086" v="140" actId="20577"/>
        <pc:sldMkLst>
          <pc:docMk/>
          <pc:sldMk cId="169655730" sldId="260"/>
        </pc:sldMkLst>
        <pc:spChg chg="mod">
          <ac:chgData name="MUHAMMET KAYRA BULUT" userId="S::kayra.bulut@std.yildiz.edu.tr::fc912a3c-39cc-4896-8f64-2891e01336e6" providerId="AD" clId="Web-{73FC9B21-C95A-FEDC-4A20-445CB78A8974}" dt="2024-03-05T05:41:25.086" v="140" actId="20577"/>
          <ac:spMkLst>
            <pc:docMk/>
            <pc:sldMk cId="169655730" sldId="260"/>
            <ac:spMk id="2" creationId="{ECDA7FB3-44CF-30BE-410A-1AE9FADC6638}"/>
          </ac:spMkLst>
        </pc:spChg>
      </pc:sldChg>
      <pc:sldChg chg="modSp new">
        <pc:chgData name="MUHAMMET KAYRA BULUT" userId="S::kayra.bulut@std.yildiz.edu.tr::fc912a3c-39cc-4896-8f64-2891e01336e6" providerId="AD" clId="Web-{73FC9B21-C95A-FEDC-4A20-445CB78A8974}" dt="2024-03-05T06:05:13.513" v="332" actId="20577"/>
        <pc:sldMkLst>
          <pc:docMk/>
          <pc:sldMk cId="3776527635" sldId="261"/>
        </pc:sldMkLst>
        <pc:spChg chg="mod">
          <ac:chgData name="MUHAMMET KAYRA BULUT" userId="S::kayra.bulut@std.yildiz.edu.tr::fc912a3c-39cc-4896-8f64-2891e01336e6" providerId="AD" clId="Web-{73FC9B21-C95A-FEDC-4A20-445CB78A8974}" dt="2024-03-05T05:42:50.697" v="166" actId="1076"/>
          <ac:spMkLst>
            <pc:docMk/>
            <pc:sldMk cId="3776527635" sldId="261"/>
            <ac:spMk id="2" creationId="{21B630BA-2283-EED3-4802-2C5BDB11809F}"/>
          </ac:spMkLst>
        </pc:spChg>
        <pc:spChg chg="mod">
          <ac:chgData name="MUHAMMET KAYRA BULUT" userId="S::kayra.bulut@std.yildiz.edu.tr::fc912a3c-39cc-4896-8f64-2891e01336e6" providerId="AD" clId="Web-{73FC9B21-C95A-FEDC-4A20-445CB78A8974}" dt="2024-03-05T06:05:13.513" v="332" actId="20577"/>
          <ac:spMkLst>
            <pc:docMk/>
            <pc:sldMk cId="3776527635" sldId="261"/>
            <ac:spMk id="3" creationId="{869B0853-715F-CA90-202E-3B682B8BB91D}"/>
          </ac:spMkLst>
        </pc:spChg>
      </pc:sldChg>
      <pc:sldChg chg="modSp new ord">
        <pc:chgData name="MUHAMMET KAYRA BULUT" userId="S::kayra.bulut@std.yildiz.edu.tr::fc912a3c-39cc-4896-8f64-2891e01336e6" providerId="AD" clId="Web-{73FC9B21-C95A-FEDC-4A20-445CB78A8974}" dt="2024-03-05T05:41:56.337" v="154"/>
        <pc:sldMkLst>
          <pc:docMk/>
          <pc:sldMk cId="3270158067" sldId="262"/>
        </pc:sldMkLst>
        <pc:spChg chg="mod">
          <ac:chgData name="MUHAMMET KAYRA BULUT" userId="S::kayra.bulut@std.yildiz.edu.tr::fc912a3c-39cc-4896-8f64-2891e01336e6" providerId="AD" clId="Web-{73FC9B21-C95A-FEDC-4A20-445CB78A8974}" dt="2024-03-05T05:41:52.321" v="153" actId="20577"/>
          <ac:spMkLst>
            <pc:docMk/>
            <pc:sldMk cId="3270158067" sldId="262"/>
            <ac:spMk id="2" creationId="{93C0419C-CB13-113B-FF91-A170BE71CF9F}"/>
          </ac:spMkLst>
        </pc:spChg>
      </pc:sldChg>
      <pc:sldChg chg="delSp modSp new">
        <pc:chgData name="MUHAMMET KAYRA BULUT" userId="S::kayra.bulut@std.yildiz.edu.tr::fc912a3c-39cc-4896-8f64-2891e01336e6" providerId="AD" clId="Web-{73FC9B21-C95A-FEDC-4A20-445CB78A8974}" dt="2024-03-05T05:44:29.403" v="185" actId="1076"/>
        <pc:sldMkLst>
          <pc:docMk/>
          <pc:sldMk cId="3572219769" sldId="263"/>
        </pc:sldMkLst>
        <pc:spChg chg="del">
          <ac:chgData name="MUHAMMET KAYRA BULUT" userId="S::kayra.bulut@std.yildiz.edu.tr::fc912a3c-39cc-4896-8f64-2891e01336e6" providerId="AD" clId="Web-{73FC9B21-C95A-FEDC-4A20-445CB78A8974}" dt="2024-03-05T05:43:01.120" v="167"/>
          <ac:spMkLst>
            <pc:docMk/>
            <pc:sldMk cId="3572219769" sldId="263"/>
            <ac:spMk id="2" creationId="{C90BFC10-C372-BC98-C9EE-B1108FC7115E}"/>
          </ac:spMkLst>
        </pc:spChg>
        <pc:spChg chg="mod">
          <ac:chgData name="MUHAMMET KAYRA BULUT" userId="S::kayra.bulut@std.yildiz.edu.tr::fc912a3c-39cc-4896-8f64-2891e01336e6" providerId="AD" clId="Web-{73FC9B21-C95A-FEDC-4A20-445CB78A8974}" dt="2024-03-05T05:44:29.403" v="185" actId="1076"/>
          <ac:spMkLst>
            <pc:docMk/>
            <pc:sldMk cId="3572219769" sldId="263"/>
            <ac:spMk id="3" creationId="{160297A9-89E8-9F1B-CDD6-24154D772E8D}"/>
          </ac:spMkLst>
        </pc:spChg>
      </pc:sldChg>
      <pc:sldChg chg="new del">
        <pc:chgData name="MUHAMMET KAYRA BULUT" userId="S::kayra.bulut@std.yildiz.edu.tr::fc912a3c-39cc-4896-8f64-2891e01336e6" providerId="AD" clId="Web-{73FC9B21-C95A-FEDC-4A20-445CB78A8974}" dt="2024-03-05T05:44:34.138" v="186"/>
        <pc:sldMkLst>
          <pc:docMk/>
          <pc:sldMk cId="681327519" sldId="264"/>
        </pc:sldMkLst>
      </pc:sldChg>
      <pc:sldChg chg="modSp new">
        <pc:chgData name="MUHAMMET KAYRA BULUT" userId="S::kayra.bulut@std.yildiz.edu.tr::fc912a3c-39cc-4896-8f64-2891e01336e6" providerId="AD" clId="Web-{73FC9B21-C95A-FEDC-4A20-445CB78A8974}" dt="2024-03-05T05:48:15.128" v="195" actId="20577"/>
        <pc:sldMkLst>
          <pc:docMk/>
          <pc:sldMk cId="3396992898" sldId="264"/>
        </pc:sldMkLst>
        <pc:spChg chg="mod">
          <ac:chgData name="MUHAMMET KAYRA BULUT" userId="S::kayra.bulut@std.yildiz.edu.tr::fc912a3c-39cc-4896-8f64-2891e01336e6" providerId="AD" clId="Web-{73FC9B21-C95A-FEDC-4A20-445CB78A8974}" dt="2024-03-05T05:48:15.128" v="195" actId="20577"/>
          <ac:spMkLst>
            <pc:docMk/>
            <pc:sldMk cId="3396992898" sldId="264"/>
            <ac:spMk id="3" creationId="{27CF5B05-9CD1-1B40-440B-2940238AD8BF}"/>
          </ac:spMkLst>
        </pc:spChg>
      </pc:sldChg>
      <pc:sldChg chg="addSp delSp modSp new mod setBg">
        <pc:chgData name="MUHAMMET KAYRA BULUT" userId="S::kayra.bulut@std.yildiz.edu.tr::fc912a3c-39cc-4896-8f64-2891e01336e6" providerId="AD" clId="Web-{73FC9B21-C95A-FEDC-4A20-445CB78A8974}" dt="2024-03-05T06:01:13.663" v="278" actId="20577"/>
        <pc:sldMkLst>
          <pc:docMk/>
          <pc:sldMk cId="4032883391" sldId="265"/>
        </pc:sldMkLst>
        <pc:spChg chg="del">
          <ac:chgData name="MUHAMMET KAYRA BULUT" userId="S::kayra.bulut@std.yildiz.edu.tr::fc912a3c-39cc-4896-8f64-2891e01336e6" providerId="AD" clId="Web-{73FC9B21-C95A-FEDC-4A20-445CB78A8974}" dt="2024-03-05T05:58:48.597" v="213"/>
          <ac:spMkLst>
            <pc:docMk/>
            <pc:sldMk cId="4032883391" sldId="265"/>
            <ac:spMk id="2" creationId="{F42C4465-8AEA-3212-0434-B357CFC5F635}"/>
          </ac:spMkLst>
        </pc:spChg>
        <pc:spChg chg="del">
          <ac:chgData name="MUHAMMET KAYRA BULUT" userId="S::kayra.bulut@std.yildiz.edu.tr::fc912a3c-39cc-4896-8f64-2891e01336e6" providerId="AD" clId="Web-{73FC9B21-C95A-FEDC-4A20-445CB78A8974}" dt="2024-03-05T05:58:45.612" v="211"/>
          <ac:spMkLst>
            <pc:docMk/>
            <pc:sldMk cId="4032883391" sldId="265"/>
            <ac:spMk id="3" creationId="{A863347E-4C11-A3A3-2CC9-EE2494AFCFC0}"/>
          </ac:spMkLst>
        </pc:spChg>
        <pc:spChg chg="add mod">
          <ac:chgData name="MUHAMMET KAYRA BULUT" userId="S::kayra.bulut@std.yildiz.edu.tr::fc912a3c-39cc-4896-8f64-2891e01336e6" providerId="AD" clId="Web-{73FC9B21-C95A-FEDC-4A20-445CB78A8974}" dt="2024-03-05T06:01:13.663" v="278" actId="20577"/>
          <ac:spMkLst>
            <pc:docMk/>
            <pc:sldMk cId="4032883391" sldId="265"/>
            <ac:spMk id="5" creationId="{4189385A-C596-5A1C-A2AA-6672D26DEAAD}"/>
          </ac:spMkLst>
        </pc:spChg>
        <pc:spChg chg="add">
          <ac:chgData name="MUHAMMET KAYRA BULUT" userId="S::kayra.bulut@std.yildiz.edu.tr::fc912a3c-39cc-4896-8f64-2891e01336e6" providerId="AD" clId="Web-{73FC9B21-C95A-FEDC-4A20-445CB78A8974}" dt="2024-03-05T05:59:05.081" v="218"/>
          <ac:spMkLst>
            <pc:docMk/>
            <pc:sldMk cId="4032883391" sldId="265"/>
            <ac:spMk id="9" creationId="{736F0DFD-0954-464F-BF12-DD2E6F6E0380}"/>
          </ac:spMkLst>
        </pc:spChg>
        <pc:picChg chg="add mod ord">
          <ac:chgData name="MUHAMMET KAYRA BULUT" userId="S::kayra.bulut@std.yildiz.edu.tr::fc912a3c-39cc-4896-8f64-2891e01336e6" providerId="AD" clId="Web-{73FC9B21-C95A-FEDC-4A20-445CB78A8974}" dt="2024-03-05T05:59:05.081" v="218"/>
          <ac:picMkLst>
            <pc:docMk/>
            <pc:sldMk cId="4032883391" sldId="265"/>
            <ac:picMk id="4" creationId="{6083BDC2-C4BF-745D-7DB2-30AADA9F97DC}"/>
          </ac:picMkLst>
        </pc:picChg>
      </pc:sldChg>
      <pc:sldChg chg="modSp new">
        <pc:chgData name="MUHAMMET KAYRA BULUT" userId="S::kayra.bulut@std.yildiz.edu.tr::fc912a3c-39cc-4896-8f64-2891e01336e6" providerId="AD" clId="Web-{73FC9B21-C95A-FEDC-4A20-445CB78A8974}" dt="2024-03-05T06:05:42.842" v="343" actId="20577"/>
        <pc:sldMkLst>
          <pc:docMk/>
          <pc:sldMk cId="280087254" sldId="266"/>
        </pc:sldMkLst>
        <pc:spChg chg="mod">
          <ac:chgData name="MUHAMMET KAYRA BULUT" userId="S::kayra.bulut@std.yildiz.edu.tr::fc912a3c-39cc-4896-8f64-2891e01336e6" providerId="AD" clId="Web-{73FC9B21-C95A-FEDC-4A20-445CB78A8974}" dt="2024-03-05T06:05:42.842" v="343" actId="20577"/>
          <ac:spMkLst>
            <pc:docMk/>
            <pc:sldMk cId="280087254" sldId="266"/>
            <ac:spMk id="3" creationId="{1F2ECF27-2711-7810-EB02-815921E0A24F}"/>
          </ac:spMkLst>
        </pc:spChg>
      </pc:sldChg>
      <pc:sldChg chg="addSp delSp modSp new mod setBg">
        <pc:chgData name="MUHAMMET KAYRA BULUT" userId="S::kayra.bulut@std.yildiz.edu.tr::fc912a3c-39cc-4896-8f64-2891e01336e6" providerId="AD" clId="Web-{73FC9B21-C95A-FEDC-4A20-445CB78A8974}" dt="2024-03-05T06:12:27.901" v="377" actId="1076"/>
        <pc:sldMkLst>
          <pc:docMk/>
          <pc:sldMk cId="1912710847" sldId="267"/>
        </pc:sldMkLst>
        <pc:spChg chg="del">
          <ac:chgData name="MUHAMMET KAYRA BULUT" userId="S::kayra.bulut@std.yildiz.edu.tr::fc912a3c-39cc-4896-8f64-2891e01336e6" providerId="AD" clId="Web-{73FC9B21-C95A-FEDC-4A20-445CB78A8974}" dt="2024-03-05T06:09:08.879" v="347"/>
          <ac:spMkLst>
            <pc:docMk/>
            <pc:sldMk cId="1912710847" sldId="267"/>
            <ac:spMk id="2" creationId="{565214A0-CDCF-C3B7-36B6-5120D0527C47}"/>
          </ac:spMkLst>
        </pc:spChg>
        <pc:spChg chg="del">
          <ac:chgData name="MUHAMMET KAYRA BULUT" userId="S::kayra.bulut@std.yildiz.edu.tr::fc912a3c-39cc-4896-8f64-2891e01336e6" providerId="AD" clId="Web-{73FC9B21-C95A-FEDC-4A20-445CB78A8974}" dt="2024-03-05T06:08:56.707" v="345"/>
          <ac:spMkLst>
            <pc:docMk/>
            <pc:sldMk cId="1912710847" sldId="267"/>
            <ac:spMk id="3" creationId="{FF64B576-7EA5-270C-C29A-E3AF9A1012EC}"/>
          </ac:spMkLst>
        </pc:spChg>
        <pc:spChg chg="add mod">
          <ac:chgData name="MUHAMMET KAYRA BULUT" userId="S::kayra.bulut@std.yildiz.edu.tr::fc912a3c-39cc-4896-8f64-2891e01336e6" providerId="AD" clId="Web-{73FC9B21-C95A-FEDC-4A20-445CB78A8974}" dt="2024-03-05T06:10:08.022" v="367" actId="1076"/>
          <ac:spMkLst>
            <pc:docMk/>
            <pc:sldMk cId="1912710847" sldId="267"/>
            <ac:spMk id="5" creationId="{CA820FFC-DA40-B962-C583-BA4A35CB0F97}"/>
          </ac:spMkLst>
        </pc:spChg>
        <pc:spChg chg="add del mod">
          <ac:chgData name="MUHAMMET KAYRA BULUT" userId="S::kayra.bulut@std.yildiz.edu.tr::fc912a3c-39cc-4896-8f64-2891e01336e6" providerId="AD" clId="Web-{73FC9B21-C95A-FEDC-4A20-445CB78A8974}" dt="2024-03-05T06:12:16.682" v="371"/>
          <ac:spMkLst>
            <pc:docMk/>
            <pc:sldMk cId="1912710847" sldId="267"/>
            <ac:spMk id="8" creationId="{1DC03044-95CA-7BF0-B8A4-5213A195BDA9}"/>
          </ac:spMkLst>
        </pc:spChg>
        <pc:spChg chg="add del">
          <ac:chgData name="MUHAMMET KAYRA BULUT" userId="S::kayra.bulut@std.yildiz.edu.tr::fc912a3c-39cc-4896-8f64-2891e01336e6" providerId="AD" clId="Web-{73FC9B21-C95A-FEDC-4A20-445CB78A8974}" dt="2024-03-05T06:09:45.584" v="363"/>
          <ac:spMkLst>
            <pc:docMk/>
            <pc:sldMk cId="1912710847" sldId="267"/>
            <ac:spMk id="10" creationId="{0D57E7FA-E8FC-45AC-868F-CDC8144939D6}"/>
          </ac:spMkLst>
        </pc:spChg>
        <pc:spChg chg="add del">
          <ac:chgData name="MUHAMMET KAYRA BULUT" userId="S::kayra.bulut@std.yildiz.edu.tr::fc912a3c-39cc-4896-8f64-2891e01336e6" providerId="AD" clId="Web-{73FC9B21-C95A-FEDC-4A20-445CB78A8974}" dt="2024-03-05T06:09:45.584" v="363"/>
          <ac:spMkLst>
            <pc:docMk/>
            <pc:sldMk cId="1912710847" sldId="267"/>
            <ac:spMk id="12" creationId="{854DEE1C-7FD6-4FA0-A96A-BDF952F199AB}"/>
          </ac:spMkLst>
        </pc:spChg>
        <pc:picChg chg="add del mod ord">
          <ac:chgData name="MUHAMMET KAYRA BULUT" userId="S::kayra.bulut@std.yildiz.edu.tr::fc912a3c-39cc-4896-8f64-2891e01336e6" providerId="AD" clId="Web-{73FC9B21-C95A-FEDC-4A20-445CB78A8974}" dt="2024-03-05T06:12:12.151" v="369"/>
          <ac:picMkLst>
            <pc:docMk/>
            <pc:sldMk cId="1912710847" sldId="267"/>
            <ac:picMk id="4" creationId="{769C9922-50A2-EA8A-16C0-5139734AA520}"/>
          </ac:picMkLst>
        </pc:picChg>
        <pc:picChg chg="add mod">
          <ac:chgData name="MUHAMMET KAYRA BULUT" userId="S::kayra.bulut@std.yildiz.edu.tr::fc912a3c-39cc-4896-8f64-2891e01336e6" providerId="AD" clId="Web-{73FC9B21-C95A-FEDC-4A20-445CB78A8974}" dt="2024-03-05T06:12:27.901" v="377" actId="1076"/>
          <ac:picMkLst>
            <pc:docMk/>
            <pc:sldMk cId="1912710847" sldId="267"/>
            <ac:picMk id="6" creationId="{AD971A9E-9828-8FB9-BF5C-5625FA6A8937}"/>
          </ac:picMkLst>
        </pc:picChg>
      </pc:sldChg>
      <pc:sldChg chg="addSp delSp modSp new">
        <pc:chgData name="MUHAMMET KAYRA BULUT" userId="S::kayra.bulut@std.yildiz.edu.tr::fc912a3c-39cc-4896-8f64-2891e01336e6" providerId="AD" clId="Web-{73FC9B21-C95A-FEDC-4A20-445CB78A8974}" dt="2024-03-05T07:10:07.233" v="403" actId="1076"/>
        <pc:sldMkLst>
          <pc:docMk/>
          <pc:sldMk cId="2931702931" sldId="268"/>
        </pc:sldMkLst>
        <pc:spChg chg="del">
          <ac:chgData name="MUHAMMET KAYRA BULUT" userId="S::kayra.bulut@std.yildiz.edu.tr::fc912a3c-39cc-4896-8f64-2891e01336e6" providerId="AD" clId="Web-{73FC9B21-C95A-FEDC-4A20-445CB78A8974}" dt="2024-03-05T06:24:00.361" v="395"/>
          <ac:spMkLst>
            <pc:docMk/>
            <pc:sldMk cId="2931702931" sldId="268"/>
            <ac:spMk id="2" creationId="{9FF7A3F7-DB5F-223D-E850-3C2057A8CDD2}"/>
          </ac:spMkLst>
        </pc:spChg>
        <pc:spChg chg="del">
          <ac:chgData name="MUHAMMET KAYRA BULUT" userId="S::kayra.bulut@std.yildiz.edu.tr::fc912a3c-39cc-4896-8f64-2891e01336e6" providerId="AD" clId="Web-{73FC9B21-C95A-FEDC-4A20-445CB78A8974}" dt="2024-03-05T06:23:41.110" v="387"/>
          <ac:spMkLst>
            <pc:docMk/>
            <pc:sldMk cId="2931702931" sldId="268"/>
            <ac:spMk id="3" creationId="{64F9B517-3CC3-1015-4F1E-C1062127D718}"/>
          </ac:spMkLst>
        </pc:spChg>
        <pc:spChg chg="add del mod">
          <ac:chgData name="MUHAMMET KAYRA BULUT" userId="S::kayra.bulut@std.yildiz.edu.tr::fc912a3c-39cc-4896-8f64-2891e01336e6" providerId="AD" clId="Web-{73FC9B21-C95A-FEDC-4A20-445CB78A8974}" dt="2024-03-05T07:03:13.952" v="401"/>
          <ac:spMkLst>
            <pc:docMk/>
            <pc:sldMk cId="2931702931" sldId="268"/>
            <ac:spMk id="3" creationId="{AF920317-36A8-A5AF-7669-33DDE8FF46EB}"/>
          </ac:spMkLst>
        </pc:spChg>
        <pc:spChg chg="add del mod">
          <ac:chgData name="MUHAMMET KAYRA BULUT" userId="S::kayra.bulut@std.yildiz.edu.tr::fc912a3c-39cc-4896-8f64-2891e01336e6" providerId="AD" clId="Web-{73FC9B21-C95A-FEDC-4A20-445CB78A8974}" dt="2024-03-05T06:23:54.986" v="394"/>
          <ac:spMkLst>
            <pc:docMk/>
            <pc:sldMk cId="2931702931" sldId="268"/>
            <ac:spMk id="6" creationId="{404AA243-2C68-57BD-C638-8FC8133C7734}"/>
          </ac:spMkLst>
        </pc:spChg>
        <pc:spChg chg="add del mod">
          <ac:chgData name="MUHAMMET KAYRA BULUT" userId="S::kayra.bulut@std.yildiz.edu.tr::fc912a3c-39cc-4896-8f64-2891e01336e6" providerId="AD" clId="Web-{73FC9B21-C95A-FEDC-4A20-445CB78A8974}" dt="2024-03-05T06:23:52.454" v="393"/>
          <ac:spMkLst>
            <pc:docMk/>
            <pc:sldMk cId="2931702931" sldId="268"/>
            <ac:spMk id="7" creationId="{1C22B3F3-1C9B-9329-C460-60B439E51248}"/>
          </ac:spMkLst>
        </pc:spChg>
        <pc:picChg chg="add del mod ord">
          <ac:chgData name="MUHAMMET KAYRA BULUT" userId="S::kayra.bulut@std.yildiz.edu.tr::fc912a3c-39cc-4896-8f64-2891e01336e6" providerId="AD" clId="Web-{73FC9B21-C95A-FEDC-4A20-445CB78A8974}" dt="2024-03-05T07:03:07.655" v="400"/>
          <ac:picMkLst>
            <pc:docMk/>
            <pc:sldMk cId="2931702931" sldId="268"/>
            <ac:picMk id="4" creationId="{0406905E-F84A-603F-6303-55ED56013A1C}"/>
          </ac:picMkLst>
        </pc:picChg>
        <pc:picChg chg="add mod">
          <ac:chgData name="MUHAMMET KAYRA BULUT" userId="S::kayra.bulut@std.yildiz.edu.tr::fc912a3c-39cc-4896-8f64-2891e01336e6" providerId="AD" clId="Web-{73FC9B21-C95A-FEDC-4A20-445CB78A8974}" dt="2024-03-05T07:10:07.233" v="403" actId="1076"/>
          <ac:picMkLst>
            <pc:docMk/>
            <pc:sldMk cId="2931702931" sldId="268"/>
            <ac:picMk id="5" creationId="{3EA56630-6599-4745-0443-68251734A0BC}"/>
          </ac:picMkLst>
        </pc:picChg>
      </pc:sldChg>
      <pc:sldMasterChg chg="del delSldLayout">
        <pc:chgData name="MUHAMMET KAYRA BULUT" userId="S::kayra.bulut@std.yildiz.edu.tr::fc912a3c-39cc-4896-8f64-2891e01336e6" providerId="AD" clId="Web-{73FC9B21-C95A-FEDC-4A20-445CB78A8974}" dt="2024-03-05T05:35:27.717" v="5"/>
        <pc:sldMasterMkLst>
          <pc:docMk/>
          <pc:sldMasterMk cId="3712468873" sldId="2147483648"/>
        </pc:sldMasterMkLst>
        <pc:sldLayoutChg chg="del">
          <pc:chgData name="MUHAMMET KAYRA BULUT" userId="S::kayra.bulut@std.yildiz.edu.tr::fc912a3c-39cc-4896-8f64-2891e01336e6" providerId="AD" clId="Web-{73FC9B21-C95A-FEDC-4A20-445CB78A8974}" dt="2024-03-05T05:35:27.717" v="5"/>
          <pc:sldLayoutMkLst>
            <pc:docMk/>
            <pc:sldMasterMk cId="3712468873" sldId="2147483648"/>
            <pc:sldLayoutMk cId="3440994769" sldId="2147483649"/>
          </pc:sldLayoutMkLst>
        </pc:sldLayoutChg>
        <pc:sldLayoutChg chg="del">
          <pc:chgData name="MUHAMMET KAYRA BULUT" userId="S::kayra.bulut@std.yildiz.edu.tr::fc912a3c-39cc-4896-8f64-2891e01336e6" providerId="AD" clId="Web-{73FC9B21-C95A-FEDC-4A20-445CB78A8974}" dt="2024-03-05T05:35:27.717" v="5"/>
          <pc:sldLayoutMkLst>
            <pc:docMk/>
            <pc:sldMasterMk cId="3712468873" sldId="2147483648"/>
            <pc:sldLayoutMk cId="3944319586" sldId="2147483650"/>
          </pc:sldLayoutMkLst>
        </pc:sldLayoutChg>
        <pc:sldLayoutChg chg="del">
          <pc:chgData name="MUHAMMET KAYRA BULUT" userId="S::kayra.bulut@std.yildiz.edu.tr::fc912a3c-39cc-4896-8f64-2891e01336e6" providerId="AD" clId="Web-{73FC9B21-C95A-FEDC-4A20-445CB78A8974}" dt="2024-03-05T05:35:27.717" v="5"/>
          <pc:sldLayoutMkLst>
            <pc:docMk/>
            <pc:sldMasterMk cId="3712468873" sldId="2147483648"/>
            <pc:sldLayoutMk cId="1196833356" sldId="2147483651"/>
          </pc:sldLayoutMkLst>
        </pc:sldLayoutChg>
        <pc:sldLayoutChg chg="del">
          <pc:chgData name="MUHAMMET KAYRA BULUT" userId="S::kayra.bulut@std.yildiz.edu.tr::fc912a3c-39cc-4896-8f64-2891e01336e6" providerId="AD" clId="Web-{73FC9B21-C95A-FEDC-4A20-445CB78A8974}" dt="2024-03-05T05:35:27.717" v="5"/>
          <pc:sldLayoutMkLst>
            <pc:docMk/>
            <pc:sldMasterMk cId="3712468873" sldId="2147483648"/>
            <pc:sldLayoutMk cId="3652797130" sldId="2147483652"/>
          </pc:sldLayoutMkLst>
        </pc:sldLayoutChg>
        <pc:sldLayoutChg chg="del">
          <pc:chgData name="MUHAMMET KAYRA BULUT" userId="S::kayra.bulut@std.yildiz.edu.tr::fc912a3c-39cc-4896-8f64-2891e01336e6" providerId="AD" clId="Web-{73FC9B21-C95A-FEDC-4A20-445CB78A8974}" dt="2024-03-05T05:35:27.717" v="5"/>
          <pc:sldLayoutMkLst>
            <pc:docMk/>
            <pc:sldMasterMk cId="3712468873" sldId="2147483648"/>
            <pc:sldLayoutMk cId="846744319" sldId="2147483653"/>
          </pc:sldLayoutMkLst>
        </pc:sldLayoutChg>
        <pc:sldLayoutChg chg="del">
          <pc:chgData name="MUHAMMET KAYRA BULUT" userId="S::kayra.bulut@std.yildiz.edu.tr::fc912a3c-39cc-4896-8f64-2891e01336e6" providerId="AD" clId="Web-{73FC9B21-C95A-FEDC-4A20-445CB78A8974}" dt="2024-03-05T05:35:27.717" v="5"/>
          <pc:sldLayoutMkLst>
            <pc:docMk/>
            <pc:sldMasterMk cId="3712468873" sldId="2147483648"/>
            <pc:sldLayoutMk cId="2861482750" sldId="2147483654"/>
          </pc:sldLayoutMkLst>
        </pc:sldLayoutChg>
        <pc:sldLayoutChg chg="del">
          <pc:chgData name="MUHAMMET KAYRA BULUT" userId="S::kayra.bulut@std.yildiz.edu.tr::fc912a3c-39cc-4896-8f64-2891e01336e6" providerId="AD" clId="Web-{73FC9B21-C95A-FEDC-4A20-445CB78A8974}" dt="2024-03-05T05:35:27.717" v="5"/>
          <pc:sldLayoutMkLst>
            <pc:docMk/>
            <pc:sldMasterMk cId="3712468873" sldId="2147483648"/>
            <pc:sldLayoutMk cId="4199817435" sldId="2147483655"/>
          </pc:sldLayoutMkLst>
        </pc:sldLayoutChg>
        <pc:sldLayoutChg chg="del">
          <pc:chgData name="MUHAMMET KAYRA BULUT" userId="S::kayra.bulut@std.yildiz.edu.tr::fc912a3c-39cc-4896-8f64-2891e01336e6" providerId="AD" clId="Web-{73FC9B21-C95A-FEDC-4A20-445CB78A8974}" dt="2024-03-05T05:35:27.717" v="5"/>
          <pc:sldLayoutMkLst>
            <pc:docMk/>
            <pc:sldMasterMk cId="3712468873" sldId="2147483648"/>
            <pc:sldLayoutMk cId="2700913065" sldId="2147483656"/>
          </pc:sldLayoutMkLst>
        </pc:sldLayoutChg>
        <pc:sldLayoutChg chg="del">
          <pc:chgData name="MUHAMMET KAYRA BULUT" userId="S::kayra.bulut@std.yildiz.edu.tr::fc912a3c-39cc-4896-8f64-2891e01336e6" providerId="AD" clId="Web-{73FC9B21-C95A-FEDC-4A20-445CB78A8974}" dt="2024-03-05T05:35:27.717" v="5"/>
          <pc:sldLayoutMkLst>
            <pc:docMk/>
            <pc:sldMasterMk cId="3712468873" sldId="2147483648"/>
            <pc:sldLayoutMk cId="818175020" sldId="2147483657"/>
          </pc:sldLayoutMkLst>
        </pc:sldLayoutChg>
        <pc:sldLayoutChg chg="del">
          <pc:chgData name="MUHAMMET KAYRA BULUT" userId="S::kayra.bulut@std.yildiz.edu.tr::fc912a3c-39cc-4896-8f64-2891e01336e6" providerId="AD" clId="Web-{73FC9B21-C95A-FEDC-4A20-445CB78A8974}" dt="2024-03-05T05:35:27.717" v="5"/>
          <pc:sldLayoutMkLst>
            <pc:docMk/>
            <pc:sldMasterMk cId="3712468873" sldId="2147483648"/>
            <pc:sldLayoutMk cId="847874827" sldId="2147483658"/>
          </pc:sldLayoutMkLst>
        </pc:sldLayoutChg>
        <pc:sldLayoutChg chg="del">
          <pc:chgData name="MUHAMMET KAYRA BULUT" userId="S::kayra.bulut@std.yildiz.edu.tr::fc912a3c-39cc-4896-8f64-2891e01336e6" providerId="AD" clId="Web-{73FC9B21-C95A-FEDC-4A20-445CB78A8974}" dt="2024-03-05T05:35:27.717" v="5"/>
          <pc:sldLayoutMkLst>
            <pc:docMk/>
            <pc:sldMasterMk cId="3712468873" sldId="2147483648"/>
            <pc:sldLayoutMk cId="804856651" sldId="2147483659"/>
          </pc:sldLayoutMkLst>
        </pc:sldLayoutChg>
      </pc:sldMasterChg>
      <pc:sldMasterChg chg="add addSldLayout">
        <pc:chgData name="MUHAMMET KAYRA BULUT" userId="S::kayra.bulut@std.yildiz.edu.tr::fc912a3c-39cc-4896-8f64-2891e01336e6" providerId="AD" clId="Web-{73FC9B21-C95A-FEDC-4A20-445CB78A8974}" dt="2024-03-05T05:35:27.717" v="5"/>
        <pc:sldMasterMkLst>
          <pc:docMk/>
          <pc:sldMasterMk cId="2859815979" sldId="2147483687"/>
        </pc:sldMasterMkLst>
        <pc:sldLayoutChg chg="add">
          <pc:chgData name="MUHAMMET KAYRA BULUT" userId="S::kayra.bulut@std.yildiz.edu.tr::fc912a3c-39cc-4896-8f64-2891e01336e6" providerId="AD" clId="Web-{73FC9B21-C95A-FEDC-4A20-445CB78A8974}" dt="2024-03-05T05:35:27.717" v="5"/>
          <pc:sldLayoutMkLst>
            <pc:docMk/>
            <pc:sldMasterMk cId="2859815979" sldId="2147483687"/>
            <pc:sldLayoutMk cId="3306517155" sldId="2147483675"/>
          </pc:sldLayoutMkLst>
        </pc:sldLayoutChg>
        <pc:sldLayoutChg chg="add">
          <pc:chgData name="MUHAMMET KAYRA BULUT" userId="S::kayra.bulut@std.yildiz.edu.tr::fc912a3c-39cc-4896-8f64-2891e01336e6" providerId="AD" clId="Web-{73FC9B21-C95A-FEDC-4A20-445CB78A8974}" dt="2024-03-05T05:35:27.717" v="5"/>
          <pc:sldLayoutMkLst>
            <pc:docMk/>
            <pc:sldMasterMk cId="2859815979" sldId="2147483687"/>
            <pc:sldLayoutMk cId="2042935205" sldId="2147483676"/>
          </pc:sldLayoutMkLst>
        </pc:sldLayoutChg>
        <pc:sldLayoutChg chg="add">
          <pc:chgData name="MUHAMMET KAYRA BULUT" userId="S::kayra.bulut@std.yildiz.edu.tr::fc912a3c-39cc-4896-8f64-2891e01336e6" providerId="AD" clId="Web-{73FC9B21-C95A-FEDC-4A20-445CB78A8974}" dt="2024-03-05T05:35:27.717" v="5"/>
          <pc:sldLayoutMkLst>
            <pc:docMk/>
            <pc:sldMasterMk cId="2859815979" sldId="2147483687"/>
            <pc:sldLayoutMk cId="3320558968" sldId="2147483677"/>
          </pc:sldLayoutMkLst>
        </pc:sldLayoutChg>
        <pc:sldLayoutChg chg="add">
          <pc:chgData name="MUHAMMET KAYRA BULUT" userId="S::kayra.bulut@std.yildiz.edu.tr::fc912a3c-39cc-4896-8f64-2891e01336e6" providerId="AD" clId="Web-{73FC9B21-C95A-FEDC-4A20-445CB78A8974}" dt="2024-03-05T05:35:27.717" v="5"/>
          <pc:sldLayoutMkLst>
            <pc:docMk/>
            <pc:sldMasterMk cId="2859815979" sldId="2147483687"/>
            <pc:sldLayoutMk cId="3587909737" sldId="2147483678"/>
          </pc:sldLayoutMkLst>
        </pc:sldLayoutChg>
        <pc:sldLayoutChg chg="add">
          <pc:chgData name="MUHAMMET KAYRA BULUT" userId="S::kayra.bulut@std.yildiz.edu.tr::fc912a3c-39cc-4896-8f64-2891e01336e6" providerId="AD" clId="Web-{73FC9B21-C95A-FEDC-4A20-445CB78A8974}" dt="2024-03-05T05:35:27.717" v="5"/>
          <pc:sldLayoutMkLst>
            <pc:docMk/>
            <pc:sldMasterMk cId="2859815979" sldId="2147483687"/>
            <pc:sldLayoutMk cId="1853912092" sldId="2147483679"/>
          </pc:sldLayoutMkLst>
        </pc:sldLayoutChg>
        <pc:sldLayoutChg chg="add">
          <pc:chgData name="MUHAMMET KAYRA BULUT" userId="S::kayra.bulut@std.yildiz.edu.tr::fc912a3c-39cc-4896-8f64-2891e01336e6" providerId="AD" clId="Web-{73FC9B21-C95A-FEDC-4A20-445CB78A8974}" dt="2024-03-05T05:35:27.717" v="5"/>
          <pc:sldLayoutMkLst>
            <pc:docMk/>
            <pc:sldMasterMk cId="2859815979" sldId="2147483687"/>
            <pc:sldLayoutMk cId="2544378988" sldId="2147483680"/>
          </pc:sldLayoutMkLst>
        </pc:sldLayoutChg>
        <pc:sldLayoutChg chg="add">
          <pc:chgData name="MUHAMMET KAYRA BULUT" userId="S::kayra.bulut@std.yildiz.edu.tr::fc912a3c-39cc-4896-8f64-2891e01336e6" providerId="AD" clId="Web-{73FC9B21-C95A-FEDC-4A20-445CB78A8974}" dt="2024-03-05T05:35:27.717" v="5"/>
          <pc:sldLayoutMkLst>
            <pc:docMk/>
            <pc:sldMasterMk cId="2859815979" sldId="2147483687"/>
            <pc:sldLayoutMk cId="3723623023" sldId="2147483681"/>
          </pc:sldLayoutMkLst>
        </pc:sldLayoutChg>
        <pc:sldLayoutChg chg="add">
          <pc:chgData name="MUHAMMET KAYRA BULUT" userId="S::kayra.bulut@std.yildiz.edu.tr::fc912a3c-39cc-4896-8f64-2891e01336e6" providerId="AD" clId="Web-{73FC9B21-C95A-FEDC-4A20-445CB78A8974}" dt="2024-03-05T05:35:27.717" v="5"/>
          <pc:sldLayoutMkLst>
            <pc:docMk/>
            <pc:sldMasterMk cId="2859815979" sldId="2147483687"/>
            <pc:sldLayoutMk cId="4193722641" sldId="2147483682"/>
          </pc:sldLayoutMkLst>
        </pc:sldLayoutChg>
        <pc:sldLayoutChg chg="add">
          <pc:chgData name="MUHAMMET KAYRA BULUT" userId="S::kayra.bulut@std.yildiz.edu.tr::fc912a3c-39cc-4896-8f64-2891e01336e6" providerId="AD" clId="Web-{73FC9B21-C95A-FEDC-4A20-445CB78A8974}" dt="2024-03-05T05:35:27.717" v="5"/>
          <pc:sldLayoutMkLst>
            <pc:docMk/>
            <pc:sldMasterMk cId="2859815979" sldId="2147483687"/>
            <pc:sldLayoutMk cId="4101136708" sldId="2147483683"/>
          </pc:sldLayoutMkLst>
        </pc:sldLayoutChg>
        <pc:sldLayoutChg chg="add">
          <pc:chgData name="MUHAMMET KAYRA BULUT" userId="S::kayra.bulut@std.yildiz.edu.tr::fc912a3c-39cc-4896-8f64-2891e01336e6" providerId="AD" clId="Web-{73FC9B21-C95A-FEDC-4A20-445CB78A8974}" dt="2024-03-05T05:35:27.717" v="5"/>
          <pc:sldLayoutMkLst>
            <pc:docMk/>
            <pc:sldMasterMk cId="2859815979" sldId="2147483687"/>
            <pc:sldLayoutMk cId="3395637726" sldId="2147483684"/>
          </pc:sldLayoutMkLst>
        </pc:sldLayoutChg>
        <pc:sldLayoutChg chg="add">
          <pc:chgData name="MUHAMMET KAYRA BULUT" userId="S::kayra.bulut@std.yildiz.edu.tr::fc912a3c-39cc-4896-8f64-2891e01336e6" providerId="AD" clId="Web-{73FC9B21-C95A-FEDC-4A20-445CB78A8974}" dt="2024-03-05T05:35:27.717" v="5"/>
          <pc:sldLayoutMkLst>
            <pc:docMk/>
            <pc:sldMasterMk cId="2859815979" sldId="2147483687"/>
            <pc:sldLayoutMk cId="1997643007" sldId="2147483685"/>
          </pc:sldLayoutMkLst>
        </pc:sldLayoutChg>
        <pc:sldLayoutChg chg="add">
          <pc:chgData name="MUHAMMET KAYRA BULUT" userId="S::kayra.bulut@std.yildiz.edu.tr::fc912a3c-39cc-4896-8f64-2891e01336e6" providerId="AD" clId="Web-{73FC9B21-C95A-FEDC-4A20-445CB78A8974}" dt="2024-03-05T05:35:27.717" v="5"/>
          <pc:sldLayoutMkLst>
            <pc:docMk/>
            <pc:sldMasterMk cId="2859815979" sldId="2147483687"/>
            <pc:sldLayoutMk cId="2329179626" sldId="2147483686"/>
          </pc:sldLayoutMkLst>
        </pc:sldLayoutChg>
      </pc:sldMasterChg>
    </pc:docChg>
  </pc:docChgLst>
  <pc:docChgLst>
    <pc:chgData name="MUHAMMET KAYRA BULUT" userId="fc912a3c-39cc-4896-8f64-2891e01336e6" providerId="ADAL" clId="{9BA9BDD7-9EA0-064E-9E55-47763CAC9219}"/>
    <pc:docChg chg="custSel delSld modSld">
      <pc:chgData name="MUHAMMET KAYRA BULUT" userId="fc912a3c-39cc-4896-8f64-2891e01336e6" providerId="ADAL" clId="{9BA9BDD7-9EA0-064E-9E55-47763CAC9219}" dt="2024-03-28T05:41:26.980" v="78" actId="2696"/>
      <pc:docMkLst>
        <pc:docMk/>
      </pc:docMkLst>
      <pc:sldChg chg="modSp">
        <pc:chgData name="MUHAMMET KAYRA BULUT" userId="fc912a3c-39cc-4896-8f64-2891e01336e6" providerId="ADAL" clId="{9BA9BDD7-9EA0-064E-9E55-47763CAC9219}" dt="2024-03-28T05:27:43.669" v="77" actId="20577"/>
        <pc:sldMkLst>
          <pc:docMk/>
          <pc:sldMk cId="2068141620" sldId="257"/>
        </pc:sldMkLst>
        <pc:spChg chg="mod">
          <ac:chgData name="MUHAMMET KAYRA BULUT" userId="fc912a3c-39cc-4896-8f64-2891e01336e6" providerId="ADAL" clId="{9BA9BDD7-9EA0-064E-9E55-47763CAC9219}" dt="2024-03-28T05:27:43.669" v="77" actId="20577"/>
          <ac:spMkLst>
            <pc:docMk/>
            <pc:sldMk cId="2068141620" sldId="257"/>
            <ac:spMk id="3" creationId="{185A8EC7-F2D9-6CAE-8C3A-278AB3D1A9AD}"/>
          </ac:spMkLst>
        </pc:spChg>
      </pc:sldChg>
      <pc:sldChg chg="del">
        <pc:chgData name="MUHAMMET KAYRA BULUT" userId="fc912a3c-39cc-4896-8f64-2891e01336e6" providerId="ADAL" clId="{9BA9BDD7-9EA0-064E-9E55-47763CAC9219}" dt="2024-03-28T05:41:26.980" v="78" actId="2696"/>
        <pc:sldMkLst>
          <pc:docMk/>
          <pc:sldMk cId="1922109275" sldId="276"/>
        </pc:sldMkLst>
      </pc:sldChg>
    </pc:docChg>
  </pc:docChgLst>
  <pc:docChgLst>
    <pc:chgData name="MUHAMMET KAYRA BULUT" userId="S::kayra.bulut@std.yildiz.edu.tr::fc912a3c-39cc-4896-8f64-2891e01336e6" providerId="AD" clId="Web-{22786E3F-0CA9-53C6-B06F-51F853780172}"/>
    <pc:docChg chg="modSld">
      <pc:chgData name="MUHAMMET KAYRA BULUT" userId="S::kayra.bulut@std.yildiz.edu.tr::fc912a3c-39cc-4896-8f64-2891e01336e6" providerId="AD" clId="Web-{22786E3F-0CA9-53C6-B06F-51F853780172}" dt="2024-03-05T07:23:35.248" v="28" actId="20577"/>
      <pc:docMkLst>
        <pc:docMk/>
      </pc:docMkLst>
      <pc:sldChg chg="addSp delSp modSp mod setBg setClrOvrMap">
        <pc:chgData name="MUHAMMET KAYRA BULUT" userId="S::kayra.bulut@std.yildiz.edu.tr::fc912a3c-39cc-4896-8f64-2891e01336e6" providerId="AD" clId="Web-{22786E3F-0CA9-53C6-B06F-51F853780172}" dt="2024-03-05T07:23:35.248" v="28" actId="20577"/>
        <pc:sldMkLst>
          <pc:docMk/>
          <pc:sldMk cId="2931702931" sldId="268"/>
        </pc:sldMkLst>
        <pc:spChg chg="add mod">
          <ac:chgData name="MUHAMMET KAYRA BULUT" userId="S::kayra.bulut@std.yildiz.edu.tr::fc912a3c-39cc-4896-8f64-2891e01336e6" providerId="AD" clId="Web-{22786E3F-0CA9-53C6-B06F-51F853780172}" dt="2024-03-05T07:23:35.248" v="28" actId="20577"/>
          <ac:spMkLst>
            <pc:docMk/>
            <pc:sldMk cId="2931702931" sldId="268"/>
            <ac:spMk id="2" creationId="{C6D02DFC-4F1D-0CD4-9EF2-5A9B3F934BC9}"/>
          </ac:spMkLst>
        </pc:spChg>
        <pc:spChg chg="add del">
          <ac:chgData name="MUHAMMET KAYRA BULUT" userId="S::kayra.bulut@std.yildiz.edu.tr::fc912a3c-39cc-4896-8f64-2891e01336e6" providerId="AD" clId="Web-{22786E3F-0CA9-53C6-B06F-51F853780172}" dt="2024-03-05T07:21:58.683" v="21"/>
          <ac:spMkLst>
            <pc:docMk/>
            <pc:sldMk cId="2931702931" sldId="268"/>
            <ac:spMk id="10" creationId="{0D57E7FA-E8FC-45AC-868F-CDC8144939D6}"/>
          </ac:spMkLst>
        </pc:spChg>
        <pc:spChg chg="add del">
          <ac:chgData name="MUHAMMET KAYRA BULUT" userId="S::kayra.bulut@std.yildiz.edu.tr::fc912a3c-39cc-4896-8f64-2891e01336e6" providerId="AD" clId="Web-{22786E3F-0CA9-53C6-B06F-51F853780172}" dt="2024-03-05T07:21:58.683" v="21"/>
          <ac:spMkLst>
            <pc:docMk/>
            <pc:sldMk cId="2931702931" sldId="268"/>
            <ac:spMk id="12" creationId="{9B8B49ED-6693-497D-8823-F50F891E8DBC}"/>
          </ac:spMkLst>
        </pc:spChg>
        <pc:spChg chg="add del">
          <ac:chgData name="MUHAMMET KAYRA BULUT" userId="S::kayra.bulut@std.yildiz.edu.tr::fc912a3c-39cc-4896-8f64-2891e01336e6" providerId="AD" clId="Web-{22786E3F-0CA9-53C6-B06F-51F853780172}" dt="2024-03-05T07:21:58.683" v="21"/>
          <ac:spMkLst>
            <pc:docMk/>
            <pc:sldMk cId="2931702931" sldId="268"/>
            <ac:spMk id="14" creationId="{8DCD3BD4-4F32-431E-A9C3-8D2DA60CD7D8}"/>
          </ac:spMkLst>
        </pc:spChg>
        <pc:spChg chg="add del">
          <ac:chgData name="MUHAMMET KAYRA BULUT" userId="S::kayra.bulut@std.yildiz.edu.tr::fc912a3c-39cc-4896-8f64-2891e01336e6" providerId="AD" clId="Web-{22786E3F-0CA9-53C6-B06F-51F853780172}" dt="2024-03-05T07:21:58.683" v="21"/>
          <ac:spMkLst>
            <pc:docMk/>
            <pc:sldMk cId="2931702931" sldId="268"/>
            <ac:spMk id="16" creationId="{336AAC24-A98C-465E-AFEE-69D698E77330}"/>
          </ac:spMkLst>
        </pc:spChg>
        <pc:spChg chg="add">
          <ac:chgData name="MUHAMMET KAYRA BULUT" userId="S::kayra.bulut@std.yildiz.edu.tr::fc912a3c-39cc-4896-8f64-2891e01336e6" providerId="AD" clId="Web-{22786E3F-0CA9-53C6-B06F-51F853780172}" dt="2024-03-05T07:21:58.683" v="21"/>
          <ac:spMkLst>
            <pc:docMk/>
            <pc:sldMk cId="2931702931" sldId="268"/>
            <ac:spMk id="21" creationId="{0D57E7FA-E8FC-45AC-868F-CDC8144939D6}"/>
          </ac:spMkLst>
        </pc:spChg>
        <pc:spChg chg="add">
          <ac:chgData name="MUHAMMET KAYRA BULUT" userId="S::kayra.bulut@std.yildiz.edu.tr::fc912a3c-39cc-4896-8f64-2891e01336e6" providerId="AD" clId="Web-{22786E3F-0CA9-53C6-B06F-51F853780172}" dt="2024-03-05T07:21:58.683" v="21"/>
          <ac:spMkLst>
            <pc:docMk/>
            <pc:sldMk cId="2931702931" sldId="268"/>
            <ac:spMk id="23" creationId="{6E2B17B6-CB6E-4E5C-AC3B-18B7C91D8071}"/>
          </ac:spMkLst>
        </pc:spChg>
        <pc:spChg chg="add">
          <ac:chgData name="MUHAMMET KAYRA BULUT" userId="S::kayra.bulut@std.yildiz.edu.tr::fc912a3c-39cc-4896-8f64-2891e01336e6" providerId="AD" clId="Web-{22786E3F-0CA9-53C6-B06F-51F853780172}" dt="2024-03-05T07:21:58.683" v="21"/>
          <ac:spMkLst>
            <pc:docMk/>
            <pc:sldMk cId="2931702931" sldId="268"/>
            <ac:spMk id="25" creationId="{57F674D0-5816-4E8A-BCEB-6637F2469DA2}"/>
          </ac:spMkLst>
        </pc:spChg>
        <pc:spChg chg="add">
          <ac:chgData name="MUHAMMET KAYRA BULUT" userId="S::kayra.bulut@std.yildiz.edu.tr::fc912a3c-39cc-4896-8f64-2891e01336e6" providerId="AD" clId="Web-{22786E3F-0CA9-53C6-B06F-51F853780172}" dt="2024-03-05T07:21:58.683" v="21"/>
          <ac:spMkLst>
            <pc:docMk/>
            <pc:sldMk cId="2931702931" sldId="268"/>
            <ac:spMk id="27" creationId="{FD78F7CD-9EFB-48CC-80BD-85B57EE4DAE0}"/>
          </ac:spMkLst>
        </pc:spChg>
        <pc:picChg chg="mod ord">
          <ac:chgData name="MUHAMMET KAYRA BULUT" userId="S::kayra.bulut@std.yildiz.edu.tr::fc912a3c-39cc-4896-8f64-2891e01336e6" providerId="AD" clId="Web-{22786E3F-0CA9-53C6-B06F-51F853780172}" dt="2024-03-05T07:22:19.105" v="25" actId="1076"/>
          <ac:picMkLst>
            <pc:docMk/>
            <pc:sldMk cId="2931702931" sldId="268"/>
            <ac:picMk id="5" creationId="{3EA56630-6599-4745-0443-68251734A0BC}"/>
          </ac:picMkLst>
        </pc:picChg>
      </pc:sldChg>
    </pc:docChg>
  </pc:docChgLst>
  <pc:docChgLst>
    <pc:chgData name="MUHAMMET KAYRA BULUT" userId="S::kayra.bulut@std.yildiz.edu.tr::fc912a3c-39cc-4896-8f64-2891e01336e6" providerId="AD" clId="Web-{906565AA-BAAB-7221-EF3F-36249D929D99}"/>
    <pc:docChg chg="addSld delSld modSld sldOrd">
      <pc:chgData name="MUHAMMET KAYRA BULUT" userId="S::kayra.bulut@std.yildiz.edu.tr::fc912a3c-39cc-4896-8f64-2891e01336e6" providerId="AD" clId="Web-{906565AA-BAAB-7221-EF3F-36249D929D99}" dt="2024-03-05T12:09:24.699" v="676"/>
      <pc:docMkLst>
        <pc:docMk/>
      </pc:docMkLst>
      <pc:sldChg chg="addSp delSp modSp mod setBg">
        <pc:chgData name="MUHAMMET KAYRA BULUT" userId="S::kayra.bulut@std.yildiz.edu.tr::fc912a3c-39cc-4896-8f64-2891e01336e6" providerId="AD" clId="Web-{906565AA-BAAB-7221-EF3F-36249D929D99}" dt="2024-03-05T11:02:46.655" v="490"/>
        <pc:sldMkLst>
          <pc:docMk/>
          <pc:sldMk cId="2068141620" sldId="257"/>
        </pc:sldMkLst>
        <pc:spChg chg="mod">
          <ac:chgData name="MUHAMMET KAYRA BULUT" userId="S::kayra.bulut@std.yildiz.edu.tr::fc912a3c-39cc-4896-8f64-2891e01336e6" providerId="AD" clId="Web-{906565AA-BAAB-7221-EF3F-36249D929D99}" dt="2024-03-05T11:02:46.655" v="490"/>
          <ac:spMkLst>
            <pc:docMk/>
            <pc:sldMk cId="2068141620" sldId="257"/>
            <ac:spMk id="2" creationId="{1B06E847-E7F9-B706-2360-DE8F4321FD95}"/>
          </ac:spMkLst>
        </pc:spChg>
        <pc:spChg chg="mod">
          <ac:chgData name="MUHAMMET KAYRA BULUT" userId="S::kayra.bulut@std.yildiz.edu.tr::fc912a3c-39cc-4896-8f64-2891e01336e6" providerId="AD" clId="Web-{906565AA-BAAB-7221-EF3F-36249D929D99}" dt="2024-03-05T11:02:46.655" v="490"/>
          <ac:spMkLst>
            <pc:docMk/>
            <pc:sldMk cId="2068141620" sldId="257"/>
            <ac:spMk id="3" creationId="{185A8EC7-F2D9-6CAE-8C3A-278AB3D1A9AD}"/>
          </ac:spMkLst>
        </pc:spChg>
        <pc:spChg chg="add">
          <ac:chgData name="MUHAMMET KAYRA BULUT" userId="S::kayra.bulut@std.yildiz.edu.tr::fc912a3c-39cc-4896-8f64-2891e01336e6" providerId="AD" clId="Web-{906565AA-BAAB-7221-EF3F-36249D929D99}" dt="2024-03-05T11:02:46.655" v="490"/>
          <ac:spMkLst>
            <pc:docMk/>
            <pc:sldMk cId="2068141620" sldId="257"/>
            <ac:spMk id="9" creationId="{D009D6D5-DAC2-4A8B-A17A-E206B9012D09}"/>
          </ac:spMkLst>
        </pc:spChg>
        <pc:picChg chg="add del mod ord">
          <ac:chgData name="MUHAMMET KAYRA BULUT" userId="S::kayra.bulut@std.yildiz.edu.tr::fc912a3c-39cc-4896-8f64-2891e01336e6" providerId="AD" clId="Web-{906565AA-BAAB-7221-EF3F-36249D929D99}" dt="2024-03-05T11:02:46.655" v="490"/>
          <ac:picMkLst>
            <pc:docMk/>
            <pc:sldMk cId="2068141620" sldId="257"/>
            <ac:picMk id="4" creationId="{B043D8AA-B4E9-C28C-F224-612E242DD103}"/>
          </ac:picMkLst>
        </pc:picChg>
      </pc:sldChg>
      <pc:sldChg chg="addSp modSp mod setBg">
        <pc:chgData name="MUHAMMET KAYRA BULUT" userId="S::kayra.bulut@std.yildiz.edu.tr::fc912a3c-39cc-4896-8f64-2891e01336e6" providerId="AD" clId="Web-{906565AA-BAAB-7221-EF3F-36249D929D99}" dt="2024-03-05T11:47:57.845" v="562"/>
        <pc:sldMkLst>
          <pc:docMk/>
          <pc:sldMk cId="220114544" sldId="258"/>
        </pc:sldMkLst>
        <pc:spChg chg="mod">
          <ac:chgData name="MUHAMMET KAYRA BULUT" userId="S::kayra.bulut@std.yildiz.edu.tr::fc912a3c-39cc-4896-8f64-2891e01336e6" providerId="AD" clId="Web-{906565AA-BAAB-7221-EF3F-36249D929D99}" dt="2024-03-05T11:47:57.845" v="562"/>
          <ac:spMkLst>
            <pc:docMk/>
            <pc:sldMk cId="220114544" sldId="258"/>
            <ac:spMk id="2" creationId="{95822595-9ED6-2748-FCBA-6474E72B4E4A}"/>
          </ac:spMkLst>
        </pc:spChg>
        <pc:spChg chg="mod">
          <ac:chgData name="MUHAMMET KAYRA BULUT" userId="S::kayra.bulut@std.yildiz.edu.tr::fc912a3c-39cc-4896-8f64-2891e01336e6" providerId="AD" clId="Web-{906565AA-BAAB-7221-EF3F-36249D929D99}" dt="2024-03-05T11:47:57.845" v="562"/>
          <ac:spMkLst>
            <pc:docMk/>
            <pc:sldMk cId="220114544" sldId="258"/>
            <ac:spMk id="3" creationId="{4EB80A76-9B98-78F4-27E1-87993D9912AB}"/>
          </ac:spMkLst>
        </pc:spChg>
        <pc:spChg chg="add">
          <ac:chgData name="MUHAMMET KAYRA BULUT" userId="S::kayra.bulut@std.yildiz.edu.tr::fc912a3c-39cc-4896-8f64-2891e01336e6" providerId="AD" clId="Web-{906565AA-BAAB-7221-EF3F-36249D929D99}" dt="2024-03-05T11:47:57.845" v="562"/>
          <ac:spMkLst>
            <pc:docMk/>
            <pc:sldMk cId="220114544" sldId="258"/>
            <ac:spMk id="9" creationId="{79BB35BC-D5C2-4C8B-A22A-A71E6191913B}"/>
          </ac:spMkLst>
        </pc:spChg>
        <pc:picChg chg="add">
          <ac:chgData name="MUHAMMET KAYRA BULUT" userId="S::kayra.bulut@std.yildiz.edu.tr::fc912a3c-39cc-4896-8f64-2891e01336e6" providerId="AD" clId="Web-{906565AA-BAAB-7221-EF3F-36249D929D99}" dt="2024-03-05T11:47:57.845" v="562"/>
          <ac:picMkLst>
            <pc:docMk/>
            <pc:sldMk cId="220114544" sldId="258"/>
            <ac:picMk id="5" creationId="{BD6B1C65-21B0-0D2E-5C13-EA4F7D045A93}"/>
          </ac:picMkLst>
        </pc:picChg>
      </pc:sldChg>
      <pc:sldChg chg="addSp delSp modSp mod setBg">
        <pc:chgData name="MUHAMMET KAYRA BULUT" userId="S::kayra.bulut@std.yildiz.edu.tr::fc912a3c-39cc-4896-8f64-2891e01336e6" providerId="AD" clId="Web-{906565AA-BAAB-7221-EF3F-36249D929D99}" dt="2024-03-05T11:49:47.442" v="570"/>
        <pc:sldMkLst>
          <pc:docMk/>
          <pc:sldMk cId="187011400" sldId="259"/>
        </pc:sldMkLst>
        <pc:spChg chg="mod">
          <ac:chgData name="MUHAMMET KAYRA BULUT" userId="S::kayra.bulut@std.yildiz.edu.tr::fc912a3c-39cc-4896-8f64-2891e01336e6" providerId="AD" clId="Web-{906565AA-BAAB-7221-EF3F-36249D929D99}" dt="2024-03-05T11:49:47.442" v="570"/>
          <ac:spMkLst>
            <pc:docMk/>
            <pc:sldMk cId="187011400" sldId="259"/>
            <ac:spMk id="2" creationId="{87588C38-3046-72AB-7496-1D152571A379}"/>
          </ac:spMkLst>
        </pc:spChg>
        <pc:spChg chg="mod">
          <ac:chgData name="MUHAMMET KAYRA BULUT" userId="S::kayra.bulut@std.yildiz.edu.tr::fc912a3c-39cc-4896-8f64-2891e01336e6" providerId="AD" clId="Web-{906565AA-BAAB-7221-EF3F-36249D929D99}" dt="2024-03-05T11:49:47.442" v="570"/>
          <ac:spMkLst>
            <pc:docMk/>
            <pc:sldMk cId="187011400" sldId="259"/>
            <ac:spMk id="3" creationId="{2AB6CF89-4063-BAE6-0C69-3217DDF78311}"/>
          </ac:spMkLst>
        </pc:spChg>
        <pc:spChg chg="add mod ord">
          <ac:chgData name="MUHAMMET KAYRA BULUT" userId="S::kayra.bulut@std.yildiz.edu.tr::fc912a3c-39cc-4896-8f64-2891e01336e6" providerId="AD" clId="Web-{906565AA-BAAB-7221-EF3F-36249D929D99}" dt="2024-03-05T11:49:47.442" v="570"/>
          <ac:spMkLst>
            <pc:docMk/>
            <pc:sldMk cId="187011400" sldId="259"/>
            <ac:spMk id="5" creationId="{949F8E8D-9CC0-075B-17E7-3B103EE7FB3D}"/>
          </ac:spMkLst>
        </pc:spChg>
        <pc:spChg chg="add">
          <ac:chgData name="MUHAMMET KAYRA BULUT" userId="S::kayra.bulut@std.yildiz.edu.tr::fc912a3c-39cc-4896-8f64-2891e01336e6" providerId="AD" clId="Web-{906565AA-BAAB-7221-EF3F-36249D929D99}" dt="2024-03-05T11:49:47.442" v="570"/>
          <ac:spMkLst>
            <pc:docMk/>
            <pc:sldMk cId="187011400" sldId="259"/>
            <ac:spMk id="7" creationId="{D009D6D5-DAC2-4A8B-A17A-E206B9012D09}"/>
          </ac:spMkLst>
        </pc:spChg>
        <pc:spChg chg="add del">
          <ac:chgData name="MUHAMMET KAYRA BULUT" userId="S::kayra.bulut@std.yildiz.edu.tr::fc912a3c-39cc-4896-8f64-2891e01336e6" providerId="AD" clId="Web-{906565AA-BAAB-7221-EF3F-36249D929D99}" dt="2024-03-05T11:49:47.426" v="569"/>
          <ac:spMkLst>
            <pc:docMk/>
            <pc:sldMk cId="187011400" sldId="259"/>
            <ac:spMk id="10" creationId="{94C5663A-0CE3-4AEE-B47E-FB68D9EBFE1A}"/>
          </ac:spMkLst>
        </pc:spChg>
        <pc:picChg chg="add mod">
          <ac:chgData name="MUHAMMET KAYRA BULUT" userId="S::kayra.bulut@std.yildiz.edu.tr::fc912a3c-39cc-4896-8f64-2891e01336e6" providerId="AD" clId="Web-{906565AA-BAAB-7221-EF3F-36249D929D99}" dt="2024-03-05T11:49:47.442" v="570"/>
          <ac:picMkLst>
            <pc:docMk/>
            <pc:sldMk cId="187011400" sldId="259"/>
            <ac:picMk id="4" creationId="{8146E857-3A29-168D-F04B-3BE908D6687F}"/>
          </ac:picMkLst>
        </pc:picChg>
      </pc:sldChg>
      <pc:sldChg chg="addSp delSp modSp mod setBg">
        <pc:chgData name="MUHAMMET KAYRA BULUT" userId="S::kayra.bulut@std.yildiz.edu.tr::fc912a3c-39cc-4896-8f64-2891e01336e6" providerId="AD" clId="Web-{906565AA-BAAB-7221-EF3F-36249D929D99}" dt="2024-03-05T11:52:19.322" v="574"/>
        <pc:sldMkLst>
          <pc:docMk/>
          <pc:sldMk cId="169655730" sldId="260"/>
        </pc:sldMkLst>
        <pc:spChg chg="mod">
          <ac:chgData name="MUHAMMET KAYRA BULUT" userId="S::kayra.bulut@std.yildiz.edu.tr::fc912a3c-39cc-4896-8f64-2891e01336e6" providerId="AD" clId="Web-{906565AA-BAAB-7221-EF3F-36249D929D99}" dt="2024-03-05T11:52:19.322" v="574"/>
          <ac:spMkLst>
            <pc:docMk/>
            <pc:sldMk cId="169655730" sldId="260"/>
            <ac:spMk id="2" creationId="{ECDA7FB3-44CF-30BE-410A-1AE9FADC6638}"/>
          </ac:spMkLst>
        </pc:spChg>
        <pc:spChg chg="mod">
          <ac:chgData name="MUHAMMET KAYRA BULUT" userId="S::kayra.bulut@std.yildiz.edu.tr::fc912a3c-39cc-4896-8f64-2891e01336e6" providerId="AD" clId="Web-{906565AA-BAAB-7221-EF3F-36249D929D99}" dt="2024-03-05T11:52:19.322" v="574"/>
          <ac:spMkLst>
            <pc:docMk/>
            <pc:sldMk cId="169655730" sldId="260"/>
            <ac:spMk id="3" creationId="{D6A95038-0FCE-E622-81BA-382628FC3AD4}"/>
          </ac:spMkLst>
        </pc:spChg>
        <pc:spChg chg="add mod ord">
          <ac:chgData name="MUHAMMET KAYRA BULUT" userId="S::kayra.bulut@std.yildiz.edu.tr::fc912a3c-39cc-4896-8f64-2891e01336e6" providerId="AD" clId="Web-{906565AA-BAAB-7221-EF3F-36249D929D99}" dt="2024-03-05T11:52:19.322" v="574"/>
          <ac:spMkLst>
            <pc:docMk/>
            <pc:sldMk cId="169655730" sldId="260"/>
            <ac:spMk id="5" creationId="{13B9B858-C794-C0D0-C0E3-60F64E4355B1}"/>
          </ac:spMkLst>
        </pc:spChg>
        <pc:spChg chg="add del">
          <ac:chgData name="MUHAMMET KAYRA BULUT" userId="S::kayra.bulut@std.yildiz.edu.tr::fc912a3c-39cc-4896-8f64-2891e01336e6" providerId="AD" clId="Web-{906565AA-BAAB-7221-EF3F-36249D929D99}" dt="2024-03-05T10:31:37.991" v="382"/>
          <ac:spMkLst>
            <pc:docMk/>
            <pc:sldMk cId="169655730" sldId="260"/>
            <ac:spMk id="7" creationId="{0260CCE8-7B41-89B2-C635-E0C67E08608E}"/>
          </ac:spMkLst>
        </pc:spChg>
        <pc:spChg chg="add">
          <ac:chgData name="MUHAMMET KAYRA BULUT" userId="S::kayra.bulut@std.yildiz.edu.tr::fc912a3c-39cc-4896-8f64-2891e01336e6" providerId="AD" clId="Web-{906565AA-BAAB-7221-EF3F-36249D929D99}" dt="2024-03-05T11:52:19.322" v="574"/>
          <ac:spMkLst>
            <pc:docMk/>
            <pc:sldMk cId="169655730" sldId="260"/>
            <ac:spMk id="8" creationId="{D009D6D5-DAC2-4A8B-A17A-E206B9012D09}"/>
          </ac:spMkLst>
        </pc:spChg>
        <pc:spChg chg="add del">
          <ac:chgData name="MUHAMMET KAYRA BULUT" userId="S::kayra.bulut@std.yildiz.edu.tr::fc912a3c-39cc-4896-8f64-2891e01336e6" providerId="AD" clId="Web-{906565AA-BAAB-7221-EF3F-36249D929D99}" dt="2024-03-05T10:31:23.491" v="381"/>
          <ac:spMkLst>
            <pc:docMk/>
            <pc:sldMk cId="169655730" sldId="260"/>
            <ac:spMk id="9" creationId="{D550BDD3-9D58-D8DF-329A-D3AD52CF22BF}"/>
          </ac:spMkLst>
        </pc:spChg>
        <pc:spChg chg="add del">
          <ac:chgData name="MUHAMMET KAYRA BULUT" userId="S::kayra.bulut@std.yildiz.edu.tr::fc912a3c-39cc-4896-8f64-2891e01336e6" providerId="AD" clId="Web-{906565AA-BAAB-7221-EF3F-36249D929D99}" dt="2024-03-05T11:52:19.306" v="573"/>
          <ac:spMkLst>
            <pc:docMk/>
            <pc:sldMk cId="169655730" sldId="260"/>
            <ac:spMk id="10" creationId="{79BB35BC-D5C2-4C8B-A22A-A71E6191913B}"/>
          </ac:spMkLst>
        </pc:spChg>
        <pc:spChg chg="add del">
          <ac:chgData name="MUHAMMET KAYRA BULUT" userId="S::kayra.bulut@std.yildiz.edu.tr::fc912a3c-39cc-4896-8f64-2891e01336e6" providerId="AD" clId="Web-{906565AA-BAAB-7221-EF3F-36249D929D99}" dt="2024-03-05T10:31:19.319" v="380"/>
          <ac:spMkLst>
            <pc:docMk/>
            <pc:sldMk cId="169655730" sldId="260"/>
            <ac:spMk id="11" creationId="{0045D840-B30A-9AB8-CCFE-D01EDEABBCCA}"/>
          </ac:spMkLst>
        </pc:spChg>
        <pc:picChg chg="add mod ord">
          <ac:chgData name="MUHAMMET KAYRA BULUT" userId="S::kayra.bulut@std.yildiz.edu.tr::fc912a3c-39cc-4896-8f64-2891e01336e6" providerId="AD" clId="Web-{906565AA-BAAB-7221-EF3F-36249D929D99}" dt="2024-03-05T11:52:19.322" v="574"/>
          <ac:picMkLst>
            <pc:docMk/>
            <pc:sldMk cId="169655730" sldId="260"/>
            <ac:picMk id="4" creationId="{130D96B5-6162-277C-05F6-10E64C8AE270}"/>
          </ac:picMkLst>
        </pc:picChg>
      </pc:sldChg>
      <pc:sldChg chg="modSp">
        <pc:chgData name="MUHAMMET KAYRA BULUT" userId="S::kayra.bulut@std.yildiz.edu.tr::fc912a3c-39cc-4896-8f64-2891e01336e6" providerId="AD" clId="Web-{906565AA-BAAB-7221-EF3F-36249D929D99}" dt="2024-03-05T11:58:52.882" v="616" actId="20577"/>
        <pc:sldMkLst>
          <pc:docMk/>
          <pc:sldMk cId="3776527635" sldId="261"/>
        </pc:sldMkLst>
        <pc:spChg chg="mod">
          <ac:chgData name="MUHAMMET KAYRA BULUT" userId="S::kayra.bulut@std.yildiz.edu.tr::fc912a3c-39cc-4896-8f64-2891e01336e6" providerId="AD" clId="Web-{906565AA-BAAB-7221-EF3F-36249D929D99}" dt="2024-03-05T11:58:52.882" v="616" actId="20577"/>
          <ac:spMkLst>
            <pc:docMk/>
            <pc:sldMk cId="3776527635" sldId="261"/>
            <ac:spMk id="3" creationId="{869B0853-715F-CA90-202E-3B682B8BB91D}"/>
          </ac:spMkLst>
        </pc:spChg>
      </pc:sldChg>
      <pc:sldChg chg="addSp modSp mod setBg">
        <pc:chgData name="MUHAMMET KAYRA BULUT" userId="S::kayra.bulut@std.yildiz.edu.tr::fc912a3c-39cc-4896-8f64-2891e01336e6" providerId="AD" clId="Web-{906565AA-BAAB-7221-EF3F-36249D929D99}" dt="2024-03-05T11:52:57.839" v="576"/>
        <pc:sldMkLst>
          <pc:docMk/>
          <pc:sldMk cId="3270158067" sldId="262"/>
        </pc:sldMkLst>
        <pc:spChg chg="mod">
          <ac:chgData name="MUHAMMET KAYRA BULUT" userId="S::kayra.bulut@std.yildiz.edu.tr::fc912a3c-39cc-4896-8f64-2891e01336e6" providerId="AD" clId="Web-{906565AA-BAAB-7221-EF3F-36249D929D99}" dt="2024-03-05T11:52:57.839" v="576"/>
          <ac:spMkLst>
            <pc:docMk/>
            <pc:sldMk cId="3270158067" sldId="262"/>
            <ac:spMk id="2" creationId="{93C0419C-CB13-113B-FF91-A170BE71CF9F}"/>
          </ac:spMkLst>
        </pc:spChg>
        <pc:spChg chg="mod">
          <ac:chgData name="MUHAMMET KAYRA BULUT" userId="S::kayra.bulut@std.yildiz.edu.tr::fc912a3c-39cc-4896-8f64-2891e01336e6" providerId="AD" clId="Web-{906565AA-BAAB-7221-EF3F-36249D929D99}" dt="2024-03-05T11:52:57.839" v="576"/>
          <ac:spMkLst>
            <pc:docMk/>
            <pc:sldMk cId="3270158067" sldId="262"/>
            <ac:spMk id="3" creationId="{B5D9E60D-5208-E5AA-3403-34A0EAA83562}"/>
          </ac:spMkLst>
        </pc:spChg>
        <pc:spChg chg="add">
          <ac:chgData name="MUHAMMET KAYRA BULUT" userId="S::kayra.bulut@std.yildiz.edu.tr::fc912a3c-39cc-4896-8f64-2891e01336e6" providerId="AD" clId="Web-{906565AA-BAAB-7221-EF3F-36249D929D99}" dt="2024-03-05T11:52:57.839" v="576"/>
          <ac:spMkLst>
            <pc:docMk/>
            <pc:sldMk cId="3270158067" sldId="262"/>
            <ac:spMk id="9" creationId="{94C5663A-0CE3-4AEE-B47E-FB68D9EBFE1A}"/>
          </ac:spMkLst>
        </pc:spChg>
        <pc:picChg chg="add mod">
          <ac:chgData name="MUHAMMET KAYRA BULUT" userId="S::kayra.bulut@std.yildiz.edu.tr::fc912a3c-39cc-4896-8f64-2891e01336e6" providerId="AD" clId="Web-{906565AA-BAAB-7221-EF3F-36249D929D99}" dt="2024-03-05T11:52:57.839" v="576"/>
          <ac:picMkLst>
            <pc:docMk/>
            <pc:sldMk cId="3270158067" sldId="262"/>
            <ac:picMk id="4" creationId="{1443A4DB-7D18-9E13-34E2-60BF05574014}"/>
          </ac:picMkLst>
        </pc:picChg>
      </pc:sldChg>
      <pc:sldChg chg="addSp delSp modSp mod setBg">
        <pc:chgData name="MUHAMMET KAYRA BULUT" userId="S::kayra.bulut@std.yildiz.edu.tr::fc912a3c-39cc-4896-8f64-2891e01336e6" providerId="AD" clId="Web-{906565AA-BAAB-7221-EF3F-36249D929D99}" dt="2024-03-05T11:04:17.814" v="494"/>
        <pc:sldMkLst>
          <pc:docMk/>
          <pc:sldMk cId="3396992898" sldId="264"/>
        </pc:sldMkLst>
        <pc:spChg chg="del mod">
          <ac:chgData name="MUHAMMET KAYRA BULUT" userId="S::kayra.bulut@std.yildiz.edu.tr::fc912a3c-39cc-4896-8f64-2891e01336e6" providerId="AD" clId="Web-{906565AA-BAAB-7221-EF3F-36249D929D99}" dt="2024-03-05T11:04:13.017" v="493"/>
          <ac:spMkLst>
            <pc:docMk/>
            <pc:sldMk cId="3396992898" sldId="264"/>
            <ac:spMk id="2" creationId="{54B362D3-88DD-2415-E68C-88941FB455E5}"/>
          </ac:spMkLst>
        </pc:spChg>
        <pc:spChg chg="mod">
          <ac:chgData name="MUHAMMET KAYRA BULUT" userId="S::kayra.bulut@std.yildiz.edu.tr::fc912a3c-39cc-4896-8f64-2891e01336e6" providerId="AD" clId="Web-{906565AA-BAAB-7221-EF3F-36249D929D99}" dt="2024-03-05T11:04:08.861" v="492"/>
          <ac:spMkLst>
            <pc:docMk/>
            <pc:sldMk cId="3396992898" sldId="264"/>
            <ac:spMk id="3" creationId="{27CF5B05-9CD1-1B40-440B-2940238AD8BF}"/>
          </ac:spMkLst>
        </pc:spChg>
        <pc:spChg chg="add del">
          <ac:chgData name="MUHAMMET KAYRA BULUT" userId="S::kayra.bulut@std.yildiz.edu.tr::fc912a3c-39cc-4896-8f64-2891e01336e6" providerId="AD" clId="Web-{906565AA-BAAB-7221-EF3F-36249D929D99}" dt="2024-03-05T11:04:17.814" v="494"/>
          <ac:spMkLst>
            <pc:docMk/>
            <pc:sldMk cId="3396992898" sldId="264"/>
            <ac:spMk id="9" creationId="{94C5663A-0CE3-4AEE-B47E-FB68D9EBFE1A}"/>
          </ac:spMkLst>
        </pc:spChg>
        <pc:spChg chg="add">
          <ac:chgData name="MUHAMMET KAYRA BULUT" userId="S::kayra.bulut@std.yildiz.edu.tr::fc912a3c-39cc-4896-8f64-2891e01336e6" providerId="AD" clId="Web-{906565AA-BAAB-7221-EF3F-36249D929D99}" dt="2024-03-05T11:04:17.814" v="494"/>
          <ac:spMkLst>
            <pc:docMk/>
            <pc:sldMk cId="3396992898" sldId="264"/>
            <ac:spMk id="14" creationId="{94C5663A-0CE3-4AEE-B47E-FB68D9EBFE1A}"/>
          </ac:spMkLst>
        </pc:spChg>
        <pc:picChg chg="add mod">
          <ac:chgData name="MUHAMMET KAYRA BULUT" userId="S::kayra.bulut@std.yildiz.edu.tr::fc912a3c-39cc-4896-8f64-2891e01336e6" providerId="AD" clId="Web-{906565AA-BAAB-7221-EF3F-36249D929D99}" dt="2024-03-05T11:04:08.861" v="492"/>
          <ac:picMkLst>
            <pc:docMk/>
            <pc:sldMk cId="3396992898" sldId="264"/>
            <ac:picMk id="4" creationId="{0FEDF9E4-5B72-6388-71BF-391E92B1688D}"/>
          </ac:picMkLst>
        </pc:picChg>
      </pc:sldChg>
      <pc:sldChg chg="addSp delSp modSp mod setBg">
        <pc:chgData name="MUHAMMET KAYRA BULUT" userId="S::kayra.bulut@std.yildiz.edu.tr::fc912a3c-39cc-4896-8f64-2891e01336e6" providerId="AD" clId="Web-{906565AA-BAAB-7221-EF3F-36249D929D99}" dt="2024-03-05T11:42:40.803" v="534" actId="1076"/>
        <pc:sldMkLst>
          <pc:docMk/>
          <pc:sldMk cId="4032883391" sldId="265"/>
        </pc:sldMkLst>
        <pc:spChg chg="ord">
          <ac:chgData name="MUHAMMET KAYRA BULUT" userId="S::kayra.bulut@std.yildiz.edu.tr::fc912a3c-39cc-4896-8f64-2891e01336e6" providerId="AD" clId="Web-{906565AA-BAAB-7221-EF3F-36249D929D99}" dt="2024-03-05T11:42:37.163" v="533"/>
          <ac:spMkLst>
            <pc:docMk/>
            <pc:sldMk cId="4032883391" sldId="265"/>
            <ac:spMk id="9" creationId="{736F0DFD-0954-464F-BF12-DD2E6F6E0380}"/>
          </ac:spMkLst>
        </pc:spChg>
        <pc:picChg chg="add del mod ord">
          <ac:chgData name="MUHAMMET KAYRA BULUT" userId="S::kayra.bulut@std.yildiz.edu.tr::fc912a3c-39cc-4896-8f64-2891e01336e6" providerId="AD" clId="Web-{906565AA-BAAB-7221-EF3F-36249D929D99}" dt="2024-03-05T11:42:40.803" v="534" actId="1076"/>
          <ac:picMkLst>
            <pc:docMk/>
            <pc:sldMk cId="4032883391" sldId="265"/>
            <ac:picMk id="2" creationId="{8143D975-377A-BED0-94AE-B9203E0FCAAC}"/>
          </ac:picMkLst>
        </pc:picChg>
      </pc:sldChg>
      <pc:sldChg chg="addSp delSp modSp mod setBg setClrOvrMap">
        <pc:chgData name="MUHAMMET KAYRA BULUT" userId="S::kayra.bulut@std.yildiz.edu.tr::fc912a3c-39cc-4896-8f64-2891e01336e6" providerId="AD" clId="Web-{906565AA-BAAB-7221-EF3F-36249D929D99}" dt="2024-03-05T11:48:39.065" v="566"/>
        <pc:sldMkLst>
          <pc:docMk/>
          <pc:sldMk cId="280087254" sldId="266"/>
        </pc:sldMkLst>
        <pc:spChg chg="del mod ord">
          <ac:chgData name="MUHAMMET KAYRA BULUT" userId="S::kayra.bulut@std.yildiz.edu.tr::fc912a3c-39cc-4896-8f64-2891e01336e6" providerId="AD" clId="Web-{906565AA-BAAB-7221-EF3F-36249D929D99}" dt="2024-03-05T11:48:39.065" v="566"/>
          <ac:spMkLst>
            <pc:docMk/>
            <pc:sldMk cId="280087254" sldId="266"/>
            <ac:spMk id="2" creationId="{5F6B0584-D7CC-62F7-6435-09788D01A94A}"/>
          </ac:spMkLst>
        </pc:spChg>
        <pc:spChg chg="mod ord">
          <ac:chgData name="MUHAMMET KAYRA BULUT" userId="S::kayra.bulut@std.yildiz.edu.tr::fc912a3c-39cc-4896-8f64-2891e01336e6" providerId="AD" clId="Web-{906565AA-BAAB-7221-EF3F-36249D929D99}" dt="2024-03-05T11:48:35.502" v="565"/>
          <ac:spMkLst>
            <pc:docMk/>
            <pc:sldMk cId="280087254" sldId="266"/>
            <ac:spMk id="3" creationId="{1F2ECF27-2711-7810-EB02-815921E0A24F}"/>
          </ac:spMkLst>
        </pc:spChg>
        <pc:spChg chg="add del">
          <ac:chgData name="MUHAMMET KAYRA BULUT" userId="S::kayra.bulut@std.yildiz.edu.tr::fc912a3c-39cc-4896-8f64-2891e01336e6" providerId="AD" clId="Web-{906565AA-BAAB-7221-EF3F-36249D929D99}" dt="2024-03-05T11:48:35.502" v="565"/>
          <ac:spMkLst>
            <pc:docMk/>
            <pc:sldMk cId="280087254" sldId="266"/>
            <ac:spMk id="9" creationId="{D009D6D5-DAC2-4A8B-A17A-E206B9012D09}"/>
          </ac:spMkLst>
        </pc:spChg>
        <pc:spChg chg="add">
          <ac:chgData name="MUHAMMET KAYRA BULUT" userId="S::kayra.bulut@std.yildiz.edu.tr::fc912a3c-39cc-4896-8f64-2891e01336e6" providerId="AD" clId="Web-{906565AA-BAAB-7221-EF3F-36249D929D99}" dt="2024-03-05T11:48:35.502" v="565"/>
          <ac:spMkLst>
            <pc:docMk/>
            <pc:sldMk cId="280087254" sldId="266"/>
            <ac:spMk id="14" creationId="{FE8F7A3B-7778-42B8-9D8F-E5F9E44C7854}"/>
          </ac:spMkLst>
        </pc:spChg>
        <pc:picChg chg="add mod">
          <ac:chgData name="MUHAMMET KAYRA BULUT" userId="S::kayra.bulut@std.yildiz.edu.tr::fc912a3c-39cc-4896-8f64-2891e01336e6" providerId="AD" clId="Web-{906565AA-BAAB-7221-EF3F-36249D929D99}" dt="2024-03-05T11:48:35.502" v="565"/>
          <ac:picMkLst>
            <pc:docMk/>
            <pc:sldMk cId="280087254" sldId="266"/>
            <ac:picMk id="4" creationId="{90E5B537-634B-32F4-0C8C-A57F009D6CA7}"/>
          </ac:picMkLst>
        </pc:picChg>
        <pc:picChg chg="add mod">
          <ac:chgData name="MUHAMMET KAYRA BULUT" userId="S::kayra.bulut@std.yildiz.edu.tr::fc912a3c-39cc-4896-8f64-2891e01336e6" providerId="AD" clId="Web-{906565AA-BAAB-7221-EF3F-36249D929D99}" dt="2024-03-05T11:48:35.502" v="565"/>
          <ac:picMkLst>
            <pc:docMk/>
            <pc:sldMk cId="280087254" sldId="266"/>
            <ac:picMk id="5" creationId="{C1249CD6-8589-3BC1-37EC-CD381E1E4CD2}"/>
          </ac:picMkLst>
        </pc:picChg>
      </pc:sldChg>
      <pc:sldChg chg="addSp modSp modNotes">
        <pc:chgData name="MUHAMMET KAYRA BULUT" userId="S::kayra.bulut@std.yildiz.edu.tr::fc912a3c-39cc-4896-8f64-2891e01336e6" providerId="AD" clId="Web-{906565AA-BAAB-7221-EF3F-36249D929D99}" dt="2024-03-05T10:49:50.179" v="464" actId="20577"/>
        <pc:sldMkLst>
          <pc:docMk/>
          <pc:sldMk cId="2931702931" sldId="268"/>
        </pc:sldMkLst>
        <pc:spChg chg="mod">
          <ac:chgData name="MUHAMMET KAYRA BULUT" userId="S::kayra.bulut@std.yildiz.edu.tr::fc912a3c-39cc-4896-8f64-2891e01336e6" providerId="AD" clId="Web-{906565AA-BAAB-7221-EF3F-36249D929D99}" dt="2024-03-05T07:25:40.760" v="20" actId="20577"/>
          <ac:spMkLst>
            <pc:docMk/>
            <pc:sldMk cId="2931702931" sldId="268"/>
            <ac:spMk id="2" creationId="{C6D02DFC-4F1D-0CD4-9EF2-5A9B3F934BC9}"/>
          </ac:spMkLst>
        </pc:spChg>
        <pc:spChg chg="add mod">
          <ac:chgData name="MUHAMMET KAYRA BULUT" userId="S::kayra.bulut@std.yildiz.edu.tr::fc912a3c-39cc-4896-8f64-2891e01336e6" providerId="AD" clId="Web-{906565AA-BAAB-7221-EF3F-36249D929D99}" dt="2024-03-05T10:49:50.179" v="464" actId="20577"/>
          <ac:spMkLst>
            <pc:docMk/>
            <pc:sldMk cId="2931702931" sldId="268"/>
            <ac:spMk id="4" creationId="{4B037533-3694-E6D9-5D06-4DB4B5FFC22B}"/>
          </ac:spMkLst>
        </pc:spChg>
      </pc:sldChg>
      <pc:sldChg chg="addSp delSp modSp new mod setBg modNotes">
        <pc:chgData name="MUHAMMET KAYRA BULUT" userId="S::kayra.bulut@std.yildiz.edu.tr::fc912a3c-39cc-4896-8f64-2891e01336e6" providerId="AD" clId="Web-{906565AA-BAAB-7221-EF3F-36249D929D99}" dt="2024-03-05T12:05:10.987" v="653" actId="20577"/>
        <pc:sldMkLst>
          <pc:docMk/>
          <pc:sldMk cId="1848750358" sldId="269"/>
        </pc:sldMkLst>
        <pc:spChg chg="mod">
          <ac:chgData name="MUHAMMET KAYRA BULUT" userId="S::kayra.bulut@std.yildiz.edu.tr::fc912a3c-39cc-4896-8f64-2891e01336e6" providerId="AD" clId="Web-{906565AA-BAAB-7221-EF3F-36249D929D99}" dt="2024-03-05T11:47:44.063" v="561"/>
          <ac:spMkLst>
            <pc:docMk/>
            <pc:sldMk cId="1848750358" sldId="269"/>
            <ac:spMk id="2" creationId="{F7510D0E-131C-A31F-F146-D25B57D85CF4}"/>
          </ac:spMkLst>
        </pc:spChg>
        <pc:spChg chg="mod">
          <ac:chgData name="MUHAMMET KAYRA BULUT" userId="S::kayra.bulut@std.yildiz.edu.tr::fc912a3c-39cc-4896-8f64-2891e01336e6" providerId="AD" clId="Web-{906565AA-BAAB-7221-EF3F-36249D929D99}" dt="2024-03-05T12:05:10.987" v="653" actId="20577"/>
          <ac:spMkLst>
            <pc:docMk/>
            <pc:sldMk cId="1848750358" sldId="269"/>
            <ac:spMk id="3" creationId="{2CF9DB12-4866-86CC-4CFD-14FF8BD3A388}"/>
          </ac:spMkLst>
        </pc:spChg>
        <pc:spChg chg="add mod">
          <ac:chgData name="MUHAMMET KAYRA BULUT" userId="S::kayra.bulut@std.yildiz.edu.tr::fc912a3c-39cc-4896-8f64-2891e01336e6" providerId="AD" clId="Web-{906565AA-BAAB-7221-EF3F-36249D929D99}" dt="2024-03-05T11:47:44.063" v="561"/>
          <ac:spMkLst>
            <pc:docMk/>
            <pc:sldMk cId="1848750358" sldId="269"/>
            <ac:spMk id="4" creationId="{CEBA3223-4442-9B97-D277-F91BB73989A8}"/>
          </ac:spMkLst>
        </pc:spChg>
        <pc:spChg chg="add">
          <ac:chgData name="MUHAMMET KAYRA BULUT" userId="S::kayra.bulut@std.yildiz.edu.tr::fc912a3c-39cc-4896-8f64-2891e01336e6" providerId="AD" clId="Web-{906565AA-BAAB-7221-EF3F-36249D929D99}" dt="2024-03-05T11:47:44.063" v="561"/>
          <ac:spMkLst>
            <pc:docMk/>
            <pc:sldMk cId="1848750358" sldId="269"/>
            <ac:spMk id="10" creationId="{D009D6D5-DAC2-4A8B-A17A-E206B9012D09}"/>
          </ac:spMkLst>
        </pc:spChg>
        <pc:picChg chg="add del mod ord">
          <ac:chgData name="MUHAMMET KAYRA BULUT" userId="S::kayra.bulut@std.yildiz.edu.tr::fc912a3c-39cc-4896-8f64-2891e01336e6" providerId="AD" clId="Web-{906565AA-BAAB-7221-EF3F-36249D929D99}" dt="2024-03-05T11:47:44.063" v="561"/>
          <ac:picMkLst>
            <pc:docMk/>
            <pc:sldMk cId="1848750358" sldId="269"/>
            <ac:picMk id="5" creationId="{7C4C73A5-C26A-1C88-13A2-275D82022B12}"/>
          </ac:picMkLst>
        </pc:picChg>
        <pc:picChg chg="add del mod">
          <ac:chgData name="MUHAMMET KAYRA BULUT" userId="S::kayra.bulut@std.yildiz.edu.tr::fc912a3c-39cc-4896-8f64-2891e01336e6" providerId="AD" clId="Web-{906565AA-BAAB-7221-EF3F-36249D929D99}" dt="2024-03-05T11:43:38.399" v="537"/>
          <ac:picMkLst>
            <pc:docMk/>
            <pc:sldMk cId="1848750358" sldId="269"/>
            <ac:picMk id="6" creationId="{5BAA8F27-6018-F0C9-47B1-30E4E31D0B71}"/>
          </ac:picMkLst>
        </pc:picChg>
      </pc:sldChg>
      <pc:sldChg chg="addSp delSp modSp new">
        <pc:chgData name="MUHAMMET KAYRA BULUT" userId="S::kayra.bulut@std.yildiz.edu.tr::fc912a3c-39cc-4896-8f64-2891e01336e6" providerId="AD" clId="Web-{906565AA-BAAB-7221-EF3F-36249D929D99}" dt="2024-03-05T12:02:18.716" v="641" actId="1076"/>
        <pc:sldMkLst>
          <pc:docMk/>
          <pc:sldMk cId="115765380" sldId="270"/>
        </pc:sldMkLst>
        <pc:spChg chg="del">
          <ac:chgData name="MUHAMMET KAYRA BULUT" userId="S::kayra.bulut@std.yildiz.edu.tr::fc912a3c-39cc-4896-8f64-2891e01336e6" providerId="AD" clId="Web-{906565AA-BAAB-7221-EF3F-36249D929D99}" dt="2024-03-05T10:12:41.224" v="341"/>
          <ac:spMkLst>
            <pc:docMk/>
            <pc:sldMk cId="115765380" sldId="270"/>
            <ac:spMk id="2" creationId="{C1349B4C-E96D-0362-1634-C5711E1B3606}"/>
          </ac:spMkLst>
        </pc:spChg>
        <pc:spChg chg="del">
          <ac:chgData name="MUHAMMET KAYRA BULUT" userId="S::kayra.bulut@std.yildiz.edu.tr::fc912a3c-39cc-4896-8f64-2891e01336e6" providerId="AD" clId="Web-{906565AA-BAAB-7221-EF3F-36249D929D99}" dt="2024-03-05T10:12:24.754" v="337"/>
          <ac:spMkLst>
            <pc:docMk/>
            <pc:sldMk cId="115765380" sldId="270"/>
            <ac:spMk id="3" creationId="{808F37BD-E268-B085-53C2-C067FA40E876}"/>
          </ac:spMkLst>
        </pc:spChg>
        <pc:spChg chg="add del mod">
          <ac:chgData name="MUHAMMET KAYRA BULUT" userId="S::kayra.bulut@std.yildiz.edu.tr::fc912a3c-39cc-4896-8f64-2891e01336e6" providerId="AD" clId="Web-{906565AA-BAAB-7221-EF3F-36249D929D99}" dt="2024-03-05T12:01:21.793" v="625"/>
          <ac:spMkLst>
            <pc:docMk/>
            <pc:sldMk cId="115765380" sldId="270"/>
            <ac:spMk id="5" creationId="{75ABEFE9-9C89-F8FE-AE5F-96FB540CFB57}"/>
          </ac:spMkLst>
        </pc:spChg>
        <pc:spChg chg="add mod">
          <ac:chgData name="MUHAMMET KAYRA BULUT" userId="S::kayra.bulut@std.yildiz.edu.tr::fc912a3c-39cc-4896-8f64-2891e01336e6" providerId="AD" clId="Web-{906565AA-BAAB-7221-EF3F-36249D929D99}" dt="2024-03-05T12:02:18.716" v="641" actId="1076"/>
          <ac:spMkLst>
            <pc:docMk/>
            <pc:sldMk cId="115765380" sldId="270"/>
            <ac:spMk id="6" creationId="{72FAD269-AE5E-DEE1-C0D4-E007D4F8F1B0}"/>
          </ac:spMkLst>
        </pc:spChg>
        <pc:picChg chg="add del mod">
          <ac:chgData name="MUHAMMET KAYRA BULUT" userId="S::kayra.bulut@std.yildiz.edu.tr::fc912a3c-39cc-4896-8f64-2891e01336e6" providerId="AD" clId="Web-{906565AA-BAAB-7221-EF3F-36249D929D99}" dt="2024-03-05T12:01:59.966" v="633"/>
          <ac:picMkLst>
            <pc:docMk/>
            <pc:sldMk cId="115765380" sldId="270"/>
            <ac:picMk id="2" creationId="{FF779721-D15B-61A4-0867-95750D929798}"/>
          </ac:picMkLst>
        </pc:picChg>
        <pc:picChg chg="add del mod ord">
          <ac:chgData name="MUHAMMET KAYRA BULUT" userId="S::kayra.bulut@std.yildiz.edu.tr::fc912a3c-39cc-4896-8f64-2891e01336e6" providerId="AD" clId="Web-{906565AA-BAAB-7221-EF3F-36249D929D99}" dt="2024-03-05T12:01:14.324" v="623"/>
          <ac:picMkLst>
            <pc:docMk/>
            <pc:sldMk cId="115765380" sldId="270"/>
            <ac:picMk id="4" creationId="{1FB426D2-2F25-1FFA-96E7-6D78C86A9FE4}"/>
          </ac:picMkLst>
        </pc:picChg>
        <pc:picChg chg="add del mod">
          <ac:chgData name="MUHAMMET KAYRA BULUT" userId="S::kayra.bulut@std.yildiz.edu.tr::fc912a3c-39cc-4896-8f64-2891e01336e6" providerId="AD" clId="Web-{906565AA-BAAB-7221-EF3F-36249D929D99}" dt="2024-03-05T12:01:35.824" v="631"/>
          <ac:picMkLst>
            <pc:docMk/>
            <pc:sldMk cId="115765380" sldId="270"/>
            <ac:picMk id="7" creationId="{55A2B93B-5A30-7363-AFE3-F66A541919F8}"/>
          </ac:picMkLst>
        </pc:picChg>
        <pc:picChg chg="add mod">
          <ac:chgData name="MUHAMMET KAYRA BULUT" userId="S::kayra.bulut@std.yildiz.edu.tr::fc912a3c-39cc-4896-8f64-2891e01336e6" providerId="AD" clId="Web-{906565AA-BAAB-7221-EF3F-36249D929D99}" dt="2024-03-05T12:02:13.529" v="640" actId="14100"/>
          <ac:picMkLst>
            <pc:docMk/>
            <pc:sldMk cId="115765380" sldId="270"/>
            <ac:picMk id="8" creationId="{EAADF889-374F-CDEF-25F5-4123EB774554}"/>
          </ac:picMkLst>
        </pc:picChg>
      </pc:sldChg>
      <pc:sldChg chg="new del">
        <pc:chgData name="MUHAMMET KAYRA BULUT" userId="S::kayra.bulut@std.yildiz.edu.tr::fc912a3c-39cc-4896-8f64-2891e01336e6" providerId="AD" clId="Web-{906565AA-BAAB-7221-EF3F-36249D929D99}" dt="2024-03-05T07:50:08.875" v="210"/>
        <pc:sldMkLst>
          <pc:docMk/>
          <pc:sldMk cId="1993347428" sldId="271"/>
        </pc:sldMkLst>
      </pc:sldChg>
      <pc:sldChg chg="addSp delSp modSp add ord replId">
        <pc:chgData name="MUHAMMET KAYRA BULUT" userId="S::kayra.bulut@std.yildiz.edu.tr::fc912a3c-39cc-4896-8f64-2891e01336e6" providerId="AD" clId="Web-{906565AA-BAAB-7221-EF3F-36249D929D99}" dt="2024-03-05T10:15:19.166" v="352"/>
        <pc:sldMkLst>
          <pc:docMk/>
          <pc:sldMk cId="896653247" sldId="272"/>
        </pc:sldMkLst>
        <pc:spChg chg="mod">
          <ac:chgData name="MUHAMMET KAYRA BULUT" userId="S::kayra.bulut@std.yildiz.edu.tr::fc912a3c-39cc-4896-8f64-2891e01336e6" providerId="AD" clId="Web-{906565AA-BAAB-7221-EF3F-36249D929D99}" dt="2024-03-05T07:54:00.115" v="216" actId="20577"/>
          <ac:spMkLst>
            <pc:docMk/>
            <pc:sldMk cId="896653247" sldId="272"/>
            <ac:spMk id="5" creationId="{CA820FFC-DA40-B962-C583-BA4A35CB0F97}"/>
          </ac:spMkLst>
        </pc:spChg>
        <pc:picChg chg="add del mod">
          <ac:chgData name="MUHAMMET KAYRA BULUT" userId="S::kayra.bulut@std.yildiz.edu.tr::fc912a3c-39cc-4896-8f64-2891e01336e6" providerId="AD" clId="Web-{906565AA-BAAB-7221-EF3F-36249D929D99}" dt="2024-03-05T07:58:29.544" v="228"/>
          <ac:picMkLst>
            <pc:docMk/>
            <pc:sldMk cId="896653247" sldId="272"/>
            <ac:picMk id="2" creationId="{75579473-7398-8B66-B33A-68DA7ABBB175}"/>
          </ac:picMkLst>
        </pc:picChg>
        <pc:picChg chg="add mod">
          <ac:chgData name="MUHAMMET KAYRA BULUT" userId="S::kayra.bulut@std.yildiz.edu.tr::fc912a3c-39cc-4896-8f64-2891e01336e6" providerId="AD" clId="Web-{906565AA-BAAB-7221-EF3F-36249D929D99}" dt="2024-03-05T07:58:37.701" v="233" actId="1076"/>
          <ac:picMkLst>
            <pc:docMk/>
            <pc:sldMk cId="896653247" sldId="272"/>
            <ac:picMk id="3" creationId="{DCBDD7DC-29A6-CFD8-5F58-A244E73550A1}"/>
          </ac:picMkLst>
        </pc:picChg>
        <pc:picChg chg="del">
          <ac:chgData name="MUHAMMET KAYRA BULUT" userId="S::kayra.bulut@std.yildiz.edu.tr::fc912a3c-39cc-4896-8f64-2891e01336e6" providerId="AD" clId="Web-{906565AA-BAAB-7221-EF3F-36249D929D99}" dt="2024-03-05T07:54:01.522" v="217"/>
          <ac:picMkLst>
            <pc:docMk/>
            <pc:sldMk cId="896653247" sldId="272"/>
            <ac:picMk id="6" creationId="{AD971A9E-9828-8FB9-BF5C-5625FA6A8937}"/>
          </ac:picMkLst>
        </pc:picChg>
      </pc:sldChg>
      <pc:sldChg chg="addSp delSp modSp new mod setBg setClrOvrMap modNotes">
        <pc:chgData name="MUHAMMET KAYRA BULUT" userId="S::kayra.bulut@std.yildiz.edu.tr::fc912a3c-39cc-4896-8f64-2891e01336e6" providerId="AD" clId="Web-{906565AA-BAAB-7221-EF3F-36249D929D99}" dt="2024-03-05T12:04:11.064" v="646"/>
        <pc:sldMkLst>
          <pc:docMk/>
          <pc:sldMk cId="1405952100" sldId="273"/>
        </pc:sldMkLst>
        <pc:spChg chg="del">
          <ac:chgData name="MUHAMMET KAYRA BULUT" userId="S::kayra.bulut@std.yildiz.edu.tr::fc912a3c-39cc-4896-8f64-2891e01336e6" providerId="AD" clId="Web-{906565AA-BAAB-7221-EF3F-36249D929D99}" dt="2024-03-05T10:40:33.851" v="423"/>
          <ac:spMkLst>
            <pc:docMk/>
            <pc:sldMk cId="1405952100" sldId="273"/>
            <ac:spMk id="2" creationId="{F1081EB4-F5BF-C87B-4D33-13CA1F8B7B5A}"/>
          </ac:spMkLst>
        </pc:spChg>
        <pc:spChg chg="del">
          <ac:chgData name="MUHAMMET KAYRA BULUT" userId="S::kayra.bulut@std.yildiz.edu.tr::fc912a3c-39cc-4896-8f64-2891e01336e6" providerId="AD" clId="Web-{906565AA-BAAB-7221-EF3F-36249D929D99}" dt="2024-03-05T10:28:31.720" v="356"/>
          <ac:spMkLst>
            <pc:docMk/>
            <pc:sldMk cId="1405952100" sldId="273"/>
            <ac:spMk id="3" creationId="{1234F2DF-8518-FD60-0F3D-D5F978BAEFB6}"/>
          </ac:spMkLst>
        </pc:spChg>
        <pc:spChg chg="add del mod">
          <ac:chgData name="MUHAMMET KAYRA BULUT" userId="S::kayra.bulut@std.yildiz.edu.tr::fc912a3c-39cc-4896-8f64-2891e01336e6" providerId="AD" clId="Web-{906565AA-BAAB-7221-EF3F-36249D929D99}" dt="2024-03-05T10:40:18.538" v="416"/>
          <ac:spMkLst>
            <pc:docMk/>
            <pc:sldMk cId="1405952100" sldId="273"/>
            <ac:spMk id="10" creationId="{F07E4E0C-C150-B5AB-C6C6-A14EF3D8B712}"/>
          </ac:spMkLst>
        </pc:spChg>
        <pc:spChg chg="add del mod">
          <ac:chgData name="MUHAMMET KAYRA BULUT" userId="S::kayra.bulut@std.yildiz.edu.tr::fc912a3c-39cc-4896-8f64-2891e01336e6" providerId="AD" clId="Web-{906565AA-BAAB-7221-EF3F-36249D929D99}" dt="2024-03-05T10:40:33.054" v="422"/>
          <ac:spMkLst>
            <pc:docMk/>
            <pc:sldMk cId="1405952100" sldId="273"/>
            <ac:spMk id="13" creationId="{8C670267-1DBC-0271-2461-422C41B87BA1}"/>
          </ac:spMkLst>
        </pc:spChg>
        <pc:spChg chg="add mod">
          <ac:chgData name="MUHAMMET KAYRA BULUT" userId="S::kayra.bulut@std.yildiz.edu.tr::fc912a3c-39cc-4896-8f64-2891e01336e6" providerId="AD" clId="Web-{906565AA-BAAB-7221-EF3F-36249D929D99}" dt="2024-03-05T10:46:38.377" v="459" actId="14100"/>
          <ac:spMkLst>
            <pc:docMk/>
            <pc:sldMk cId="1405952100" sldId="273"/>
            <ac:spMk id="14" creationId="{E4AB6670-F137-4708-2114-6EA454D2F9F6}"/>
          </ac:spMkLst>
        </pc:spChg>
        <pc:spChg chg="add del">
          <ac:chgData name="MUHAMMET KAYRA BULUT" userId="S::kayra.bulut@std.yildiz.edu.tr::fc912a3c-39cc-4896-8f64-2891e01336e6" providerId="AD" clId="Web-{906565AA-BAAB-7221-EF3F-36249D929D99}" dt="2024-03-05T10:46:13.033" v="455"/>
          <ac:spMkLst>
            <pc:docMk/>
            <pc:sldMk cId="1405952100" sldId="273"/>
            <ac:spMk id="16" creationId="{736F0DFD-0954-464F-BF12-DD2E6F6E0380}"/>
          </ac:spMkLst>
        </pc:spChg>
        <pc:spChg chg="add mod">
          <ac:chgData name="MUHAMMET KAYRA BULUT" userId="S::kayra.bulut@std.yildiz.edu.tr::fc912a3c-39cc-4896-8f64-2891e01336e6" providerId="AD" clId="Web-{906565AA-BAAB-7221-EF3F-36249D929D99}" dt="2024-03-05T10:50:11.602" v="470" actId="20577"/>
          <ac:spMkLst>
            <pc:docMk/>
            <pc:sldMk cId="1405952100" sldId="273"/>
            <ac:spMk id="17" creationId="{1E5ADCFB-CF8B-8318-F524-CC530E422FB4}"/>
          </ac:spMkLst>
        </pc:spChg>
        <pc:spChg chg="add">
          <ac:chgData name="MUHAMMET KAYRA BULUT" userId="S::kayra.bulut@std.yildiz.edu.tr::fc912a3c-39cc-4896-8f64-2891e01336e6" providerId="AD" clId="Web-{906565AA-BAAB-7221-EF3F-36249D929D99}" dt="2024-03-05T10:46:13.033" v="455"/>
          <ac:spMkLst>
            <pc:docMk/>
            <pc:sldMk cId="1405952100" sldId="273"/>
            <ac:spMk id="21" creationId="{0E3596DD-156A-473E-9BB3-C6A29F7574E9}"/>
          </ac:spMkLst>
        </pc:spChg>
        <pc:spChg chg="add">
          <ac:chgData name="MUHAMMET KAYRA BULUT" userId="S::kayra.bulut@std.yildiz.edu.tr::fc912a3c-39cc-4896-8f64-2891e01336e6" providerId="AD" clId="Web-{906565AA-BAAB-7221-EF3F-36249D929D99}" dt="2024-03-05T10:46:13.033" v="455"/>
          <ac:spMkLst>
            <pc:docMk/>
            <pc:sldMk cId="1405952100" sldId="273"/>
            <ac:spMk id="23" creationId="{2C46C4D6-C474-4E92-B52E-944C1118F7B6}"/>
          </ac:spMkLst>
        </pc:spChg>
        <pc:picChg chg="add del mod ord">
          <ac:chgData name="MUHAMMET KAYRA BULUT" userId="S::kayra.bulut@std.yildiz.edu.tr::fc912a3c-39cc-4896-8f64-2891e01336e6" providerId="AD" clId="Web-{906565AA-BAAB-7221-EF3F-36249D929D99}" dt="2024-03-05T10:40:28.491" v="421"/>
          <ac:picMkLst>
            <pc:docMk/>
            <pc:sldMk cId="1405952100" sldId="273"/>
            <ac:picMk id="4" creationId="{F82DB500-14A4-5018-E404-6CC83068F2F7}"/>
          </ac:picMkLst>
        </pc:picChg>
        <pc:picChg chg="add del mod">
          <ac:chgData name="MUHAMMET KAYRA BULUT" userId="S::kayra.bulut@std.yildiz.edu.tr::fc912a3c-39cc-4896-8f64-2891e01336e6" providerId="AD" clId="Web-{906565AA-BAAB-7221-EF3F-36249D929D99}" dt="2024-03-05T10:40:28.179" v="420"/>
          <ac:picMkLst>
            <pc:docMk/>
            <pc:sldMk cId="1405952100" sldId="273"/>
            <ac:picMk id="5" creationId="{53905D98-603B-44A6-160D-284B66BF6D34}"/>
          </ac:picMkLst>
        </pc:picChg>
        <pc:picChg chg="add del mod">
          <ac:chgData name="MUHAMMET KAYRA BULUT" userId="S::kayra.bulut@std.yildiz.edu.tr::fc912a3c-39cc-4896-8f64-2891e01336e6" providerId="AD" clId="Web-{906565AA-BAAB-7221-EF3F-36249D929D99}" dt="2024-03-05T10:40:28.179" v="419"/>
          <ac:picMkLst>
            <pc:docMk/>
            <pc:sldMk cId="1405952100" sldId="273"/>
            <ac:picMk id="6" creationId="{153B4BFD-DAD9-AC85-4FBA-BA352831DC48}"/>
          </ac:picMkLst>
        </pc:picChg>
        <pc:picChg chg="add del mod">
          <ac:chgData name="MUHAMMET KAYRA BULUT" userId="S::kayra.bulut@std.yildiz.edu.tr::fc912a3c-39cc-4896-8f64-2891e01336e6" providerId="AD" clId="Web-{906565AA-BAAB-7221-EF3F-36249D929D99}" dt="2024-03-05T10:34:45.215" v="403"/>
          <ac:picMkLst>
            <pc:docMk/>
            <pc:sldMk cId="1405952100" sldId="273"/>
            <ac:picMk id="7" creationId="{2A4EC026-4627-BDDC-156A-B913741F443F}"/>
          </ac:picMkLst>
        </pc:picChg>
        <pc:picChg chg="add del mod">
          <ac:chgData name="MUHAMMET KAYRA BULUT" userId="S::kayra.bulut@std.yildiz.edu.tr::fc912a3c-39cc-4896-8f64-2891e01336e6" providerId="AD" clId="Web-{906565AA-BAAB-7221-EF3F-36249D929D99}" dt="2024-03-05T10:34:55.809" v="408"/>
          <ac:picMkLst>
            <pc:docMk/>
            <pc:sldMk cId="1405952100" sldId="273"/>
            <ac:picMk id="8" creationId="{2A4EC026-4627-BDDC-156A-B913741F443F}"/>
          </ac:picMkLst>
        </pc:picChg>
        <pc:picChg chg="add del mod">
          <ac:chgData name="MUHAMMET KAYRA BULUT" userId="S::kayra.bulut@std.yildiz.edu.tr::fc912a3c-39cc-4896-8f64-2891e01336e6" providerId="AD" clId="Web-{906565AA-BAAB-7221-EF3F-36249D929D99}" dt="2024-03-05T10:40:28.179" v="418"/>
          <ac:picMkLst>
            <pc:docMk/>
            <pc:sldMk cId="1405952100" sldId="273"/>
            <ac:picMk id="9" creationId="{2A4EC026-4627-BDDC-156A-B913741F443F}"/>
          </ac:picMkLst>
        </pc:picChg>
        <pc:picChg chg="add mod ord">
          <ac:chgData name="MUHAMMET KAYRA BULUT" userId="S::kayra.bulut@std.yildiz.edu.tr::fc912a3c-39cc-4896-8f64-2891e01336e6" providerId="AD" clId="Web-{906565AA-BAAB-7221-EF3F-36249D929D99}" dt="2024-03-05T10:46:13.033" v="455"/>
          <ac:picMkLst>
            <pc:docMk/>
            <pc:sldMk cId="1405952100" sldId="273"/>
            <ac:picMk id="11" creationId="{8A85EBC2-BBA0-C3FA-82AF-40DF9613DAB5}"/>
          </ac:picMkLst>
        </pc:picChg>
      </pc:sldChg>
      <pc:sldChg chg="addSp delSp modSp new modNotes">
        <pc:chgData name="MUHAMMET KAYRA BULUT" userId="S::kayra.bulut@std.yildiz.edu.tr::fc912a3c-39cc-4896-8f64-2891e01336e6" providerId="AD" clId="Web-{906565AA-BAAB-7221-EF3F-36249D929D99}" dt="2024-03-05T12:09:24.699" v="676"/>
        <pc:sldMkLst>
          <pc:docMk/>
          <pc:sldMk cId="957650314" sldId="274"/>
        </pc:sldMkLst>
        <pc:spChg chg="del">
          <ac:chgData name="MUHAMMET KAYRA BULUT" userId="S::kayra.bulut@std.yildiz.edu.tr::fc912a3c-39cc-4896-8f64-2891e01336e6" providerId="AD" clId="Web-{906565AA-BAAB-7221-EF3F-36249D929D99}" dt="2024-03-05T11:54:00.013" v="585"/>
          <ac:spMkLst>
            <pc:docMk/>
            <pc:sldMk cId="957650314" sldId="274"/>
            <ac:spMk id="2" creationId="{4E276086-50C5-E71A-5E1D-14CDEFB74D84}"/>
          </ac:spMkLst>
        </pc:spChg>
        <pc:spChg chg="del mod">
          <ac:chgData name="MUHAMMET KAYRA BULUT" userId="S::kayra.bulut@std.yildiz.edu.tr::fc912a3c-39cc-4896-8f64-2891e01336e6" providerId="AD" clId="Web-{906565AA-BAAB-7221-EF3F-36249D929D99}" dt="2024-03-05T11:53:51.325" v="583"/>
          <ac:spMkLst>
            <pc:docMk/>
            <pc:sldMk cId="957650314" sldId="274"/>
            <ac:spMk id="3" creationId="{99F6469B-1960-28DB-2907-DFC6CC98982E}"/>
          </ac:spMkLst>
        </pc:spChg>
        <pc:spChg chg="add del mod">
          <ac:chgData name="MUHAMMET KAYRA BULUT" userId="S::kayra.bulut@std.yildiz.edu.tr::fc912a3c-39cc-4896-8f64-2891e01336e6" providerId="AD" clId="Web-{906565AA-BAAB-7221-EF3F-36249D929D99}" dt="2024-03-05T11:53:47.294" v="582"/>
          <ac:spMkLst>
            <pc:docMk/>
            <pc:sldMk cId="957650314" sldId="274"/>
            <ac:spMk id="4" creationId="{0AFBC24A-8E07-9153-CF3A-88FB441BC363}"/>
          </ac:spMkLst>
        </pc:spChg>
        <pc:spChg chg="add mod">
          <ac:chgData name="MUHAMMET KAYRA BULUT" userId="S::kayra.bulut@std.yildiz.edu.tr::fc912a3c-39cc-4896-8f64-2891e01336e6" providerId="AD" clId="Web-{906565AA-BAAB-7221-EF3F-36249D929D99}" dt="2024-03-05T11:56:12.564" v="610" actId="1076"/>
          <ac:spMkLst>
            <pc:docMk/>
            <pc:sldMk cId="957650314" sldId="274"/>
            <ac:spMk id="7" creationId="{8024FC9B-E945-37D9-87EB-E882186404B2}"/>
          </ac:spMkLst>
        </pc:spChg>
        <pc:spChg chg="add del mod">
          <ac:chgData name="MUHAMMET KAYRA BULUT" userId="S::kayra.bulut@std.yildiz.edu.tr::fc912a3c-39cc-4896-8f64-2891e01336e6" providerId="AD" clId="Web-{906565AA-BAAB-7221-EF3F-36249D929D99}" dt="2024-03-05T12:00:16.853" v="620"/>
          <ac:spMkLst>
            <pc:docMk/>
            <pc:sldMk cId="957650314" sldId="274"/>
            <ac:spMk id="10" creationId="{290A6BD2-7808-84D0-035A-5FF6966CE953}"/>
          </ac:spMkLst>
        </pc:spChg>
        <pc:picChg chg="add del mod ord">
          <ac:chgData name="MUHAMMET KAYRA BULUT" userId="S::kayra.bulut@std.yildiz.edu.tr::fc912a3c-39cc-4896-8f64-2891e01336e6" providerId="AD" clId="Web-{906565AA-BAAB-7221-EF3F-36249D929D99}" dt="2024-03-05T12:00:12.243" v="618"/>
          <ac:picMkLst>
            <pc:docMk/>
            <pc:sldMk cId="957650314" sldId="274"/>
            <ac:picMk id="5" creationId="{7C079A99-2538-3186-1E10-5020B8989D50}"/>
          </ac:picMkLst>
        </pc:picChg>
        <pc:picChg chg="add mod">
          <ac:chgData name="MUHAMMET KAYRA BULUT" userId="S::kayra.bulut@std.yildiz.edu.tr::fc912a3c-39cc-4896-8f64-2891e01336e6" providerId="AD" clId="Web-{906565AA-BAAB-7221-EF3F-36249D929D99}" dt="2024-03-05T12:00:19.994" v="621" actId="14100"/>
          <ac:picMkLst>
            <pc:docMk/>
            <pc:sldMk cId="957650314" sldId="274"/>
            <ac:picMk id="8" creationId="{5890ECFD-1535-F7F1-0655-CCC404021ADE}"/>
          </ac:picMkLst>
        </pc:picChg>
      </pc:sldChg>
      <pc:sldChg chg="addSp delSp modSp new">
        <pc:chgData name="MUHAMMET KAYRA BULUT" userId="S::kayra.bulut@std.yildiz.edu.tr::fc912a3c-39cc-4896-8f64-2891e01336e6" providerId="AD" clId="Web-{906565AA-BAAB-7221-EF3F-36249D929D99}" dt="2024-03-05T11:05:17.426" v="514" actId="1076"/>
        <pc:sldMkLst>
          <pc:docMk/>
          <pc:sldMk cId="4278201795" sldId="275"/>
        </pc:sldMkLst>
        <pc:spChg chg="del">
          <ac:chgData name="MUHAMMET KAYRA BULUT" userId="S::kayra.bulut@std.yildiz.edu.tr::fc912a3c-39cc-4896-8f64-2891e01336e6" providerId="AD" clId="Web-{906565AA-BAAB-7221-EF3F-36249D929D99}" dt="2024-03-05T11:05:13.754" v="513"/>
          <ac:spMkLst>
            <pc:docMk/>
            <pc:sldMk cId="4278201795" sldId="275"/>
            <ac:spMk id="2" creationId="{F03918A3-5426-A09B-B6D7-E601B543BDA2}"/>
          </ac:spMkLst>
        </pc:spChg>
        <pc:spChg chg="del">
          <ac:chgData name="MUHAMMET KAYRA BULUT" userId="S::kayra.bulut@std.yildiz.edu.tr::fc912a3c-39cc-4896-8f64-2891e01336e6" providerId="AD" clId="Web-{906565AA-BAAB-7221-EF3F-36249D929D99}" dt="2024-03-05T11:04:30.409" v="496"/>
          <ac:spMkLst>
            <pc:docMk/>
            <pc:sldMk cId="4278201795" sldId="275"/>
            <ac:spMk id="3" creationId="{7746DCB1-24E4-EFC3-9BE5-2D04AFA7604A}"/>
          </ac:spMkLst>
        </pc:spChg>
        <pc:spChg chg="add mod">
          <ac:chgData name="MUHAMMET KAYRA BULUT" userId="S::kayra.bulut@std.yildiz.edu.tr::fc912a3c-39cc-4896-8f64-2891e01336e6" providerId="AD" clId="Web-{906565AA-BAAB-7221-EF3F-36249D929D99}" dt="2024-03-05T11:05:17.426" v="514" actId="1076"/>
          <ac:spMkLst>
            <pc:docMk/>
            <pc:sldMk cId="4278201795" sldId="275"/>
            <ac:spMk id="8" creationId="{AA447B94-7AAB-84EE-E025-7E7EDADA5780}"/>
          </ac:spMkLst>
        </pc:spChg>
        <pc:picChg chg="add mod ord">
          <ac:chgData name="MUHAMMET KAYRA BULUT" userId="S::kayra.bulut@std.yildiz.edu.tr::fc912a3c-39cc-4896-8f64-2891e01336e6" providerId="AD" clId="Web-{906565AA-BAAB-7221-EF3F-36249D929D99}" dt="2024-03-05T11:05:12.238" v="512" actId="1076"/>
          <ac:picMkLst>
            <pc:docMk/>
            <pc:sldMk cId="4278201795" sldId="275"/>
            <ac:picMk id="4" creationId="{87C52255-914F-7326-7206-A724AF6D9EE3}"/>
          </ac:picMkLst>
        </pc:picChg>
        <pc:picChg chg="add del mod">
          <ac:chgData name="MUHAMMET KAYRA BULUT" userId="S::kayra.bulut@std.yildiz.edu.tr::fc912a3c-39cc-4896-8f64-2891e01336e6" providerId="AD" clId="Web-{906565AA-BAAB-7221-EF3F-36249D929D99}" dt="2024-03-05T11:04:41.221" v="499"/>
          <ac:picMkLst>
            <pc:docMk/>
            <pc:sldMk cId="4278201795" sldId="275"/>
            <ac:picMk id="5" creationId="{197C01F1-8BBF-AE37-9F29-DBCA328DD1B6}"/>
          </ac:picMkLst>
        </pc:picChg>
        <pc:picChg chg="add del mod">
          <ac:chgData name="MUHAMMET KAYRA BULUT" userId="S::kayra.bulut@std.yildiz.edu.tr::fc912a3c-39cc-4896-8f64-2891e01336e6" providerId="AD" clId="Web-{906565AA-BAAB-7221-EF3F-36249D929D99}" dt="2024-03-05T11:04:47.503" v="501"/>
          <ac:picMkLst>
            <pc:docMk/>
            <pc:sldMk cId="4278201795" sldId="275"/>
            <ac:picMk id="6" creationId="{36F3A976-AC93-516F-DE5B-757990BA12A1}"/>
          </ac:picMkLst>
        </pc:picChg>
      </pc:sldChg>
      <pc:sldChg chg="addSp delSp modSp new">
        <pc:chgData name="MUHAMMET KAYRA BULUT" userId="S::kayra.bulut@std.yildiz.edu.tr::fc912a3c-39cc-4896-8f64-2891e01336e6" providerId="AD" clId="Web-{906565AA-BAAB-7221-EF3F-36249D929D99}" dt="2024-03-05T11:40:15.893" v="521" actId="14100"/>
        <pc:sldMkLst>
          <pc:docMk/>
          <pc:sldMk cId="1922109275" sldId="276"/>
        </pc:sldMkLst>
        <pc:spChg chg="del">
          <ac:chgData name="MUHAMMET KAYRA BULUT" userId="S::kayra.bulut@std.yildiz.edu.tr::fc912a3c-39cc-4896-8f64-2891e01336e6" providerId="AD" clId="Web-{906565AA-BAAB-7221-EF3F-36249D929D99}" dt="2024-03-05T11:40:04.298" v="516"/>
          <ac:spMkLst>
            <pc:docMk/>
            <pc:sldMk cId="1922109275" sldId="276"/>
            <ac:spMk id="3" creationId="{34DCFF53-B3E3-E611-57A8-B48F08F9AFE7}"/>
          </ac:spMkLst>
        </pc:spChg>
        <pc:picChg chg="add mod ord">
          <ac:chgData name="MUHAMMET KAYRA BULUT" userId="S::kayra.bulut@std.yildiz.edu.tr::fc912a3c-39cc-4896-8f64-2891e01336e6" providerId="AD" clId="Web-{906565AA-BAAB-7221-EF3F-36249D929D99}" dt="2024-03-05T11:40:15.893" v="521" actId="14100"/>
          <ac:picMkLst>
            <pc:docMk/>
            <pc:sldMk cId="1922109275" sldId="276"/>
            <ac:picMk id="4" creationId="{E4E226BD-E2F3-292F-34D1-5C02321BF7A3}"/>
          </ac:picMkLst>
        </pc:picChg>
      </pc:sldChg>
    </pc:docChg>
  </pc:docChgLst>
  <pc:docChgLst>
    <pc:chgData name="MUHAMMET KAYRA BULUT" userId="S::kayra.bulut@std.yildiz.edu.tr::fc912a3c-39cc-4896-8f64-2891e01336e6" providerId="AD" clId="Web-{60E2F176-BD6E-BB98-0E35-19A55243B352}"/>
    <pc:docChg chg="modSld">
      <pc:chgData name="MUHAMMET KAYRA BULUT" userId="S::kayra.bulut@std.yildiz.edu.tr::fc912a3c-39cc-4896-8f64-2891e01336e6" providerId="AD" clId="Web-{60E2F176-BD6E-BB98-0E35-19A55243B352}" dt="2024-03-28T10:57:27.314" v="34" actId="14100"/>
      <pc:docMkLst>
        <pc:docMk/>
      </pc:docMkLst>
      <pc:sldChg chg="addSp modSp">
        <pc:chgData name="MUHAMMET KAYRA BULUT" userId="S::kayra.bulut@std.yildiz.edu.tr::fc912a3c-39cc-4896-8f64-2891e01336e6" providerId="AD" clId="Web-{60E2F176-BD6E-BB98-0E35-19A55243B352}" dt="2024-03-28T10:56:58.361" v="25" actId="20577"/>
        <pc:sldMkLst>
          <pc:docMk/>
          <pc:sldMk cId="187011400" sldId="259"/>
        </pc:sldMkLst>
        <pc:spChg chg="add mod">
          <ac:chgData name="MUHAMMET KAYRA BULUT" userId="S::kayra.bulut@std.yildiz.edu.tr::fc912a3c-39cc-4896-8f64-2891e01336e6" providerId="AD" clId="Web-{60E2F176-BD6E-BB98-0E35-19A55243B352}" dt="2024-03-28T10:56:58.361" v="25" actId="20577"/>
          <ac:spMkLst>
            <pc:docMk/>
            <pc:sldMk cId="187011400" sldId="259"/>
            <ac:spMk id="5" creationId="{F4C127B0-ECDE-A38B-BE2E-7FF860B67B1B}"/>
          </ac:spMkLst>
        </pc:spChg>
      </pc:sldChg>
      <pc:sldChg chg="addSp modSp">
        <pc:chgData name="MUHAMMET KAYRA BULUT" userId="S::kayra.bulut@std.yildiz.edu.tr::fc912a3c-39cc-4896-8f64-2891e01336e6" providerId="AD" clId="Web-{60E2F176-BD6E-BB98-0E35-19A55243B352}" dt="2024-03-28T10:57:07.283" v="30" actId="14100"/>
        <pc:sldMkLst>
          <pc:docMk/>
          <pc:sldMk cId="169655730" sldId="260"/>
        </pc:sldMkLst>
        <pc:spChg chg="add mod">
          <ac:chgData name="MUHAMMET KAYRA BULUT" userId="S::kayra.bulut@std.yildiz.edu.tr::fc912a3c-39cc-4896-8f64-2891e01336e6" providerId="AD" clId="Web-{60E2F176-BD6E-BB98-0E35-19A55243B352}" dt="2024-03-28T10:57:07.283" v="30" actId="14100"/>
          <ac:spMkLst>
            <pc:docMk/>
            <pc:sldMk cId="169655730" sldId="260"/>
            <ac:spMk id="5" creationId="{50FA7870-80AF-0AF4-7DFF-2753BF8984C3}"/>
          </ac:spMkLst>
        </pc:spChg>
      </pc:sldChg>
      <pc:sldChg chg="addSp modSp">
        <pc:chgData name="MUHAMMET KAYRA BULUT" userId="S::kayra.bulut@std.yildiz.edu.tr::fc912a3c-39cc-4896-8f64-2891e01336e6" providerId="AD" clId="Web-{60E2F176-BD6E-BB98-0E35-19A55243B352}" dt="2024-03-28T10:57:27.314" v="34" actId="14100"/>
        <pc:sldMkLst>
          <pc:docMk/>
          <pc:sldMk cId="280087254" sldId="266"/>
        </pc:sldMkLst>
        <pc:spChg chg="add mod">
          <ac:chgData name="MUHAMMET KAYRA BULUT" userId="S::kayra.bulut@std.yildiz.edu.tr::fc912a3c-39cc-4896-8f64-2891e01336e6" providerId="AD" clId="Web-{60E2F176-BD6E-BB98-0E35-19A55243B352}" dt="2024-03-28T10:57:27.314" v="34" actId="14100"/>
          <ac:spMkLst>
            <pc:docMk/>
            <pc:sldMk cId="280087254" sldId="266"/>
            <ac:spMk id="2" creationId="{CD581785-5FCB-AEAC-E356-82B13679F28B}"/>
          </ac:spMkLst>
        </pc:spChg>
      </pc:sldChg>
      <pc:sldChg chg="addSp modSp">
        <pc:chgData name="MUHAMMET KAYRA BULUT" userId="S::kayra.bulut@std.yildiz.edu.tr::fc912a3c-39cc-4896-8f64-2891e01336e6" providerId="AD" clId="Web-{60E2F176-BD6E-BB98-0E35-19A55243B352}" dt="2024-03-28T10:55:13.812" v="10" actId="1076"/>
        <pc:sldMkLst>
          <pc:docMk/>
          <pc:sldMk cId="1848750358" sldId="269"/>
        </pc:sldMkLst>
        <pc:spChg chg="add mod">
          <ac:chgData name="MUHAMMET KAYRA BULUT" userId="S::kayra.bulut@std.yildiz.edu.tr::fc912a3c-39cc-4896-8f64-2891e01336e6" providerId="AD" clId="Web-{60E2F176-BD6E-BB98-0E35-19A55243B352}" dt="2024-03-28T10:55:13.812" v="10" actId="1076"/>
          <ac:spMkLst>
            <pc:docMk/>
            <pc:sldMk cId="1848750358" sldId="269"/>
            <ac:spMk id="4" creationId="{2BDB3FD9-B1C4-8154-37E9-DAC00AA04253}"/>
          </ac:spMkLst>
        </pc:spChg>
      </pc:sldChg>
    </pc:docChg>
  </pc:docChgLst>
  <pc:docChgLst>
    <pc:chgData name="MUHAMMET KAYRA BULUT" userId="S::kayra.bulut@std.yildiz.edu.tr::fc912a3c-39cc-4896-8f64-2891e01336e6" providerId="AD" clId="Web-{DD21E3D7-B9BC-23D5-9917-768533AFC577}"/>
    <pc:docChg chg="modSld">
      <pc:chgData name="MUHAMMET KAYRA BULUT" userId="S::kayra.bulut@std.yildiz.edu.tr::fc912a3c-39cc-4896-8f64-2891e01336e6" providerId="AD" clId="Web-{DD21E3D7-B9BC-23D5-9917-768533AFC577}" dt="2024-04-01T06:34:27.998" v="11" actId="20577"/>
      <pc:docMkLst>
        <pc:docMk/>
      </pc:docMkLst>
      <pc:sldChg chg="modSp">
        <pc:chgData name="MUHAMMET KAYRA BULUT" userId="S::kayra.bulut@std.yildiz.edu.tr::fc912a3c-39cc-4896-8f64-2891e01336e6" providerId="AD" clId="Web-{DD21E3D7-B9BC-23D5-9917-768533AFC577}" dt="2024-04-01T06:33:50.826" v="6" actId="20577"/>
        <pc:sldMkLst>
          <pc:docMk/>
          <pc:sldMk cId="2068141620" sldId="257"/>
        </pc:sldMkLst>
        <pc:spChg chg="mod">
          <ac:chgData name="MUHAMMET KAYRA BULUT" userId="S::kayra.bulut@std.yildiz.edu.tr::fc912a3c-39cc-4896-8f64-2891e01336e6" providerId="AD" clId="Web-{DD21E3D7-B9BC-23D5-9917-768533AFC577}" dt="2024-04-01T06:33:50.826" v="6" actId="20577"/>
          <ac:spMkLst>
            <pc:docMk/>
            <pc:sldMk cId="2068141620" sldId="257"/>
            <ac:spMk id="3" creationId="{185A8EC7-F2D9-6CAE-8C3A-278AB3D1A9AD}"/>
          </ac:spMkLst>
        </pc:spChg>
      </pc:sldChg>
      <pc:sldChg chg="modSp">
        <pc:chgData name="MUHAMMET KAYRA BULUT" userId="S::kayra.bulut@std.yildiz.edu.tr::fc912a3c-39cc-4896-8f64-2891e01336e6" providerId="AD" clId="Web-{DD21E3D7-B9BC-23D5-9917-768533AFC577}" dt="2024-04-01T06:34:27.998" v="11" actId="20577"/>
        <pc:sldMkLst>
          <pc:docMk/>
          <pc:sldMk cId="220114544" sldId="258"/>
        </pc:sldMkLst>
        <pc:spChg chg="mod">
          <ac:chgData name="MUHAMMET KAYRA BULUT" userId="S::kayra.bulut@std.yildiz.edu.tr::fc912a3c-39cc-4896-8f64-2891e01336e6" providerId="AD" clId="Web-{DD21E3D7-B9BC-23D5-9917-768533AFC577}" dt="2024-04-01T06:34:27.998" v="11" actId="20577"/>
          <ac:spMkLst>
            <pc:docMk/>
            <pc:sldMk cId="220114544" sldId="258"/>
            <ac:spMk id="3" creationId="{4EB80A76-9B98-78F4-27E1-87993D9912AB}"/>
          </ac:spMkLst>
        </pc:spChg>
      </pc:sldChg>
      <pc:sldChg chg="modSp">
        <pc:chgData name="MUHAMMET KAYRA BULUT" userId="S::kayra.bulut@std.yildiz.edu.tr::fc912a3c-39cc-4896-8f64-2891e01336e6" providerId="AD" clId="Web-{DD21E3D7-B9BC-23D5-9917-768533AFC577}" dt="2024-04-01T06:33:39.982" v="4" actId="20577"/>
        <pc:sldMkLst>
          <pc:docMk/>
          <pc:sldMk cId="3270158067" sldId="262"/>
        </pc:sldMkLst>
        <pc:spChg chg="mod">
          <ac:chgData name="MUHAMMET KAYRA BULUT" userId="S::kayra.bulut@std.yildiz.edu.tr::fc912a3c-39cc-4896-8f64-2891e01336e6" providerId="AD" clId="Web-{DD21E3D7-B9BC-23D5-9917-768533AFC577}" dt="2024-04-01T06:33:39.982" v="4" actId="20577"/>
          <ac:spMkLst>
            <pc:docMk/>
            <pc:sldMk cId="3270158067" sldId="262"/>
            <ac:spMk id="3" creationId="{B5D9E60D-5208-E5AA-3403-34A0EAA83562}"/>
          </ac:spMkLst>
        </pc:spChg>
      </pc:sldChg>
      <pc:sldChg chg="modSp">
        <pc:chgData name="MUHAMMET KAYRA BULUT" userId="S::kayra.bulut@std.yildiz.edu.tr::fc912a3c-39cc-4896-8f64-2891e01336e6" providerId="AD" clId="Web-{DD21E3D7-B9BC-23D5-9917-768533AFC577}" dt="2024-04-01T06:33:59.482" v="10" actId="14100"/>
        <pc:sldMkLst>
          <pc:docMk/>
          <pc:sldMk cId="3396992898" sldId="264"/>
        </pc:sldMkLst>
        <pc:spChg chg="mod">
          <ac:chgData name="MUHAMMET KAYRA BULUT" userId="S::kayra.bulut@std.yildiz.edu.tr::fc912a3c-39cc-4896-8f64-2891e01336e6" providerId="AD" clId="Web-{DD21E3D7-B9BC-23D5-9917-768533AFC577}" dt="2024-04-01T06:33:59.482" v="10" actId="14100"/>
          <ac:spMkLst>
            <pc:docMk/>
            <pc:sldMk cId="3396992898" sldId="264"/>
            <ac:spMk id="3" creationId="{27CF5B05-9CD1-1B40-440B-2940238AD8B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A6B0FC-63DF-4EAA-A29B-C389DCA5C4F9}" type="datetimeFigureOut">
              <a:t>3/31/2024</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082173-E209-43AD-8FDD-E8413C011A86}" type="slidenum">
              <a:t>‹#›</a:t>
            </a:fld>
            <a:endParaRPr lang="tr-TR"/>
          </a:p>
        </p:txBody>
      </p:sp>
    </p:spTree>
    <p:extLst>
      <p:ext uri="{BB962C8B-B14F-4D97-AF65-F5344CB8AC3E}">
        <p14:creationId xmlns:p14="http://schemas.microsoft.com/office/powerpoint/2010/main" val="449900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a:t>LLaMA-65B adlı önceden eğitilmiş büyük bir dil modeli temel alınarak geliştirilmiş aşağıdaki </a:t>
            </a:r>
            <a:r>
              <a:rPr lang="tr-TR"/>
              <a:t>modeller </a:t>
            </a:r>
            <a:r>
              <a:rPr lang="tr-TR" err="1"/>
              <a:t>we</a:t>
            </a:r>
            <a:endParaRPr lang="tr-TR"/>
          </a:p>
          <a:p>
            <a:r>
              <a:rPr lang="en-US">
                <a:cs typeface="Calibri"/>
              </a:rPr>
              <a:t>CLAIR-Short</a:t>
            </a:r>
            <a:br>
              <a:rPr lang="en-US">
                <a:cs typeface="+mn-lt"/>
              </a:rPr>
            </a:br>
            <a:r>
              <a:rPr lang="en-US">
                <a:cs typeface="Calibri"/>
              </a:rPr>
              <a:t>CLAIR-Long'da var daha uzun cevaplar veriyor ve daha fazla beslenmiş</a:t>
            </a:r>
          </a:p>
          <a:p>
            <a:endParaRPr lang="en-US">
              <a:cs typeface="Calibri"/>
            </a:endParaRPr>
          </a:p>
          <a:p>
            <a:r>
              <a:rPr lang="en-US"/>
              <a:t>Merhaba Dr.X! Mesane enfeksiyonum olabileceğini düşünüyorum (idrar sıklığı, dizüri, aciliyet ve bel ağrısı). Son birkaç gündür AZO alıyorum. Ne önerirsiniz? Bunu takdir ediyorum!</a:t>
            </a:r>
          </a:p>
          <a:p>
            <a:endParaRPr lang="en-US">
              <a:cs typeface="Calibri"/>
            </a:endParaRPr>
          </a:p>
          <a:p>
            <a:r>
              <a:rPr lang="en-US"/>
              <a:t>Kendini iyi hissetmediğin için üzgünüm. Belirtileriniz göz önüne alındığında, mesane enfeksiyonunuz olup olmadığını belirlemek için idrar tahlili yapmanızı öneririm. Bunun için bir sipariş verdim ve idrar örneği bırakmak için herhangi bir [HASTANE] laboratuvarına veya [HASTANE]'ye gidebilirsiniz. İdrar tahlilinde mesane enfeksiyonu pozitif çıkarsa sana antibiyotik gönderebilirim. Herhangi bir sorunuz varsa lütfen bana bildirin. X</a:t>
            </a:r>
          </a:p>
          <a:p>
            <a:endParaRPr lang="en-US">
              <a:cs typeface="Calibri"/>
            </a:endParaRPr>
          </a:p>
          <a:p>
            <a:r>
              <a:rPr lang="en-US"/>
              <a:t>Merhaba, Acil bakım kliniğine gitmenizi veya kliniğe gitmenizi, idrar testi yaptırmanızı ve hangi bakterilerin büyüdüğünü tespit edip doğru antibiyotiği reçete etmenizi öneririz. X</a:t>
            </a:r>
            <a:endParaRPr lang="en-US">
              <a:cs typeface="Calibri"/>
            </a:endParaRPr>
          </a:p>
          <a:p>
            <a:endParaRPr lang="en-US">
              <a:cs typeface="Calibri"/>
            </a:endParaRPr>
          </a:p>
          <a:p>
            <a:r>
              <a:rPr lang="en-US">
                <a:cs typeface="Calibri"/>
              </a:rPr>
              <a:t>Makale </a:t>
            </a:r>
            <a:r>
              <a:rPr lang="en-US"/>
              <a:t>Leveraging Large Language Models for Generating Responses to Patient Messages</a:t>
            </a:r>
            <a:endParaRPr lang="en-US">
              <a:cs typeface="Calibri"/>
            </a:endParaRPr>
          </a:p>
        </p:txBody>
      </p:sp>
      <p:sp>
        <p:nvSpPr>
          <p:cNvPr id="4" name="Slayt Numarası Yer Tutucusu 3"/>
          <p:cNvSpPr>
            <a:spLocks noGrp="1"/>
          </p:cNvSpPr>
          <p:nvPr>
            <p:ph type="sldNum" sz="quarter" idx="5"/>
          </p:nvPr>
        </p:nvSpPr>
        <p:spPr/>
        <p:txBody>
          <a:bodyPr/>
          <a:lstStyle/>
          <a:p>
            <a:fld id="{31082173-E209-43AD-8FDD-E8413C011A86}" type="slidenum">
              <a:rPr lang="tr-TR"/>
              <a:t>5</a:t>
            </a:fld>
            <a:endParaRPr lang="tr-TR"/>
          </a:p>
        </p:txBody>
      </p:sp>
    </p:spTree>
    <p:extLst>
      <p:ext uri="{BB962C8B-B14F-4D97-AF65-F5344CB8AC3E}">
        <p14:creationId xmlns:p14="http://schemas.microsoft.com/office/powerpoint/2010/main" val="3945164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b="1"/>
              <a:t>Factuality (</a:t>
            </a:r>
            <a:r>
              <a:rPr lang="en-US" b="1" err="1"/>
              <a:t>Gerçeklik</a:t>
            </a:r>
            <a:r>
              <a:rPr lang="en-US" b="1"/>
              <a:t>):</a:t>
            </a:r>
            <a:r>
              <a:rPr lang="en-US"/>
              <a:t> </a:t>
            </a:r>
            <a:r>
              <a:rPr lang="en-US" err="1"/>
              <a:t>Modelin</a:t>
            </a:r>
            <a:r>
              <a:rPr lang="en-US"/>
              <a:t> </a:t>
            </a:r>
            <a:r>
              <a:rPr lang="en-US" err="1"/>
              <a:t>ürettiği</a:t>
            </a:r>
            <a:r>
              <a:rPr lang="en-US"/>
              <a:t> </a:t>
            </a:r>
            <a:r>
              <a:rPr lang="en-US" err="1"/>
              <a:t>yanıtların</a:t>
            </a:r>
            <a:r>
              <a:rPr lang="en-US"/>
              <a:t> </a:t>
            </a:r>
            <a:r>
              <a:rPr lang="en-US" err="1"/>
              <a:t>gerçek</a:t>
            </a:r>
            <a:r>
              <a:rPr lang="en-US"/>
              <a:t> </a:t>
            </a:r>
            <a:r>
              <a:rPr lang="en-US" err="1"/>
              <a:t>dünya</a:t>
            </a:r>
            <a:r>
              <a:rPr lang="en-US"/>
              <a:t> </a:t>
            </a:r>
            <a:r>
              <a:rPr lang="en-US" err="1"/>
              <a:t>bilgileriyle</a:t>
            </a:r>
            <a:r>
              <a:rPr lang="en-US"/>
              <a:t> ne </a:t>
            </a:r>
            <a:r>
              <a:rPr lang="en-US" err="1"/>
              <a:t>kadar</a:t>
            </a:r>
            <a:r>
              <a:rPr lang="en-US"/>
              <a:t> </a:t>
            </a:r>
            <a:r>
              <a:rPr lang="en-US" err="1"/>
              <a:t>tutarlı</a:t>
            </a:r>
            <a:r>
              <a:rPr lang="en-US"/>
              <a:t> </a:t>
            </a:r>
            <a:r>
              <a:rPr lang="en-US" err="1"/>
              <a:t>olduğunu</a:t>
            </a:r>
            <a:r>
              <a:rPr lang="en-US"/>
              <a:t> </a:t>
            </a:r>
            <a:r>
              <a:rPr lang="en-US" err="1"/>
              <a:t>ölçer</a:t>
            </a:r>
            <a:r>
              <a:rPr lang="en-US"/>
              <a:t>. Yani </a:t>
            </a:r>
            <a:r>
              <a:rPr lang="en-US" err="1"/>
              <a:t>modelin</a:t>
            </a:r>
            <a:r>
              <a:rPr lang="en-US"/>
              <a:t> </a:t>
            </a:r>
            <a:r>
              <a:rPr lang="en-US" err="1"/>
              <a:t>doğru</a:t>
            </a:r>
            <a:r>
              <a:rPr lang="en-US"/>
              <a:t> </a:t>
            </a:r>
            <a:r>
              <a:rPr lang="en-US" err="1"/>
              <a:t>ve</a:t>
            </a:r>
            <a:r>
              <a:rPr lang="en-US"/>
              <a:t> </a:t>
            </a:r>
            <a:r>
              <a:rPr lang="en-US" err="1"/>
              <a:t>gerçek</a:t>
            </a:r>
            <a:r>
              <a:rPr lang="en-US"/>
              <a:t> </a:t>
            </a:r>
            <a:r>
              <a:rPr lang="en-US" err="1"/>
              <a:t>bilgiler</a:t>
            </a:r>
            <a:r>
              <a:rPr lang="en-US"/>
              <a:t> </a:t>
            </a:r>
            <a:r>
              <a:rPr lang="en-US" err="1"/>
              <a:t>sağlama</a:t>
            </a:r>
            <a:r>
              <a:rPr lang="en-US"/>
              <a:t> </a:t>
            </a:r>
            <a:r>
              <a:rPr lang="en-US" err="1"/>
              <a:t>yeteneğini</a:t>
            </a:r>
            <a:r>
              <a:rPr lang="en-US"/>
              <a:t> </a:t>
            </a:r>
            <a:r>
              <a:rPr lang="en-US" err="1"/>
              <a:t>değerlendirir</a:t>
            </a:r>
            <a:r>
              <a:rPr lang="en-US"/>
              <a:t>.</a:t>
            </a:r>
            <a:endParaRPr lang="tr-TR"/>
          </a:p>
          <a:p>
            <a:r>
              <a:rPr lang="en-US" b="1"/>
              <a:t>Completeness (</a:t>
            </a:r>
            <a:r>
              <a:rPr lang="en-US" b="1" err="1"/>
              <a:t>Tamamlık</a:t>
            </a:r>
            <a:r>
              <a:rPr lang="en-US" b="1"/>
              <a:t>):</a:t>
            </a:r>
            <a:r>
              <a:rPr lang="en-US"/>
              <a:t> </a:t>
            </a:r>
            <a:r>
              <a:rPr lang="en-US" err="1"/>
              <a:t>Modelin</a:t>
            </a:r>
            <a:r>
              <a:rPr lang="en-US"/>
              <a:t> </a:t>
            </a:r>
            <a:r>
              <a:rPr lang="en-US" err="1"/>
              <a:t>bir</a:t>
            </a:r>
            <a:r>
              <a:rPr lang="en-US"/>
              <a:t> </a:t>
            </a:r>
            <a:r>
              <a:rPr lang="en-US" err="1"/>
              <a:t>soruya</a:t>
            </a:r>
            <a:r>
              <a:rPr lang="en-US"/>
              <a:t> </a:t>
            </a:r>
            <a:r>
              <a:rPr lang="en-US" err="1"/>
              <a:t>verdiği</a:t>
            </a:r>
            <a:r>
              <a:rPr lang="en-US"/>
              <a:t> </a:t>
            </a:r>
            <a:r>
              <a:rPr lang="en-US" err="1"/>
              <a:t>yanıtın</a:t>
            </a:r>
            <a:r>
              <a:rPr lang="en-US"/>
              <a:t> </a:t>
            </a:r>
            <a:r>
              <a:rPr lang="en-US" err="1"/>
              <a:t>konuyu</a:t>
            </a:r>
            <a:r>
              <a:rPr lang="en-US"/>
              <a:t> ne </a:t>
            </a:r>
            <a:r>
              <a:rPr lang="en-US" err="1"/>
              <a:t>kadar</a:t>
            </a:r>
            <a:r>
              <a:rPr lang="en-US"/>
              <a:t> </a:t>
            </a:r>
            <a:r>
              <a:rPr lang="en-US" err="1"/>
              <a:t>kapsamlı</a:t>
            </a:r>
            <a:r>
              <a:rPr lang="en-US"/>
              <a:t> </a:t>
            </a:r>
            <a:r>
              <a:rPr lang="en-US" err="1"/>
              <a:t>ele</a:t>
            </a:r>
            <a:r>
              <a:rPr lang="en-US"/>
              <a:t> </a:t>
            </a:r>
            <a:r>
              <a:rPr lang="en-US" err="1"/>
              <a:t>aldığını</a:t>
            </a:r>
            <a:r>
              <a:rPr lang="en-US"/>
              <a:t> </a:t>
            </a:r>
            <a:r>
              <a:rPr lang="en-US" err="1"/>
              <a:t>ölçer</a:t>
            </a:r>
            <a:r>
              <a:rPr lang="en-US"/>
              <a:t>. </a:t>
            </a:r>
            <a:r>
              <a:rPr lang="en-US" err="1"/>
              <a:t>Yanıtın</a:t>
            </a:r>
            <a:r>
              <a:rPr lang="en-US"/>
              <a:t> </a:t>
            </a:r>
            <a:r>
              <a:rPr lang="en-US" err="1"/>
              <a:t>sorulan</a:t>
            </a:r>
            <a:r>
              <a:rPr lang="en-US"/>
              <a:t> </a:t>
            </a:r>
            <a:r>
              <a:rPr lang="en-US" err="1"/>
              <a:t>soruya</a:t>
            </a:r>
            <a:r>
              <a:rPr lang="en-US"/>
              <a:t> tam </a:t>
            </a:r>
            <a:r>
              <a:rPr lang="en-US" err="1"/>
              <a:t>ve</a:t>
            </a:r>
            <a:r>
              <a:rPr lang="en-US"/>
              <a:t> </a:t>
            </a:r>
            <a:r>
              <a:rPr lang="en-US" err="1"/>
              <a:t>eksiksiz</a:t>
            </a:r>
            <a:r>
              <a:rPr lang="en-US"/>
              <a:t> </a:t>
            </a:r>
            <a:r>
              <a:rPr lang="en-US" err="1"/>
              <a:t>bir</a:t>
            </a:r>
            <a:r>
              <a:rPr lang="en-US"/>
              <a:t> </a:t>
            </a:r>
            <a:r>
              <a:rPr lang="en-US" err="1"/>
              <a:t>şekilde</a:t>
            </a:r>
            <a:r>
              <a:rPr lang="en-US"/>
              <a:t> </a:t>
            </a:r>
            <a:r>
              <a:rPr lang="en-US" err="1"/>
              <a:t>cevap</a:t>
            </a:r>
            <a:r>
              <a:rPr lang="en-US"/>
              <a:t> </a:t>
            </a:r>
            <a:r>
              <a:rPr lang="en-US" err="1"/>
              <a:t>verip</a:t>
            </a:r>
            <a:r>
              <a:rPr lang="en-US"/>
              <a:t> </a:t>
            </a:r>
            <a:r>
              <a:rPr lang="en-US" err="1"/>
              <a:t>vermediğini</a:t>
            </a:r>
            <a:r>
              <a:rPr lang="en-US"/>
              <a:t> </a:t>
            </a:r>
            <a:r>
              <a:rPr lang="en-US" err="1"/>
              <a:t>değerlendirir</a:t>
            </a:r>
            <a:r>
              <a:rPr lang="en-US"/>
              <a:t>.</a:t>
            </a:r>
            <a:endParaRPr lang="tr-TR"/>
          </a:p>
          <a:p>
            <a:r>
              <a:rPr lang="en-US" b="1"/>
              <a:t>Preference (Tercih):</a:t>
            </a:r>
            <a:r>
              <a:rPr lang="en-US"/>
              <a:t> Bu, genellikle kullanıcıların veya uzmanların modelin ürettiği çıktıları ne kadar tercih ettiklerini ölçmek için kullanılır. Kullanıcı memnuniyeti veya uzman onayı gibi faktörler bu metrikle değerlendirilebilir.</a:t>
            </a:r>
            <a:endParaRPr lang="tr-TR"/>
          </a:p>
        </p:txBody>
      </p:sp>
      <p:sp>
        <p:nvSpPr>
          <p:cNvPr id="4" name="Slayt Numarası Yer Tutucusu 3"/>
          <p:cNvSpPr>
            <a:spLocks noGrp="1"/>
          </p:cNvSpPr>
          <p:nvPr>
            <p:ph type="sldNum" sz="quarter" idx="5"/>
          </p:nvPr>
        </p:nvSpPr>
        <p:spPr/>
        <p:txBody>
          <a:bodyPr/>
          <a:lstStyle/>
          <a:p>
            <a:fld id="{31082173-E209-43AD-8FDD-E8413C011A86}" type="slidenum">
              <a:rPr lang="tr-TR"/>
              <a:t>9</a:t>
            </a:fld>
            <a:endParaRPr lang="tr-TR"/>
          </a:p>
        </p:txBody>
      </p:sp>
    </p:spTree>
    <p:extLst>
      <p:ext uri="{BB962C8B-B14F-4D97-AF65-F5344CB8AC3E}">
        <p14:creationId xmlns:p14="http://schemas.microsoft.com/office/powerpoint/2010/main" val="1217767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b="1"/>
              <a:t>Factuality (</a:t>
            </a:r>
            <a:r>
              <a:rPr lang="en-US" b="1" err="1"/>
              <a:t>Gerçeklik</a:t>
            </a:r>
            <a:r>
              <a:rPr lang="en-US" b="1"/>
              <a:t>):</a:t>
            </a:r>
            <a:r>
              <a:rPr lang="en-US"/>
              <a:t> </a:t>
            </a:r>
            <a:r>
              <a:rPr lang="en-US" err="1"/>
              <a:t>Modelin</a:t>
            </a:r>
            <a:r>
              <a:rPr lang="en-US"/>
              <a:t> </a:t>
            </a:r>
            <a:r>
              <a:rPr lang="en-US" err="1"/>
              <a:t>ürettiği</a:t>
            </a:r>
            <a:r>
              <a:rPr lang="en-US"/>
              <a:t> </a:t>
            </a:r>
            <a:r>
              <a:rPr lang="en-US" err="1"/>
              <a:t>yanıtların</a:t>
            </a:r>
            <a:r>
              <a:rPr lang="en-US"/>
              <a:t> </a:t>
            </a:r>
            <a:r>
              <a:rPr lang="en-US" err="1"/>
              <a:t>gerçek</a:t>
            </a:r>
            <a:r>
              <a:rPr lang="en-US"/>
              <a:t> </a:t>
            </a:r>
            <a:r>
              <a:rPr lang="en-US" err="1"/>
              <a:t>dünya</a:t>
            </a:r>
            <a:r>
              <a:rPr lang="en-US"/>
              <a:t> </a:t>
            </a:r>
            <a:r>
              <a:rPr lang="en-US" err="1"/>
              <a:t>bilgileriyle</a:t>
            </a:r>
            <a:r>
              <a:rPr lang="en-US"/>
              <a:t> ne </a:t>
            </a:r>
            <a:r>
              <a:rPr lang="en-US" err="1"/>
              <a:t>kadar</a:t>
            </a:r>
            <a:r>
              <a:rPr lang="en-US"/>
              <a:t> </a:t>
            </a:r>
            <a:r>
              <a:rPr lang="en-US" err="1"/>
              <a:t>tutarlı</a:t>
            </a:r>
            <a:r>
              <a:rPr lang="en-US"/>
              <a:t> </a:t>
            </a:r>
            <a:r>
              <a:rPr lang="en-US" err="1"/>
              <a:t>olduğunu</a:t>
            </a:r>
            <a:r>
              <a:rPr lang="en-US"/>
              <a:t> </a:t>
            </a:r>
            <a:r>
              <a:rPr lang="en-US" err="1"/>
              <a:t>ölçer</a:t>
            </a:r>
            <a:r>
              <a:rPr lang="en-US"/>
              <a:t>. Yani </a:t>
            </a:r>
            <a:r>
              <a:rPr lang="en-US" err="1"/>
              <a:t>modelin</a:t>
            </a:r>
            <a:r>
              <a:rPr lang="en-US"/>
              <a:t> </a:t>
            </a:r>
            <a:r>
              <a:rPr lang="en-US" err="1"/>
              <a:t>doğru</a:t>
            </a:r>
            <a:r>
              <a:rPr lang="en-US"/>
              <a:t> </a:t>
            </a:r>
            <a:r>
              <a:rPr lang="en-US" err="1"/>
              <a:t>ve</a:t>
            </a:r>
            <a:r>
              <a:rPr lang="en-US"/>
              <a:t> </a:t>
            </a:r>
            <a:r>
              <a:rPr lang="en-US" err="1"/>
              <a:t>gerçek</a:t>
            </a:r>
            <a:r>
              <a:rPr lang="en-US"/>
              <a:t> </a:t>
            </a:r>
            <a:r>
              <a:rPr lang="en-US" err="1"/>
              <a:t>bilgiler</a:t>
            </a:r>
            <a:r>
              <a:rPr lang="en-US"/>
              <a:t> </a:t>
            </a:r>
            <a:r>
              <a:rPr lang="en-US" err="1"/>
              <a:t>sağlama</a:t>
            </a:r>
            <a:r>
              <a:rPr lang="en-US"/>
              <a:t> </a:t>
            </a:r>
            <a:r>
              <a:rPr lang="en-US" err="1"/>
              <a:t>yeteneğini</a:t>
            </a:r>
            <a:r>
              <a:rPr lang="en-US"/>
              <a:t> </a:t>
            </a:r>
            <a:r>
              <a:rPr lang="en-US" err="1"/>
              <a:t>değerlendirir</a:t>
            </a:r>
            <a:r>
              <a:rPr lang="en-US"/>
              <a:t>.</a:t>
            </a:r>
            <a:endParaRPr lang="tr-TR"/>
          </a:p>
          <a:p>
            <a:r>
              <a:rPr lang="en-US" b="1"/>
              <a:t>Completeness (</a:t>
            </a:r>
            <a:r>
              <a:rPr lang="en-US" b="1" err="1"/>
              <a:t>Tamamlık</a:t>
            </a:r>
            <a:r>
              <a:rPr lang="en-US" b="1"/>
              <a:t>):</a:t>
            </a:r>
            <a:r>
              <a:rPr lang="en-US"/>
              <a:t> </a:t>
            </a:r>
            <a:r>
              <a:rPr lang="en-US" err="1"/>
              <a:t>Modelin</a:t>
            </a:r>
            <a:r>
              <a:rPr lang="en-US"/>
              <a:t> </a:t>
            </a:r>
            <a:r>
              <a:rPr lang="en-US" err="1"/>
              <a:t>bir</a:t>
            </a:r>
            <a:r>
              <a:rPr lang="en-US"/>
              <a:t> </a:t>
            </a:r>
            <a:r>
              <a:rPr lang="en-US" err="1"/>
              <a:t>soruya</a:t>
            </a:r>
            <a:r>
              <a:rPr lang="en-US"/>
              <a:t> </a:t>
            </a:r>
            <a:r>
              <a:rPr lang="en-US" err="1"/>
              <a:t>verdiği</a:t>
            </a:r>
            <a:r>
              <a:rPr lang="en-US"/>
              <a:t> </a:t>
            </a:r>
            <a:r>
              <a:rPr lang="en-US" err="1"/>
              <a:t>yanıtın</a:t>
            </a:r>
            <a:r>
              <a:rPr lang="en-US"/>
              <a:t> </a:t>
            </a:r>
            <a:r>
              <a:rPr lang="en-US" err="1"/>
              <a:t>konuyu</a:t>
            </a:r>
            <a:r>
              <a:rPr lang="en-US"/>
              <a:t> ne </a:t>
            </a:r>
            <a:r>
              <a:rPr lang="en-US" err="1"/>
              <a:t>kadar</a:t>
            </a:r>
            <a:r>
              <a:rPr lang="en-US"/>
              <a:t> </a:t>
            </a:r>
            <a:r>
              <a:rPr lang="en-US" err="1"/>
              <a:t>kapsamlı</a:t>
            </a:r>
            <a:r>
              <a:rPr lang="en-US"/>
              <a:t> </a:t>
            </a:r>
            <a:r>
              <a:rPr lang="en-US" err="1"/>
              <a:t>ele</a:t>
            </a:r>
            <a:r>
              <a:rPr lang="en-US"/>
              <a:t> </a:t>
            </a:r>
            <a:r>
              <a:rPr lang="en-US" err="1"/>
              <a:t>aldığını</a:t>
            </a:r>
            <a:r>
              <a:rPr lang="en-US"/>
              <a:t> </a:t>
            </a:r>
            <a:r>
              <a:rPr lang="en-US" err="1"/>
              <a:t>ölçer</a:t>
            </a:r>
            <a:r>
              <a:rPr lang="en-US"/>
              <a:t>. </a:t>
            </a:r>
            <a:r>
              <a:rPr lang="en-US" err="1"/>
              <a:t>Yanıtın</a:t>
            </a:r>
            <a:r>
              <a:rPr lang="en-US"/>
              <a:t> </a:t>
            </a:r>
            <a:r>
              <a:rPr lang="en-US" err="1"/>
              <a:t>sorulan</a:t>
            </a:r>
            <a:r>
              <a:rPr lang="en-US"/>
              <a:t> </a:t>
            </a:r>
            <a:r>
              <a:rPr lang="en-US" err="1"/>
              <a:t>soruya</a:t>
            </a:r>
            <a:r>
              <a:rPr lang="en-US"/>
              <a:t> tam </a:t>
            </a:r>
            <a:r>
              <a:rPr lang="en-US" err="1"/>
              <a:t>ve</a:t>
            </a:r>
            <a:r>
              <a:rPr lang="en-US"/>
              <a:t> </a:t>
            </a:r>
            <a:r>
              <a:rPr lang="en-US" err="1"/>
              <a:t>eksiksiz</a:t>
            </a:r>
            <a:r>
              <a:rPr lang="en-US"/>
              <a:t> </a:t>
            </a:r>
            <a:r>
              <a:rPr lang="en-US" err="1"/>
              <a:t>bir</a:t>
            </a:r>
            <a:r>
              <a:rPr lang="en-US"/>
              <a:t> </a:t>
            </a:r>
            <a:r>
              <a:rPr lang="en-US" err="1"/>
              <a:t>şekilde</a:t>
            </a:r>
            <a:r>
              <a:rPr lang="en-US"/>
              <a:t> </a:t>
            </a:r>
            <a:r>
              <a:rPr lang="en-US" err="1"/>
              <a:t>cevap</a:t>
            </a:r>
            <a:r>
              <a:rPr lang="en-US"/>
              <a:t> </a:t>
            </a:r>
            <a:r>
              <a:rPr lang="en-US" err="1"/>
              <a:t>verip</a:t>
            </a:r>
            <a:r>
              <a:rPr lang="en-US"/>
              <a:t> </a:t>
            </a:r>
            <a:r>
              <a:rPr lang="en-US" err="1"/>
              <a:t>vermediğini</a:t>
            </a:r>
            <a:r>
              <a:rPr lang="en-US"/>
              <a:t> </a:t>
            </a:r>
            <a:r>
              <a:rPr lang="en-US" err="1"/>
              <a:t>değerlendirir</a:t>
            </a:r>
            <a:r>
              <a:rPr lang="en-US"/>
              <a:t>.</a:t>
            </a:r>
            <a:endParaRPr lang="tr-TR"/>
          </a:p>
          <a:p>
            <a:r>
              <a:rPr lang="en-US" b="1"/>
              <a:t>Preference (</a:t>
            </a:r>
            <a:r>
              <a:rPr lang="en-US" b="1" err="1"/>
              <a:t>Tercih</a:t>
            </a:r>
            <a:r>
              <a:rPr lang="en-US" b="1"/>
              <a:t>):</a:t>
            </a:r>
            <a:r>
              <a:rPr lang="en-US"/>
              <a:t> Bu, </a:t>
            </a:r>
            <a:r>
              <a:rPr lang="en-US" err="1"/>
              <a:t>genellikle</a:t>
            </a:r>
            <a:r>
              <a:rPr lang="en-US"/>
              <a:t> </a:t>
            </a:r>
            <a:r>
              <a:rPr lang="en-US" err="1"/>
              <a:t>kullanıcıların</a:t>
            </a:r>
            <a:r>
              <a:rPr lang="en-US"/>
              <a:t> </a:t>
            </a:r>
            <a:r>
              <a:rPr lang="en-US" err="1"/>
              <a:t>veya</a:t>
            </a:r>
            <a:r>
              <a:rPr lang="en-US"/>
              <a:t> </a:t>
            </a:r>
            <a:r>
              <a:rPr lang="en-US" err="1"/>
              <a:t>uzmanların</a:t>
            </a:r>
            <a:r>
              <a:rPr lang="en-US"/>
              <a:t> </a:t>
            </a:r>
            <a:r>
              <a:rPr lang="en-US" err="1"/>
              <a:t>modelin</a:t>
            </a:r>
            <a:r>
              <a:rPr lang="en-US"/>
              <a:t> </a:t>
            </a:r>
            <a:r>
              <a:rPr lang="en-US" err="1"/>
              <a:t>ürettiği</a:t>
            </a:r>
            <a:r>
              <a:rPr lang="en-US"/>
              <a:t> </a:t>
            </a:r>
            <a:r>
              <a:rPr lang="en-US" err="1"/>
              <a:t>çıktıları</a:t>
            </a:r>
            <a:r>
              <a:rPr lang="en-US"/>
              <a:t> ne </a:t>
            </a:r>
            <a:r>
              <a:rPr lang="en-US" err="1"/>
              <a:t>kadar</a:t>
            </a:r>
            <a:r>
              <a:rPr lang="en-US"/>
              <a:t> </a:t>
            </a:r>
            <a:r>
              <a:rPr lang="en-US" err="1"/>
              <a:t>tercih</a:t>
            </a:r>
            <a:r>
              <a:rPr lang="en-US"/>
              <a:t> </a:t>
            </a:r>
            <a:r>
              <a:rPr lang="en-US" err="1"/>
              <a:t>ettiklerini</a:t>
            </a:r>
            <a:r>
              <a:rPr lang="en-US"/>
              <a:t> </a:t>
            </a:r>
            <a:r>
              <a:rPr lang="en-US" err="1"/>
              <a:t>ölçmek</a:t>
            </a:r>
            <a:r>
              <a:rPr lang="en-US"/>
              <a:t> </a:t>
            </a:r>
            <a:r>
              <a:rPr lang="en-US" err="1"/>
              <a:t>için</a:t>
            </a:r>
            <a:r>
              <a:rPr lang="en-US"/>
              <a:t> </a:t>
            </a:r>
            <a:r>
              <a:rPr lang="en-US" err="1"/>
              <a:t>kullanılır</a:t>
            </a:r>
            <a:r>
              <a:rPr lang="en-US"/>
              <a:t>. </a:t>
            </a:r>
            <a:r>
              <a:rPr lang="en-US" err="1"/>
              <a:t>Kullanıcı</a:t>
            </a:r>
            <a:r>
              <a:rPr lang="en-US"/>
              <a:t> </a:t>
            </a:r>
            <a:r>
              <a:rPr lang="en-US" err="1"/>
              <a:t>memnuniyeti</a:t>
            </a:r>
            <a:r>
              <a:rPr lang="en-US"/>
              <a:t> </a:t>
            </a:r>
            <a:r>
              <a:rPr lang="en-US" err="1"/>
              <a:t>veya</a:t>
            </a:r>
            <a:r>
              <a:rPr lang="en-US"/>
              <a:t> </a:t>
            </a:r>
            <a:r>
              <a:rPr lang="en-US" err="1"/>
              <a:t>uzman</a:t>
            </a:r>
            <a:r>
              <a:rPr lang="en-US"/>
              <a:t> </a:t>
            </a:r>
            <a:r>
              <a:rPr lang="en-US" err="1"/>
              <a:t>onayı</a:t>
            </a:r>
            <a:r>
              <a:rPr lang="en-US"/>
              <a:t> </a:t>
            </a:r>
            <a:r>
              <a:rPr lang="en-US" err="1"/>
              <a:t>gibi</a:t>
            </a:r>
            <a:r>
              <a:rPr lang="en-US"/>
              <a:t> </a:t>
            </a:r>
            <a:r>
              <a:rPr lang="en-US" err="1"/>
              <a:t>faktörler</a:t>
            </a:r>
            <a:r>
              <a:rPr lang="en-US"/>
              <a:t> </a:t>
            </a:r>
            <a:r>
              <a:rPr lang="en-US" err="1"/>
              <a:t>bu</a:t>
            </a:r>
            <a:r>
              <a:rPr lang="en-US"/>
              <a:t> </a:t>
            </a:r>
            <a:r>
              <a:rPr lang="en-US" err="1"/>
              <a:t>metrikle</a:t>
            </a:r>
            <a:r>
              <a:rPr lang="en-US"/>
              <a:t> </a:t>
            </a:r>
            <a:r>
              <a:rPr lang="en-US" err="1"/>
              <a:t>değerlendirilebilir</a:t>
            </a:r>
            <a:r>
              <a:rPr lang="en-US"/>
              <a:t>.</a:t>
            </a:r>
            <a:endParaRPr lang="en-US">
              <a:cs typeface="Calibri"/>
            </a:endParaRPr>
          </a:p>
          <a:p>
            <a:r>
              <a:rPr lang="en-US" b="1" err="1"/>
              <a:t>ClinicalQA</a:t>
            </a:r>
            <a:r>
              <a:rPr lang="en-US"/>
              <a:t>, </a:t>
            </a:r>
            <a:r>
              <a:rPr lang="en-US" err="1"/>
              <a:t>klinik</a:t>
            </a:r>
            <a:r>
              <a:rPr lang="en-US"/>
              <a:t> </a:t>
            </a:r>
            <a:r>
              <a:rPr lang="en-US" err="1"/>
              <a:t>soruların</a:t>
            </a:r>
            <a:r>
              <a:rPr lang="en-US"/>
              <a:t> </a:t>
            </a:r>
            <a:r>
              <a:rPr lang="en-US" err="1"/>
              <a:t>doğru</a:t>
            </a:r>
            <a:r>
              <a:rPr lang="en-US"/>
              <a:t> </a:t>
            </a:r>
            <a:r>
              <a:rPr lang="en-US" err="1"/>
              <a:t>bir</a:t>
            </a:r>
            <a:r>
              <a:rPr lang="en-US"/>
              <a:t> </a:t>
            </a:r>
            <a:r>
              <a:rPr lang="en-US" err="1"/>
              <a:t>şekilde</a:t>
            </a:r>
            <a:r>
              <a:rPr lang="en-US"/>
              <a:t> </a:t>
            </a:r>
            <a:r>
              <a:rPr lang="en-US" err="1"/>
              <a:t>yanıtlanabilmesi</a:t>
            </a:r>
            <a:r>
              <a:rPr lang="en-US"/>
              <a:t> </a:t>
            </a:r>
            <a:r>
              <a:rPr lang="en-US" err="1"/>
              <a:t>için</a:t>
            </a:r>
            <a:r>
              <a:rPr lang="en-US"/>
              <a:t> </a:t>
            </a:r>
            <a:r>
              <a:rPr lang="en-US" err="1"/>
              <a:t>dil</a:t>
            </a:r>
            <a:r>
              <a:rPr lang="en-US"/>
              <a:t> </a:t>
            </a:r>
            <a:r>
              <a:rPr lang="en-US" err="1"/>
              <a:t>modellerinin</a:t>
            </a:r>
            <a:r>
              <a:rPr lang="en-US"/>
              <a:t> </a:t>
            </a:r>
            <a:r>
              <a:rPr lang="en-US" err="1"/>
              <a:t>değerlendirilmesinde</a:t>
            </a:r>
            <a:r>
              <a:rPr lang="en-US"/>
              <a:t> </a:t>
            </a:r>
            <a:r>
              <a:rPr lang="en-US" err="1"/>
              <a:t>kullanılan</a:t>
            </a:r>
            <a:r>
              <a:rPr lang="en-US"/>
              <a:t> yeni </a:t>
            </a:r>
            <a:r>
              <a:rPr lang="en-US" err="1"/>
              <a:t>bir</a:t>
            </a:r>
            <a:r>
              <a:rPr lang="en-US"/>
              <a:t> </a:t>
            </a:r>
            <a:r>
              <a:rPr lang="en-US" err="1"/>
              <a:t>klinik</a:t>
            </a:r>
            <a:r>
              <a:rPr lang="en-US"/>
              <a:t> </a:t>
            </a:r>
            <a:r>
              <a:rPr lang="en-US" err="1"/>
              <a:t>soru</a:t>
            </a:r>
            <a:r>
              <a:rPr lang="en-US"/>
              <a:t> </a:t>
            </a:r>
            <a:r>
              <a:rPr lang="en-US" err="1"/>
              <a:t>bankasıdır</a:t>
            </a:r>
            <a:r>
              <a:rPr lang="en-US"/>
              <a:t>. Amaç, </a:t>
            </a:r>
            <a:r>
              <a:rPr lang="en-US" err="1"/>
              <a:t>tıbbi</a:t>
            </a:r>
            <a:r>
              <a:rPr lang="en-US"/>
              <a:t> </a:t>
            </a:r>
            <a:r>
              <a:rPr lang="en-US" err="1"/>
              <a:t>uzmanlık</a:t>
            </a:r>
            <a:r>
              <a:rPr lang="en-US"/>
              <a:t> </a:t>
            </a:r>
            <a:r>
              <a:rPr lang="en-US" err="1"/>
              <a:t>alanlarından</a:t>
            </a:r>
            <a:r>
              <a:rPr lang="en-US"/>
              <a:t> </a:t>
            </a:r>
            <a:r>
              <a:rPr lang="en-US" err="1"/>
              <a:t>gelen</a:t>
            </a:r>
            <a:r>
              <a:rPr lang="en-US"/>
              <a:t> </a:t>
            </a:r>
            <a:r>
              <a:rPr lang="en-US" err="1"/>
              <a:t>açık</a:t>
            </a:r>
            <a:r>
              <a:rPr lang="en-US"/>
              <a:t> </a:t>
            </a:r>
            <a:r>
              <a:rPr lang="en-US" err="1"/>
              <a:t>uçlu</a:t>
            </a:r>
            <a:r>
              <a:rPr lang="en-US"/>
              <a:t> </a:t>
            </a:r>
            <a:r>
              <a:rPr lang="en-US" err="1"/>
              <a:t>klinik</a:t>
            </a:r>
            <a:r>
              <a:rPr lang="en-US"/>
              <a:t> </a:t>
            </a:r>
            <a:r>
              <a:rPr lang="en-US" err="1"/>
              <a:t>soruları</a:t>
            </a:r>
            <a:r>
              <a:rPr lang="en-US"/>
              <a:t> </a:t>
            </a:r>
            <a:r>
              <a:rPr lang="en-US" err="1"/>
              <a:t>kapsayan</a:t>
            </a:r>
            <a:r>
              <a:rPr lang="en-US"/>
              <a:t> </a:t>
            </a:r>
            <a:r>
              <a:rPr lang="en-US" err="1"/>
              <a:t>bu</a:t>
            </a:r>
            <a:r>
              <a:rPr lang="en-US"/>
              <a:t> </a:t>
            </a:r>
            <a:r>
              <a:rPr lang="en-US" err="1"/>
              <a:t>veri</a:t>
            </a:r>
            <a:r>
              <a:rPr lang="en-US"/>
              <a:t> </a:t>
            </a:r>
            <a:r>
              <a:rPr lang="en-US" err="1"/>
              <a:t>setiyle</a:t>
            </a:r>
            <a:r>
              <a:rPr lang="en-US"/>
              <a:t>, </a:t>
            </a:r>
            <a:r>
              <a:rPr lang="en-US" err="1"/>
              <a:t>dil</a:t>
            </a:r>
            <a:r>
              <a:rPr lang="en-US"/>
              <a:t> </a:t>
            </a:r>
            <a:r>
              <a:rPr lang="en-US" err="1"/>
              <a:t>modeli</a:t>
            </a:r>
            <a:r>
              <a:rPr lang="en-US"/>
              <a:t> </a:t>
            </a:r>
            <a:r>
              <a:rPr lang="en-US" err="1"/>
              <a:t>tabanlı</a:t>
            </a:r>
            <a:r>
              <a:rPr lang="en-US"/>
              <a:t> </a:t>
            </a:r>
            <a:r>
              <a:rPr lang="en-US" err="1"/>
              <a:t>klinik</a:t>
            </a:r>
            <a:r>
              <a:rPr lang="en-US"/>
              <a:t> </a:t>
            </a:r>
            <a:r>
              <a:rPr lang="en-US" err="1"/>
              <a:t>karar</a:t>
            </a:r>
            <a:r>
              <a:rPr lang="en-US"/>
              <a:t> </a:t>
            </a:r>
            <a:r>
              <a:rPr lang="en-US" err="1"/>
              <a:t>destek</a:t>
            </a:r>
            <a:r>
              <a:rPr lang="en-US"/>
              <a:t> </a:t>
            </a:r>
            <a:r>
              <a:rPr lang="en-US" err="1"/>
              <a:t>sistemlerinin</a:t>
            </a:r>
            <a:r>
              <a:rPr lang="en-US"/>
              <a:t> </a:t>
            </a:r>
            <a:r>
              <a:rPr lang="en-US" err="1"/>
              <a:t>erken</a:t>
            </a:r>
            <a:r>
              <a:rPr lang="en-US"/>
              <a:t> ama </a:t>
            </a:r>
            <a:r>
              <a:rPr lang="en-US" err="1"/>
              <a:t>değerli</a:t>
            </a:r>
            <a:r>
              <a:rPr lang="en-US"/>
              <a:t> </a:t>
            </a:r>
            <a:r>
              <a:rPr lang="en-US" err="1"/>
              <a:t>bir</a:t>
            </a:r>
            <a:r>
              <a:rPr lang="en-US"/>
              <a:t> </a:t>
            </a:r>
            <a:r>
              <a:rPr lang="en-US" err="1"/>
              <a:t>değerlendirme</a:t>
            </a:r>
            <a:r>
              <a:rPr lang="en-US"/>
              <a:t> </a:t>
            </a:r>
            <a:r>
              <a:rPr lang="en-US" err="1"/>
              <a:t>çerçevesi</a:t>
            </a:r>
            <a:r>
              <a:rPr lang="en-US"/>
              <a:t> </a:t>
            </a:r>
            <a:r>
              <a:rPr lang="en-US" err="1"/>
              <a:t>sağlamaktır</a:t>
            </a:r>
            <a:r>
              <a:rPr lang="en-US"/>
              <a:t>. </a:t>
            </a:r>
            <a:r>
              <a:rPr lang="en-US" err="1"/>
              <a:t>ClinicalQA</a:t>
            </a:r>
            <a:r>
              <a:rPr lang="en-US"/>
              <a:t>, </a:t>
            </a:r>
            <a:r>
              <a:rPr lang="en-US" err="1"/>
              <a:t>tedavi</a:t>
            </a:r>
            <a:r>
              <a:rPr lang="en-US"/>
              <a:t> </a:t>
            </a:r>
            <a:r>
              <a:rPr lang="en-US" err="1"/>
              <a:t>rehberlerinden</a:t>
            </a:r>
            <a:r>
              <a:rPr lang="en-US"/>
              <a:t> </a:t>
            </a:r>
            <a:r>
              <a:rPr lang="en-US" err="1"/>
              <a:t>klinik</a:t>
            </a:r>
            <a:r>
              <a:rPr lang="en-US"/>
              <a:t> </a:t>
            </a:r>
            <a:r>
              <a:rPr lang="en-US" err="1"/>
              <a:t>hesaplamalara</a:t>
            </a:r>
            <a:r>
              <a:rPr lang="en-US"/>
              <a:t> </a:t>
            </a:r>
            <a:r>
              <a:rPr lang="en-US" err="1"/>
              <a:t>kadar</a:t>
            </a:r>
            <a:r>
              <a:rPr lang="en-US"/>
              <a:t> </a:t>
            </a:r>
            <a:r>
              <a:rPr lang="en-US" err="1"/>
              <a:t>çeşitli</a:t>
            </a:r>
            <a:r>
              <a:rPr lang="en-US"/>
              <a:t> </a:t>
            </a:r>
            <a:r>
              <a:rPr lang="en-US" err="1"/>
              <a:t>tıbbi</a:t>
            </a:r>
            <a:r>
              <a:rPr lang="en-US"/>
              <a:t> </a:t>
            </a:r>
            <a:r>
              <a:rPr lang="en-US" err="1"/>
              <a:t>uzmanlık</a:t>
            </a:r>
            <a:r>
              <a:rPr lang="en-US"/>
              <a:t> </a:t>
            </a:r>
            <a:r>
              <a:rPr lang="en-US" err="1"/>
              <a:t>alanlarını</a:t>
            </a:r>
            <a:r>
              <a:rPr lang="en-US"/>
              <a:t> </a:t>
            </a:r>
            <a:r>
              <a:rPr lang="en-US" err="1"/>
              <a:t>kapsayan</a:t>
            </a:r>
            <a:r>
              <a:rPr lang="en-US"/>
              <a:t> </a:t>
            </a:r>
            <a:r>
              <a:rPr lang="en-US" err="1"/>
              <a:t>konuları</a:t>
            </a:r>
            <a:r>
              <a:rPr lang="en-US"/>
              <a:t> </a:t>
            </a:r>
            <a:r>
              <a:rPr lang="en-US" err="1"/>
              <a:t>içeren</a:t>
            </a:r>
            <a:r>
              <a:rPr lang="en-US"/>
              <a:t> </a:t>
            </a:r>
            <a:r>
              <a:rPr lang="en-US" err="1"/>
              <a:t>açık</a:t>
            </a:r>
            <a:r>
              <a:rPr lang="en-US"/>
              <a:t> </a:t>
            </a:r>
            <a:r>
              <a:rPr lang="en-US" err="1"/>
              <a:t>uçlu</a:t>
            </a:r>
            <a:r>
              <a:rPr lang="en-US"/>
              <a:t> </a:t>
            </a:r>
            <a:r>
              <a:rPr lang="en-US" err="1"/>
              <a:t>klinik</a:t>
            </a:r>
            <a:r>
              <a:rPr lang="en-US"/>
              <a:t> </a:t>
            </a:r>
            <a:r>
              <a:rPr lang="en-US" err="1"/>
              <a:t>soruların</a:t>
            </a:r>
            <a:r>
              <a:rPr lang="en-US"/>
              <a:t> </a:t>
            </a:r>
            <a:r>
              <a:rPr lang="en-US" err="1"/>
              <a:t>bir</a:t>
            </a:r>
            <a:r>
              <a:rPr lang="en-US"/>
              <a:t> </a:t>
            </a:r>
            <a:r>
              <a:rPr lang="en-US" err="1"/>
              <a:t>derlemesidir</a:t>
            </a:r>
            <a:r>
              <a:rPr lang="en-US"/>
              <a:t>. Bu </a:t>
            </a:r>
            <a:r>
              <a:rPr lang="en-US" err="1"/>
              <a:t>çalışma</a:t>
            </a:r>
            <a:r>
              <a:rPr lang="en-US"/>
              <a:t>, </a:t>
            </a:r>
            <a:r>
              <a:rPr lang="en-US" err="1"/>
              <a:t>günlük</a:t>
            </a:r>
            <a:r>
              <a:rPr lang="en-US"/>
              <a:t> </a:t>
            </a:r>
            <a:r>
              <a:rPr lang="en-US" err="1"/>
              <a:t>pratiklerine</a:t>
            </a:r>
            <a:r>
              <a:rPr lang="en-US"/>
              <a:t> </a:t>
            </a:r>
            <a:r>
              <a:rPr lang="en-US" err="1"/>
              <a:t>ilişkin</a:t>
            </a:r>
            <a:r>
              <a:rPr lang="en-US"/>
              <a:t> </a:t>
            </a:r>
            <a:r>
              <a:rPr lang="en-US" err="1"/>
              <a:t>soruları</a:t>
            </a:r>
            <a:r>
              <a:rPr lang="en-US"/>
              <a:t> </a:t>
            </a:r>
            <a:r>
              <a:rPr lang="en-US" err="1"/>
              <a:t>üreten</a:t>
            </a:r>
            <a:r>
              <a:rPr lang="en-US"/>
              <a:t> </a:t>
            </a:r>
            <a:r>
              <a:rPr lang="en-US" err="1"/>
              <a:t>değerlendirme</a:t>
            </a:r>
            <a:r>
              <a:rPr lang="en-US"/>
              <a:t> </a:t>
            </a:r>
            <a:r>
              <a:rPr lang="en-US" err="1"/>
              <a:t>paneli</a:t>
            </a:r>
            <a:r>
              <a:rPr lang="en-US"/>
              <a:t> </a:t>
            </a:r>
            <a:r>
              <a:rPr lang="en-US" err="1"/>
              <a:t>üyelerinden</a:t>
            </a:r>
            <a:r>
              <a:rPr lang="en-US"/>
              <a:t> </a:t>
            </a:r>
            <a:r>
              <a:rPr lang="en-US" err="1"/>
              <a:t>toplanan</a:t>
            </a:r>
            <a:r>
              <a:rPr lang="en-US"/>
              <a:t> 314 </a:t>
            </a:r>
            <a:r>
              <a:rPr lang="en-US" err="1"/>
              <a:t>soruyu</a:t>
            </a:r>
            <a:r>
              <a:rPr lang="en-US"/>
              <a:t> </a:t>
            </a:r>
            <a:r>
              <a:rPr lang="en-US" err="1"/>
              <a:t>içermekte</a:t>
            </a:r>
            <a:r>
              <a:rPr lang="en-US"/>
              <a:t> </a:t>
            </a:r>
            <a:r>
              <a:rPr lang="en-US" err="1"/>
              <a:t>ve</a:t>
            </a:r>
            <a:r>
              <a:rPr lang="en-US"/>
              <a:t> </a:t>
            </a:r>
            <a:r>
              <a:rPr lang="en-US" err="1"/>
              <a:t>hiçbiri</a:t>
            </a:r>
            <a:r>
              <a:rPr lang="en-US"/>
              <a:t> </a:t>
            </a:r>
            <a:r>
              <a:rPr lang="en-US" err="1"/>
              <a:t>atılmadan</a:t>
            </a:r>
            <a:r>
              <a:rPr lang="en-US"/>
              <a:t> </a:t>
            </a:r>
            <a:r>
              <a:rPr lang="en-US" err="1"/>
              <a:t>ClinicalQA'ya</a:t>
            </a:r>
            <a:r>
              <a:rPr lang="en-US"/>
              <a:t> </a:t>
            </a:r>
            <a:r>
              <a:rPr lang="en-US" err="1"/>
              <a:t>dahil</a:t>
            </a:r>
            <a:r>
              <a:rPr lang="en-US"/>
              <a:t> </a:t>
            </a:r>
            <a:r>
              <a:rPr lang="en-US" err="1"/>
              <a:t>edilmiştir</a:t>
            </a:r>
            <a:r>
              <a:rPr lang="en-US"/>
              <a:t>. Veri </a:t>
            </a:r>
            <a:r>
              <a:rPr lang="en-US" err="1"/>
              <a:t>seti</a:t>
            </a:r>
            <a:r>
              <a:rPr lang="en-US"/>
              <a:t>, </a:t>
            </a:r>
            <a:r>
              <a:rPr lang="en-US" err="1"/>
              <a:t>dil</a:t>
            </a:r>
            <a:r>
              <a:rPr lang="en-US"/>
              <a:t> </a:t>
            </a:r>
            <a:r>
              <a:rPr lang="en-US" err="1"/>
              <a:t>modeli</a:t>
            </a:r>
            <a:r>
              <a:rPr lang="en-US"/>
              <a:t> </a:t>
            </a:r>
            <a:r>
              <a:rPr lang="en-US" err="1"/>
              <a:t>tabanlı</a:t>
            </a:r>
            <a:r>
              <a:rPr lang="en-US"/>
              <a:t> </a:t>
            </a:r>
            <a:r>
              <a:rPr lang="en-US" err="1"/>
              <a:t>klinik</a:t>
            </a:r>
            <a:r>
              <a:rPr lang="en-US"/>
              <a:t> </a:t>
            </a:r>
            <a:r>
              <a:rPr lang="en-US" err="1"/>
              <a:t>karar</a:t>
            </a:r>
            <a:r>
              <a:rPr lang="en-US"/>
              <a:t> </a:t>
            </a:r>
            <a:r>
              <a:rPr lang="en-US" err="1"/>
              <a:t>destek</a:t>
            </a:r>
            <a:r>
              <a:rPr lang="en-US"/>
              <a:t> </a:t>
            </a:r>
            <a:r>
              <a:rPr lang="en-US" err="1"/>
              <a:t>sistemlerinin</a:t>
            </a:r>
            <a:r>
              <a:rPr lang="en-US"/>
              <a:t> </a:t>
            </a:r>
            <a:r>
              <a:rPr lang="en-US" err="1"/>
              <a:t>erken</a:t>
            </a:r>
            <a:r>
              <a:rPr lang="en-US"/>
              <a:t> ama </a:t>
            </a:r>
            <a:r>
              <a:rPr lang="en-US" err="1"/>
              <a:t>değerli</a:t>
            </a:r>
            <a:r>
              <a:rPr lang="en-US"/>
              <a:t> </a:t>
            </a:r>
            <a:r>
              <a:rPr lang="en-US" err="1"/>
              <a:t>bir</a:t>
            </a:r>
            <a:r>
              <a:rPr lang="en-US"/>
              <a:t> </a:t>
            </a:r>
            <a:r>
              <a:rPr lang="en-US" err="1"/>
              <a:t>değerlendirme</a:t>
            </a:r>
            <a:r>
              <a:rPr lang="en-US"/>
              <a:t> </a:t>
            </a:r>
            <a:r>
              <a:rPr lang="en-US" err="1"/>
              <a:t>ölçütü</a:t>
            </a:r>
            <a:r>
              <a:rPr lang="en-US"/>
              <a:t> </a:t>
            </a:r>
            <a:r>
              <a:rPr lang="en-US" err="1"/>
              <a:t>olarak</a:t>
            </a:r>
            <a:r>
              <a:rPr lang="en-US"/>
              <a:t> </a:t>
            </a:r>
            <a:r>
              <a:rPr lang="en-US" err="1"/>
              <a:t>hizmet</a:t>
            </a:r>
            <a:r>
              <a:rPr lang="en-US"/>
              <a:t> etmektedir.</a:t>
            </a:r>
          </a:p>
          <a:p>
            <a:r>
              <a:rPr lang="en-US" b="1" err="1">
                <a:cs typeface="Calibri"/>
              </a:rPr>
              <a:t>Değerleri</a:t>
            </a:r>
            <a:r>
              <a:rPr lang="en-US" b="1">
                <a:cs typeface="Calibri"/>
              </a:rPr>
              <a:t> 1/x </a:t>
            </a:r>
            <a:r>
              <a:rPr lang="en-US" b="1" err="1">
                <a:cs typeface="Calibri"/>
              </a:rPr>
              <a:t>şeklinde</a:t>
            </a:r>
            <a:r>
              <a:rPr lang="en-US" b="1">
                <a:cs typeface="Calibri"/>
              </a:rPr>
              <a:t> </a:t>
            </a:r>
            <a:r>
              <a:rPr lang="en-US" b="1" err="1">
                <a:cs typeface="Calibri"/>
              </a:rPr>
              <a:t>yazdım</a:t>
            </a:r>
            <a:r>
              <a:rPr lang="en-US" b="1">
                <a:cs typeface="Calibri"/>
              </a:rPr>
              <a:t> </a:t>
            </a:r>
            <a:r>
              <a:rPr lang="en-US" b="1" err="1">
                <a:cs typeface="Calibri"/>
              </a:rPr>
              <a:t>mesela</a:t>
            </a:r>
            <a:r>
              <a:rPr lang="en-US" b="1">
                <a:cs typeface="Calibri"/>
              </a:rPr>
              <a:t> 3.17 </a:t>
            </a:r>
            <a:r>
              <a:rPr lang="en-US" b="1" err="1">
                <a:cs typeface="Calibri"/>
              </a:rPr>
              <a:t>olan</a:t>
            </a:r>
            <a:r>
              <a:rPr lang="en-US" b="1">
                <a:cs typeface="Calibri"/>
              </a:rPr>
              <a:t> </a:t>
            </a:r>
            <a:r>
              <a:rPr lang="en-US" b="1" err="1">
                <a:cs typeface="Calibri"/>
              </a:rPr>
              <a:t>değer</a:t>
            </a:r>
            <a:r>
              <a:rPr lang="en-US" b="1">
                <a:cs typeface="Calibri"/>
              </a:rPr>
              <a:t> 1/3.17 çünkü düşük olan daha iyiydi</a:t>
            </a:r>
          </a:p>
        </p:txBody>
      </p:sp>
      <p:sp>
        <p:nvSpPr>
          <p:cNvPr id="4" name="Slayt Numarası Yer Tutucusu 3"/>
          <p:cNvSpPr>
            <a:spLocks noGrp="1"/>
          </p:cNvSpPr>
          <p:nvPr>
            <p:ph type="sldNum" sz="quarter" idx="5"/>
          </p:nvPr>
        </p:nvSpPr>
        <p:spPr/>
        <p:txBody>
          <a:bodyPr/>
          <a:lstStyle/>
          <a:p>
            <a:fld id="{31082173-E209-43AD-8FDD-E8413C011A86}" type="slidenum">
              <a:t>10</a:t>
            </a:fld>
            <a:endParaRPr lang="tr-TR"/>
          </a:p>
        </p:txBody>
      </p:sp>
    </p:spTree>
    <p:extLst>
      <p:ext uri="{BB962C8B-B14F-4D97-AF65-F5344CB8AC3E}">
        <p14:creationId xmlns:p14="http://schemas.microsoft.com/office/powerpoint/2010/main" val="1371211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a:t>MIMIC-III </a:t>
            </a:r>
            <a:r>
              <a:rPr lang="en-US" err="1"/>
              <a:t>klinik</a:t>
            </a:r>
            <a:r>
              <a:rPr lang="en-US"/>
              <a:t> </a:t>
            </a:r>
            <a:r>
              <a:rPr lang="en-US" err="1"/>
              <a:t>notlarla</a:t>
            </a:r>
            <a:r>
              <a:rPr lang="en-US"/>
              <a:t> eğitiliyor</a:t>
            </a:r>
            <a:endParaRPr lang="tr-TR"/>
          </a:p>
          <a:p>
            <a:r>
              <a:rPr lang="en-US"/>
              <a:t>MIMIC-III (Medical Information Mart for Intensive Care III), tıbbi araştırmalar için kullanılan büyük bir veri setidir. Bu veri seti, yoğun bakım ünitelerinde (YBÜ) tedavi gören hastaların gerçek zamanlı elektronik sağlık kayıtlarını içerir. MIMIC-III, Massachusetts Institute of Technology (MIT) ve Beth Israel Deaconess Medical Center (BIDMC) tarafından oluşturulmuştur.</a:t>
            </a:r>
            <a:endParaRPr lang="tr-TR">
              <a:cs typeface="Calibri"/>
            </a:endParaRPr>
          </a:p>
          <a:p>
            <a:r>
              <a:rPr lang="en-US"/>
              <a:t>Veri seti, hasta demografik bilgileri, hastaneye yatış sebepleri, tıbbi geçmiş, tedaviye verilen yanıtlar, laboratuvar sonuçları, ilaçlar, tıbbi cihaz verileri ve sonuçlar gibi çeşitli veri türlerini içerir. Özellikle araştırmacılar, tıbbi modelleme, makine öğrenimi ve yapay zeka gibi alanlarda bu veri setini kullanarak çeşitli çalışmalar yapmaktadır.</a:t>
            </a:r>
          </a:p>
          <a:p>
            <a:r>
              <a:rPr lang="en-US"/>
              <a:t>Örnek olarak, bir araştırmacı, MIMIC-III veri setini kullanarak yoğun bakım ünitelerindeki hastaların tedavi süreçlerini analiz edebilir. Bu analizler, hastaların tedaviye verdiği tepkileri anlamak, tedavi süreçlerini iyileştirmek veya hastalıkların seyrini öngörmek gibi amaçlarla yapılabilir.</a:t>
            </a:r>
          </a:p>
          <a:p>
            <a:endParaRPr lang="en-US">
              <a:cs typeface="Calibri"/>
            </a:endParaRPr>
          </a:p>
        </p:txBody>
      </p:sp>
      <p:sp>
        <p:nvSpPr>
          <p:cNvPr id="4" name="Slayt Numarası Yer Tutucusu 3"/>
          <p:cNvSpPr>
            <a:spLocks noGrp="1"/>
          </p:cNvSpPr>
          <p:nvPr>
            <p:ph type="sldNum" sz="quarter" idx="5"/>
          </p:nvPr>
        </p:nvSpPr>
        <p:spPr/>
        <p:txBody>
          <a:bodyPr/>
          <a:lstStyle/>
          <a:p>
            <a:fld id="{31082173-E209-43AD-8FDD-E8413C011A86}" type="slidenum">
              <a:rPr lang="tr-TR"/>
              <a:t>12</a:t>
            </a:fld>
            <a:endParaRPr lang="tr-TR"/>
          </a:p>
        </p:txBody>
      </p:sp>
    </p:spTree>
    <p:extLst>
      <p:ext uri="{BB962C8B-B14F-4D97-AF65-F5344CB8AC3E}">
        <p14:creationId xmlns:p14="http://schemas.microsoft.com/office/powerpoint/2010/main" val="797225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b="1"/>
              <a:t>BERT (Bidirectional Encoder Representations from Transformers):</a:t>
            </a:r>
            <a:r>
              <a:rPr lang="en-US"/>
              <a:t> BERT, Google </a:t>
            </a:r>
            <a:r>
              <a:rPr lang="en-US" err="1"/>
              <a:t>tarafından</a:t>
            </a:r>
            <a:r>
              <a:rPr lang="en-US"/>
              <a:t> </a:t>
            </a:r>
            <a:r>
              <a:rPr lang="en-US" err="1"/>
              <a:t>geliştirilen</a:t>
            </a:r>
            <a:r>
              <a:rPr lang="en-US"/>
              <a:t> </a:t>
            </a:r>
            <a:r>
              <a:rPr lang="en-US" err="1"/>
              <a:t>ve</a:t>
            </a:r>
            <a:r>
              <a:rPr lang="en-US"/>
              <a:t> </a:t>
            </a:r>
            <a:r>
              <a:rPr lang="en-US" err="1"/>
              <a:t>doğal</a:t>
            </a:r>
            <a:r>
              <a:rPr lang="en-US"/>
              <a:t> </a:t>
            </a:r>
            <a:r>
              <a:rPr lang="en-US" err="1"/>
              <a:t>dil</a:t>
            </a:r>
            <a:r>
              <a:rPr lang="en-US"/>
              <a:t> </a:t>
            </a:r>
            <a:r>
              <a:rPr lang="en-US" err="1"/>
              <a:t>işleme</a:t>
            </a:r>
            <a:r>
              <a:rPr lang="en-US"/>
              <a:t> (NLP) </a:t>
            </a:r>
            <a:r>
              <a:rPr lang="en-US" err="1"/>
              <a:t>görevlerinde</a:t>
            </a:r>
            <a:r>
              <a:rPr lang="en-US"/>
              <a:t> </a:t>
            </a:r>
            <a:r>
              <a:rPr lang="en-US" err="1"/>
              <a:t>devrim</a:t>
            </a:r>
            <a:r>
              <a:rPr lang="en-US"/>
              <a:t> </a:t>
            </a:r>
            <a:r>
              <a:rPr lang="en-US" err="1"/>
              <a:t>yaratan</a:t>
            </a:r>
            <a:r>
              <a:rPr lang="en-US"/>
              <a:t> </a:t>
            </a:r>
            <a:r>
              <a:rPr lang="en-US" err="1"/>
              <a:t>bir</a:t>
            </a:r>
            <a:r>
              <a:rPr lang="en-US"/>
              <a:t> </a:t>
            </a:r>
            <a:r>
              <a:rPr lang="en-US" err="1"/>
              <a:t>modeldir</a:t>
            </a:r>
            <a:r>
              <a:rPr lang="en-US"/>
              <a:t>. </a:t>
            </a:r>
            <a:r>
              <a:rPr lang="en-US" err="1"/>
              <a:t>Metinlerdeki</a:t>
            </a:r>
            <a:r>
              <a:rPr lang="en-US"/>
              <a:t> </a:t>
            </a:r>
            <a:r>
              <a:rPr lang="en-US" err="1"/>
              <a:t>kelimeleri</a:t>
            </a:r>
            <a:r>
              <a:rPr lang="en-US"/>
              <a:t> </a:t>
            </a:r>
            <a:r>
              <a:rPr lang="en-US" err="1"/>
              <a:t>bağlamına</a:t>
            </a:r>
            <a:r>
              <a:rPr lang="en-US"/>
              <a:t> </a:t>
            </a:r>
            <a:r>
              <a:rPr lang="en-US" err="1"/>
              <a:t>göre</a:t>
            </a:r>
            <a:r>
              <a:rPr lang="en-US"/>
              <a:t> </a:t>
            </a:r>
            <a:r>
              <a:rPr lang="en-US" err="1"/>
              <a:t>anlamlandırabilen</a:t>
            </a:r>
            <a:r>
              <a:rPr lang="en-US"/>
              <a:t> </a:t>
            </a:r>
            <a:r>
              <a:rPr lang="en-US" err="1"/>
              <a:t>bu</a:t>
            </a:r>
            <a:r>
              <a:rPr lang="en-US"/>
              <a:t> model, </a:t>
            </a:r>
            <a:r>
              <a:rPr lang="en-US" err="1"/>
              <a:t>dil</a:t>
            </a:r>
            <a:r>
              <a:rPr lang="en-US"/>
              <a:t> </a:t>
            </a:r>
            <a:r>
              <a:rPr lang="en-US" err="1"/>
              <a:t>modellerinde</a:t>
            </a:r>
            <a:r>
              <a:rPr lang="en-US"/>
              <a:t> yeni </a:t>
            </a:r>
            <a:r>
              <a:rPr lang="en-US" err="1"/>
              <a:t>bir</a:t>
            </a:r>
            <a:r>
              <a:rPr lang="en-US"/>
              <a:t> </a:t>
            </a:r>
            <a:r>
              <a:rPr lang="en-US" err="1"/>
              <a:t>dönem</a:t>
            </a:r>
            <a:r>
              <a:rPr lang="en-US"/>
              <a:t> </a:t>
            </a:r>
            <a:r>
              <a:rPr lang="en-US" err="1"/>
              <a:t>başlatmıştır</a:t>
            </a:r>
            <a:r>
              <a:rPr lang="en-US"/>
              <a:t>. BERT, </a:t>
            </a:r>
            <a:r>
              <a:rPr lang="en-US" err="1"/>
              <a:t>çeşitli</a:t>
            </a:r>
            <a:r>
              <a:rPr lang="en-US"/>
              <a:t> NLP </a:t>
            </a:r>
            <a:r>
              <a:rPr lang="en-US" err="1"/>
              <a:t>görevlerinde</a:t>
            </a:r>
            <a:r>
              <a:rPr lang="en-US"/>
              <a:t>, </a:t>
            </a:r>
            <a:r>
              <a:rPr lang="en-US" err="1"/>
              <a:t>örneğin</a:t>
            </a:r>
            <a:r>
              <a:rPr lang="en-US"/>
              <a:t> </a:t>
            </a:r>
            <a:r>
              <a:rPr lang="en-US" err="1"/>
              <a:t>metin</a:t>
            </a:r>
            <a:r>
              <a:rPr lang="en-US"/>
              <a:t> </a:t>
            </a:r>
            <a:r>
              <a:rPr lang="en-US" err="1"/>
              <a:t>sınıflandırma</a:t>
            </a:r>
            <a:r>
              <a:rPr lang="en-US"/>
              <a:t>, </a:t>
            </a:r>
            <a:r>
              <a:rPr lang="en-US" err="1"/>
              <a:t>adlandırılmış</a:t>
            </a:r>
            <a:r>
              <a:rPr lang="en-US"/>
              <a:t> </a:t>
            </a:r>
            <a:r>
              <a:rPr lang="en-US" err="1"/>
              <a:t>varlık</a:t>
            </a:r>
            <a:r>
              <a:rPr lang="en-US"/>
              <a:t> </a:t>
            </a:r>
            <a:r>
              <a:rPr lang="en-US" err="1"/>
              <a:t>tanıma</a:t>
            </a:r>
            <a:r>
              <a:rPr lang="en-US"/>
              <a:t>, </a:t>
            </a:r>
            <a:r>
              <a:rPr lang="en-US" err="1"/>
              <a:t>soru-cevap</a:t>
            </a:r>
            <a:r>
              <a:rPr lang="en-US"/>
              <a:t> </a:t>
            </a:r>
            <a:r>
              <a:rPr lang="en-US" err="1"/>
              <a:t>sistemleri</a:t>
            </a:r>
            <a:r>
              <a:rPr lang="en-US"/>
              <a:t> </a:t>
            </a:r>
            <a:r>
              <a:rPr lang="en-US" err="1"/>
              <a:t>gibi</a:t>
            </a:r>
            <a:r>
              <a:rPr lang="en-US"/>
              <a:t> </a:t>
            </a:r>
            <a:r>
              <a:rPr lang="en-US" err="1"/>
              <a:t>alanlarda</a:t>
            </a:r>
            <a:r>
              <a:rPr lang="en-US"/>
              <a:t> </a:t>
            </a:r>
            <a:r>
              <a:rPr lang="en-US" err="1"/>
              <a:t>kullanılmaktadır</a:t>
            </a:r>
            <a:r>
              <a:rPr lang="en-US"/>
              <a:t>.</a:t>
            </a:r>
            <a:endParaRPr lang="tr-TR"/>
          </a:p>
          <a:p>
            <a:r>
              <a:rPr lang="en-US" b="1"/>
              <a:t>BioBERT:</a:t>
            </a:r>
            <a:r>
              <a:rPr lang="en-US"/>
              <a:t> BioBERT, BERT modelinin biyomedikal metin madenciliği için özelleştirilmiş bir versiyonudur. Bu model, biyomedikal literatürdeki kavramları ve ilişkileri anlamak için eğitilmiştir. BioBERT, hastalık-tedavi ilişkileri, protein-protein etkileşimleri gibi biyomedikal NLP görevlerinde kullanılmaktadır.</a:t>
            </a:r>
            <a:endParaRPr lang="tr-TR"/>
          </a:p>
          <a:p>
            <a:r>
              <a:rPr lang="en-US" b="1" err="1"/>
              <a:t>ClinicalBERT</a:t>
            </a:r>
            <a:r>
              <a:rPr lang="en-US" b="1"/>
              <a:t>:</a:t>
            </a:r>
            <a:r>
              <a:rPr lang="en-US"/>
              <a:t> </a:t>
            </a:r>
            <a:r>
              <a:rPr lang="en-US" err="1"/>
              <a:t>ClinicalBERT</a:t>
            </a:r>
            <a:r>
              <a:rPr lang="en-US"/>
              <a:t>, BERT </a:t>
            </a:r>
            <a:r>
              <a:rPr lang="en-US" err="1"/>
              <a:t>modelinin</a:t>
            </a:r>
            <a:r>
              <a:rPr lang="en-US"/>
              <a:t> </a:t>
            </a:r>
            <a:r>
              <a:rPr lang="en-US" err="1"/>
              <a:t>klinik</a:t>
            </a:r>
            <a:r>
              <a:rPr lang="en-US"/>
              <a:t> </a:t>
            </a:r>
            <a:r>
              <a:rPr lang="en-US" err="1"/>
              <a:t>metinler</a:t>
            </a:r>
            <a:r>
              <a:rPr lang="en-US"/>
              <a:t> </a:t>
            </a:r>
            <a:r>
              <a:rPr lang="en-US" err="1"/>
              <a:t>için</a:t>
            </a:r>
            <a:r>
              <a:rPr lang="en-US"/>
              <a:t> </a:t>
            </a:r>
            <a:r>
              <a:rPr lang="en-US" err="1"/>
              <a:t>özelleştirilmiş</a:t>
            </a:r>
            <a:r>
              <a:rPr lang="en-US"/>
              <a:t> </a:t>
            </a:r>
            <a:r>
              <a:rPr lang="en-US" err="1"/>
              <a:t>bir</a:t>
            </a:r>
            <a:r>
              <a:rPr lang="en-US"/>
              <a:t> </a:t>
            </a:r>
            <a:r>
              <a:rPr lang="en-US" err="1"/>
              <a:t>versiyonudur</a:t>
            </a:r>
            <a:r>
              <a:rPr lang="en-US"/>
              <a:t>. </a:t>
            </a:r>
            <a:r>
              <a:rPr lang="en-US" err="1"/>
              <a:t>Hastane</a:t>
            </a:r>
            <a:r>
              <a:rPr lang="en-US"/>
              <a:t> </a:t>
            </a:r>
            <a:r>
              <a:rPr lang="en-US" err="1"/>
              <a:t>kayıtları</a:t>
            </a:r>
            <a:r>
              <a:rPr lang="en-US"/>
              <a:t>, </a:t>
            </a:r>
            <a:r>
              <a:rPr lang="en-US" err="1"/>
              <a:t>doktor</a:t>
            </a:r>
            <a:r>
              <a:rPr lang="en-US"/>
              <a:t> </a:t>
            </a:r>
            <a:r>
              <a:rPr lang="en-US" err="1"/>
              <a:t>notları</a:t>
            </a:r>
            <a:r>
              <a:rPr lang="en-US"/>
              <a:t> </a:t>
            </a:r>
            <a:r>
              <a:rPr lang="en-US" err="1"/>
              <a:t>gibi</a:t>
            </a:r>
            <a:r>
              <a:rPr lang="en-US"/>
              <a:t> </a:t>
            </a:r>
            <a:r>
              <a:rPr lang="en-US" err="1"/>
              <a:t>klinik</a:t>
            </a:r>
            <a:r>
              <a:rPr lang="en-US"/>
              <a:t> </a:t>
            </a:r>
            <a:r>
              <a:rPr lang="en-US" err="1"/>
              <a:t>verilerin</a:t>
            </a:r>
            <a:r>
              <a:rPr lang="en-US"/>
              <a:t> </a:t>
            </a:r>
            <a:r>
              <a:rPr lang="en-US" err="1"/>
              <a:t>analiz</a:t>
            </a:r>
            <a:r>
              <a:rPr lang="en-US"/>
              <a:t> </a:t>
            </a:r>
            <a:r>
              <a:rPr lang="en-US" err="1"/>
              <a:t>edilmesi</a:t>
            </a:r>
            <a:r>
              <a:rPr lang="en-US"/>
              <a:t> </a:t>
            </a:r>
            <a:r>
              <a:rPr lang="en-US" err="1"/>
              <a:t>için</a:t>
            </a:r>
            <a:r>
              <a:rPr lang="en-US"/>
              <a:t> </a:t>
            </a:r>
            <a:r>
              <a:rPr lang="en-US" err="1"/>
              <a:t>kullanılmaktadır</a:t>
            </a:r>
            <a:r>
              <a:rPr lang="en-US"/>
              <a:t>. </a:t>
            </a:r>
            <a:r>
              <a:rPr lang="en-US" err="1"/>
              <a:t>ClinicalBERT</a:t>
            </a:r>
            <a:r>
              <a:rPr lang="en-US"/>
              <a:t>, hasta </a:t>
            </a:r>
            <a:r>
              <a:rPr lang="en-US" err="1"/>
              <a:t>durumlarının</a:t>
            </a:r>
            <a:r>
              <a:rPr lang="en-US"/>
              <a:t> </a:t>
            </a:r>
            <a:r>
              <a:rPr lang="en-US" err="1"/>
              <a:t>otomatik</a:t>
            </a:r>
            <a:r>
              <a:rPr lang="en-US"/>
              <a:t> </a:t>
            </a:r>
            <a:r>
              <a:rPr lang="en-US" err="1"/>
              <a:t>olarak</a:t>
            </a:r>
            <a:r>
              <a:rPr lang="en-US"/>
              <a:t> </a:t>
            </a:r>
            <a:r>
              <a:rPr lang="en-US" err="1"/>
              <a:t>sınıflandırılması</a:t>
            </a:r>
            <a:r>
              <a:rPr lang="en-US"/>
              <a:t>, </a:t>
            </a:r>
            <a:r>
              <a:rPr lang="en-US" err="1"/>
              <a:t>hastalık</a:t>
            </a:r>
            <a:r>
              <a:rPr lang="en-US"/>
              <a:t> </a:t>
            </a:r>
            <a:r>
              <a:rPr lang="en-US" err="1"/>
              <a:t>tahminleri</a:t>
            </a:r>
            <a:r>
              <a:rPr lang="en-US"/>
              <a:t> </a:t>
            </a:r>
            <a:r>
              <a:rPr lang="en-US" err="1"/>
              <a:t>gibi</a:t>
            </a:r>
            <a:r>
              <a:rPr lang="en-US"/>
              <a:t> </a:t>
            </a:r>
            <a:r>
              <a:rPr lang="en-US" err="1"/>
              <a:t>görevlerde</a:t>
            </a:r>
            <a:r>
              <a:rPr lang="en-US"/>
              <a:t> </a:t>
            </a:r>
            <a:r>
              <a:rPr lang="en-US" err="1"/>
              <a:t>yardımcı</a:t>
            </a:r>
            <a:r>
              <a:rPr lang="en-US"/>
              <a:t> </a:t>
            </a:r>
            <a:r>
              <a:rPr lang="en-US" err="1"/>
              <a:t>olabilir</a:t>
            </a:r>
            <a:r>
              <a:rPr lang="en-US"/>
              <a:t>.</a:t>
            </a:r>
            <a:endParaRPr lang="tr-TR"/>
          </a:p>
          <a:p>
            <a:r>
              <a:rPr lang="en-US" b="1" err="1"/>
              <a:t>RoBERTa</a:t>
            </a:r>
            <a:r>
              <a:rPr lang="en-US" b="1"/>
              <a:t> (Robustly Optimized BERT Pretraining Approach):</a:t>
            </a:r>
            <a:r>
              <a:rPr lang="en-US"/>
              <a:t> </a:t>
            </a:r>
            <a:r>
              <a:rPr lang="en-US" err="1"/>
              <a:t>RoBERTa</a:t>
            </a:r>
            <a:r>
              <a:rPr lang="en-US"/>
              <a:t>, BERT </a:t>
            </a:r>
            <a:r>
              <a:rPr lang="en-US" err="1"/>
              <a:t>modelinin</a:t>
            </a:r>
            <a:r>
              <a:rPr lang="en-US"/>
              <a:t> </a:t>
            </a:r>
            <a:r>
              <a:rPr lang="en-US" err="1"/>
              <a:t>daha</a:t>
            </a:r>
            <a:r>
              <a:rPr lang="en-US"/>
              <a:t> da </a:t>
            </a:r>
            <a:r>
              <a:rPr lang="en-US" err="1"/>
              <a:t>geliştirilmiş</a:t>
            </a:r>
            <a:r>
              <a:rPr lang="en-US"/>
              <a:t> </a:t>
            </a:r>
            <a:r>
              <a:rPr lang="en-US" err="1"/>
              <a:t>bir</a:t>
            </a:r>
            <a:r>
              <a:rPr lang="en-US"/>
              <a:t> </a:t>
            </a:r>
            <a:r>
              <a:rPr lang="en-US" err="1"/>
              <a:t>versiyonudur</a:t>
            </a:r>
            <a:r>
              <a:rPr lang="en-US"/>
              <a:t>. </a:t>
            </a:r>
            <a:r>
              <a:rPr lang="en-US" err="1"/>
              <a:t>BERT'ten</a:t>
            </a:r>
            <a:r>
              <a:rPr lang="en-US"/>
              <a:t> </a:t>
            </a:r>
            <a:r>
              <a:rPr lang="en-US" err="1"/>
              <a:t>farklı</a:t>
            </a:r>
            <a:r>
              <a:rPr lang="en-US"/>
              <a:t> </a:t>
            </a:r>
            <a:r>
              <a:rPr lang="en-US" err="1"/>
              <a:t>olarak</a:t>
            </a:r>
            <a:r>
              <a:rPr lang="en-US"/>
              <a:t>, </a:t>
            </a:r>
            <a:r>
              <a:rPr lang="en-US" err="1"/>
              <a:t>daha</a:t>
            </a:r>
            <a:r>
              <a:rPr lang="en-US"/>
              <a:t> </a:t>
            </a:r>
            <a:r>
              <a:rPr lang="en-US" err="1"/>
              <a:t>büyük</a:t>
            </a:r>
            <a:r>
              <a:rPr lang="en-US"/>
              <a:t> </a:t>
            </a:r>
            <a:r>
              <a:rPr lang="en-US" err="1"/>
              <a:t>bir</a:t>
            </a:r>
            <a:r>
              <a:rPr lang="en-US"/>
              <a:t> </a:t>
            </a:r>
            <a:r>
              <a:rPr lang="en-US" err="1"/>
              <a:t>veri</a:t>
            </a:r>
            <a:r>
              <a:rPr lang="en-US"/>
              <a:t> </a:t>
            </a:r>
            <a:r>
              <a:rPr lang="en-US" err="1"/>
              <a:t>seti</a:t>
            </a:r>
            <a:r>
              <a:rPr lang="en-US"/>
              <a:t> </a:t>
            </a:r>
            <a:r>
              <a:rPr lang="en-US" err="1"/>
              <a:t>ve</a:t>
            </a:r>
            <a:r>
              <a:rPr lang="en-US"/>
              <a:t> </a:t>
            </a:r>
            <a:r>
              <a:rPr lang="en-US" err="1"/>
              <a:t>daha</a:t>
            </a:r>
            <a:r>
              <a:rPr lang="en-US"/>
              <a:t> </a:t>
            </a:r>
            <a:r>
              <a:rPr lang="en-US" err="1"/>
              <a:t>uzun</a:t>
            </a:r>
            <a:r>
              <a:rPr lang="en-US"/>
              <a:t> </a:t>
            </a:r>
            <a:r>
              <a:rPr lang="en-US" err="1"/>
              <a:t>bir</a:t>
            </a:r>
            <a:r>
              <a:rPr lang="en-US"/>
              <a:t> </a:t>
            </a:r>
            <a:r>
              <a:rPr lang="en-US" err="1"/>
              <a:t>eğitim</a:t>
            </a:r>
            <a:r>
              <a:rPr lang="en-US"/>
              <a:t> </a:t>
            </a:r>
            <a:r>
              <a:rPr lang="en-US" err="1"/>
              <a:t>süresi</a:t>
            </a:r>
            <a:r>
              <a:rPr lang="en-US"/>
              <a:t> </a:t>
            </a:r>
            <a:r>
              <a:rPr lang="en-US" err="1"/>
              <a:t>kullanarak</a:t>
            </a:r>
            <a:r>
              <a:rPr lang="en-US"/>
              <a:t> </a:t>
            </a:r>
            <a:r>
              <a:rPr lang="en-US" err="1"/>
              <a:t>performansını</a:t>
            </a:r>
            <a:r>
              <a:rPr lang="en-US"/>
              <a:t> </a:t>
            </a:r>
            <a:r>
              <a:rPr lang="en-US" err="1"/>
              <a:t>artırmıştır</a:t>
            </a:r>
            <a:r>
              <a:rPr lang="en-US"/>
              <a:t>. </a:t>
            </a:r>
            <a:r>
              <a:rPr lang="en-US" err="1"/>
              <a:t>RoBERTa</a:t>
            </a:r>
            <a:r>
              <a:rPr lang="en-US"/>
              <a:t>, </a:t>
            </a:r>
            <a:r>
              <a:rPr lang="en-US" err="1"/>
              <a:t>çeşitli</a:t>
            </a:r>
            <a:r>
              <a:rPr lang="en-US"/>
              <a:t> NLP </a:t>
            </a:r>
            <a:r>
              <a:rPr lang="en-US" err="1"/>
              <a:t>görevlerinde</a:t>
            </a:r>
            <a:r>
              <a:rPr lang="en-US"/>
              <a:t>, </a:t>
            </a:r>
            <a:r>
              <a:rPr lang="en-US" err="1"/>
              <a:t>özellikle</a:t>
            </a:r>
            <a:r>
              <a:rPr lang="en-US"/>
              <a:t> </a:t>
            </a:r>
            <a:r>
              <a:rPr lang="en-US" err="1"/>
              <a:t>metin</a:t>
            </a:r>
            <a:r>
              <a:rPr lang="en-US"/>
              <a:t> </a:t>
            </a:r>
            <a:r>
              <a:rPr lang="en-US" err="1"/>
              <a:t>sınıflandırma</a:t>
            </a:r>
            <a:r>
              <a:rPr lang="en-US"/>
              <a:t> </a:t>
            </a:r>
            <a:r>
              <a:rPr lang="en-US" err="1"/>
              <a:t>ve</a:t>
            </a:r>
            <a:r>
              <a:rPr lang="en-US"/>
              <a:t> </a:t>
            </a:r>
            <a:r>
              <a:rPr lang="en-US" err="1"/>
              <a:t>doğal</a:t>
            </a:r>
            <a:r>
              <a:rPr lang="en-US"/>
              <a:t> </a:t>
            </a:r>
            <a:r>
              <a:rPr lang="en-US" err="1"/>
              <a:t>dil</a:t>
            </a:r>
            <a:r>
              <a:rPr lang="en-US"/>
              <a:t> </a:t>
            </a:r>
            <a:r>
              <a:rPr lang="en-US" err="1"/>
              <a:t>anlama</a:t>
            </a:r>
            <a:r>
              <a:rPr lang="en-US"/>
              <a:t> </a:t>
            </a:r>
            <a:r>
              <a:rPr lang="en-US" err="1"/>
              <a:t>konularında</a:t>
            </a:r>
            <a:r>
              <a:rPr lang="en-US"/>
              <a:t> </a:t>
            </a:r>
            <a:r>
              <a:rPr lang="en-US" err="1"/>
              <a:t>başarılı</a:t>
            </a:r>
            <a:r>
              <a:rPr lang="en-US"/>
              <a:t> </a:t>
            </a:r>
            <a:r>
              <a:rPr lang="en-US" err="1"/>
              <a:t>sonuçlar</a:t>
            </a:r>
            <a:r>
              <a:rPr lang="en-US"/>
              <a:t> </a:t>
            </a:r>
            <a:r>
              <a:rPr lang="en-US" err="1"/>
              <a:t>göstermiştir</a:t>
            </a:r>
            <a:r>
              <a:rPr lang="en-US"/>
              <a:t>.</a:t>
            </a:r>
            <a:endParaRPr lang="tr-TR"/>
          </a:p>
          <a:p>
            <a:r>
              <a:rPr lang="en-US" b="1"/>
              <a:t>Clinical </a:t>
            </a:r>
            <a:r>
              <a:rPr lang="en-US" b="1" err="1"/>
              <a:t>Longformer</a:t>
            </a:r>
            <a:r>
              <a:rPr lang="en-US" b="1"/>
              <a:t>:</a:t>
            </a:r>
            <a:r>
              <a:rPr lang="en-US"/>
              <a:t> Clinical </a:t>
            </a:r>
            <a:r>
              <a:rPr lang="en-US" err="1"/>
              <a:t>Longformer</a:t>
            </a:r>
            <a:r>
              <a:rPr lang="en-US"/>
              <a:t>, </a:t>
            </a:r>
            <a:r>
              <a:rPr lang="en-US" err="1"/>
              <a:t>Longformer</a:t>
            </a:r>
            <a:r>
              <a:rPr lang="en-US"/>
              <a:t> </a:t>
            </a:r>
            <a:r>
              <a:rPr lang="en-US" err="1"/>
              <a:t>modelinin</a:t>
            </a:r>
            <a:r>
              <a:rPr lang="en-US"/>
              <a:t> </a:t>
            </a:r>
            <a:r>
              <a:rPr lang="en-US" err="1"/>
              <a:t>klinik</a:t>
            </a:r>
            <a:r>
              <a:rPr lang="en-US"/>
              <a:t> </a:t>
            </a:r>
            <a:r>
              <a:rPr lang="en-US" err="1"/>
              <a:t>metinler</a:t>
            </a:r>
            <a:r>
              <a:rPr lang="en-US"/>
              <a:t> </a:t>
            </a:r>
            <a:r>
              <a:rPr lang="en-US" err="1"/>
              <a:t>için</a:t>
            </a:r>
            <a:r>
              <a:rPr lang="en-US"/>
              <a:t> </a:t>
            </a:r>
            <a:r>
              <a:rPr lang="en-US" err="1"/>
              <a:t>özelleştirilmiş</a:t>
            </a:r>
            <a:r>
              <a:rPr lang="en-US"/>
              <a:t> </a:t>
            </a:r>
            <a:r>
              <a:rPr lang="en-US" err="1"/>
              <a:t>bir</a:t>
            </a:r>
            <a:r>
              <a:rPr lang="en-US"/>
              <a:t> </a:t>
            </a:r>
            <a:r>
              <a:rPr lang="en-US" err="1"/>
              <a:t>versiyonudur</a:t>
            </a:r>
            <a:r>
              <a:rPr lang="en-US"/>
              <a:t>. </a:t>
            </a:r>
            <a:r>
              <a:rPr lang="en-US" err="1"/>
              <a:t>Longformer</a:t>
            </a:r>
            <a:r>
              <a:rPr lang="en-US"/>
              <a:t>, BERT </a:t>
            </a:r>
            <a:r>
              <a:rPr lang="en-US" err="1"/>
              <a:t>gibi</a:t>
            </a:r>
            <a:r>
              <a:rPr lang="en-US"/>
              <a:t> </a:t>
            </a:r>
            <a:r>
              <a:rPr lang="en-US" err="1"/>
              <a:t>dönüşümsel</a:t>
            </a:r>
            <a:r>
              <a:rPr lang="en-US"/>
              <a:t> </a:t>
            </a:r>
            <a:r>
              <a:rPr lang="en-US" err="1"/>
              <a:t>modellerin</a:t>
            </a:r>
            <a:r>
              <a:rPr lang="en-US"/>
              <a:t> </a:t>
            </a:r>
            <a:r>
              <a:rPr lang="en-US" err="1"/>
              <a:t>sınırlı</a:t>
            </a:r>
            <a:r>
              <a:rPr lang="en-US"/>
              <a:t> </a:t>
            </a:r>
            <a:r>
              <a:rPr lang="en-US" err="1"/>
              <a:t>dikkat</a:t>
            </a:r>
            <a:r>
              <a:rPr lang="en-US"/>
              <a:t> </a:t>
            </a:r>
            <a:r>
              <a:rPr lang="en-US" err="1"/>
              <a:t>uzunluğunu</a:t>
            </a:r>
            <a:r>
              <a:rPr lang="en-US"/>
              <a:t> </a:t>
            </a:r>
            <a:r>
              <a:rPr lang="en-US" err="1"/>
              <a:t>aşmak</a:t>
            </a:r>
            <a:r>
              <a:rPr lang="en-US"/>
              <a:t> </a:t>
            </a:r>
            <a:r>
              <a:rPr lang="en-US" err="1"/>
              <a:t>için</a:t>
            </a:r>
            <a:r>
              <a:rPr lang="en-US"/>
              <a:t> </a:t>
            </a:r>
            <a:r>
              <a:rPr lang="en-US" err="1"/>
              <a:t>tasarlanmıştır</a:t>
            </a:r>
            <a:r>
              <a:rPr lang="en-US"/>
              <a:t> </a:t>
            </a:r>
            <a:r>
              <a:rPr lang="en-US" err="1"/>
              <a:t>ve</a:t>
            </a:r>
            <a:r>
              <a:rPr lang="en-US"/>
              <a:t> </a:t>
            </a:r>
            <a:r>
              <a:rPr lang="en-US" err="1"/>
              <a:t>uzun</a:t>
            </a:r>
            <a:r>
              <a:rPr lang="en-US"/>
              <a:t> </a:t>
            </a:r>
            <a:r>
              <a:rPr lang="en-US" err="1"/>
              <a:t>belgelerle</a:t>
            </a:r>
            <a:r>
              <a:rPr lang="en-US"/>
              <a:t> </a:t>
            </a:r>
            <a:r>
              <a:rPr lang="en-US" err="1"/>
              <a:t>çalışabilme</a:t>
            </a:r>
            <a:r>
              <a:rPr lang="en-US"/>
              <a:t> </a:t>
            </a:r>
            <a:r>
              <a:rPr lang="en-US" err="1"/>
              <a:t>yeteneğine</a:t>
            </a:r>
            <a:r>
              <a:rPr lang="en-US"/>
              <a:t> </a:t>
            </a:r>
            <a:r>
              <a:rPr lang="en-US" err="1"/>
              <a:t>sahiptir</a:t>
            </a:r>
            <a:r>
              <a:rPr lang="en-US"/>
              <a:t>. Clinical </a:t>
            </a:r>
            <a:r>
              <a:rPr lang="en-US" err="1"/>
              <a:t>Longformer</a:t>
            </a:r>
            <a:r>
              <a:rPr lang="en-US"/>
              <a:t>, </a:t>
            </a:r>
            <a:r>
              <a:rPr lang="en-US" err="1"/>
              <a:t>klinik</a:t>
            </a:r>
            <a:r>
              <a:rPr lang="en-US"/>
              <a:t> </a:t>
            </a:r>
            <a:r>
              <a:rPr lang="en-US" err="1"/>
              <a:t>notlar</a:t>
            </a:r>
            <a:r>
              <a:rPr lang="en-US"/>
              <a:t>, </a:t>
            </a:r>
            <a:r>
              <a:rPr lang="en-US" err="1"/>
              <a:t>hastane</a:t>
            </a:r>
            <a:r>
              <a:rPr lang="en-US"/>
              <a:t> </a:t>
            </a:r>
            <a:r>
              <a:rPr lang="en-US" err="1"/>
              <a:t>kayıtları</a:t>
            </a:r>
            <a:r>
              <a:rPr lang="en-US"/>
              <a:t> </a:t>
            </a:r>
            <a:r>
              <a:rPr lang="en-US" err="1"/>
              <a:t>gibi</a:t>
            </a:r>
            <a:r>
              <a:rPr lang="en-US"/>
              <a:t> </a:t>
            </a:r>
            <a:r>
              <a:rPr lang="en-US" err="1"/>
              <a:t>uzun</a:t>
            </a:r>
            <a:r>
              <a:rPr lang="en-US"/>
              <a:t> </a:t>
            </a:r>
            <a:r>
              <a:rPr lang="en-US" err="1"/>
              <a:t>metinlerin</a:t>
            </a:r>
            <a:r>
              <a:rPr lang="en-US"/>
              <a:t> </a:t>
            </a:r>
            <a:r>
              <a:rPr lang="en-US" err="1"/>
              <a:t>işlenmesi</a:t>
            </a:r>
            <a:r>
              <a:rPr lang="en-US"/>
              <a:t> </a:t>
            </a:r>
            <a:r>
              <a:rPr lang="en-US" err="1"/>
              <a:t>için</a:t>
            </a:r>
            <a:r>
              <a:rPr lang="en-US"/>
              <a:t> optimize </a:t>
            </a:r>
            <a:r>
              <a:rPr lang="en-US" err="1"/>
              <a:t>edilmiştir</a:t>
            </a:r>
            <a:r>
              <a:rPr lang="en-US"/>
              <a:t> </a:t>
            </a:r>
            <a:r>
              <a:rPr lang="en-US" err="1"/>
              <a:t>ve</a:t>
            </a:r>
            <a:r>
              <a:rPr lang="en-US"/>
              <a:t> </a:t>
            </a:r>
            <a:r>
              <a:rPr lang="en-US" err="1"/>
              <a:t>bu</a:t>
            </a:r>
            <a:r>
              <a:rPr lang="en-US"/>
              <a:t> </a:t>
            </a:r>
            <a:r>
              <a:rPr lang="en-US" err="1"/>
              <a:t>tür</a:t>
            </a:r>
            <a:r>
              <a:rPr lang="en-US"/>
              <a:t> </a:t>
            </a:r>
            <a:r>
              <a:rPr lang="en-US" err="1"/>
              <a:t>verilerde</a:t>
            </a:r>
            <a:r>
              <a:rPr lang="en-US"/>
              <a:t> </a:t>
            </a:r>
            <a:r>
              <a:rPr lang="en-US" err="1"/>
              <a:t>daha</a:t>
            </a:r>
            <a:r>
              <a:rPr lang="en-US"/>
              <a:t> iyi </a:t>
            </a:r>
            <a:r>
              <a:rPr lang="en-US" err="1"/>
              <a:t>performans</a:t>
            </a:r>
            <a:r>
              <a:rPr lang="en-US"/>
              <a:t> </a:t>
            </a:r>
            <a:r>
              <a:rPr lang="en-US" err="1"/>
              <a:t>göstermesi</a:t>
            </a:r>
            <a:r>
              <a:rPr lang="en-US"/>
              <a:t> </a:t>
            </a:r>
            <a:r>
              <a:rPr lang="en-US" err="1"/>
              <a:t>beklenir</a:t>
            </a:r>
            <a:r>
              <a:rPr lang="en-US"/>
              <a:t>. </a:t>
            </a:r>
            <a:r>
              <a:rPr lang="en-US" err="1"/>
              <a:t>Hastalık</a:t>
            </a:r>
            <a:r>
              <a:rPr lang="en-US"/>
              <a:t> </a:t>
            </a:r>
            <a:r>
              <a:rPr lang="en-US" err="1"/>
              <a:t>tanıları</a:t>
            </a:r>
            <a:r>
              <a:rPr lang="en-US"/>
              <a:t>, </a:t>
            </a:r>
            <a:r>
              <a:rPr lang="en-US" err="1"/>
              <a:t>tedavi</a:t>
            </a:r>
            <a:r>
              <a:rPr lang="en-US"/>
              <a:t> </a:t>
            </a:r>
            <a:r>
              <a:rPr lang="en-US" err="1"/>
              <a:t>önerileri</a:t>
            </a:r>
            <a:r>
              <a:rPr lang="en-US"/>
              <a:t> </a:t>
            </a:r>
            <a:r>
              <a:rPr lang="en-US" err="1"/>
              <a:t>gibi</a:t>
            </a:r>
            <a:r>
              <a:rPr lang="en-US"/>
              <a:t> </a:t>
            </a:r>
            <a:r>
              <a:rPr lang="en-US" err="1"/>
              <a:t>uzun</a:t>
            </a:r>
            <a:r>
              <a:rPr lang="en-US"/>
              <a:t> </a:t>
            </a:r>
            <a:r>
              <a:rPr lang="en-US" err="1"/>
              <a:t>metinlerin</a:t>
            </a:r>
            <a:r>
              <a:rPr lang="en-US"/>
              <a:t> </a:t>
            </a:r>
            <a:r>
              <a:rPr lang="en-US" err="1"/>
              <a:t>analizinde</a:t>
            </a:r>
            <a:r>
              <a:rPr lang="en-US"/>
              <a:t> </a:t>
            </a:r>
            <a:r>
              <a:rPr lang="en-US" err="1"/>
              <a:t>kullanılabilir</a:t>
            </a:r>
            <a:r>
              <a:rPr lang="en-US"/>
              <a:t>.</a:t>
            </a:r>
            <a:endParaRPr lang="en-US">
              <a:cs typeface="Calibri"/>
            </a:endParaRPr>
          </a:p>
          <a:p>
            <a:r>
              <a:rPr lang="en-US" b="1"/>
              <a:t>Clinical </a:t>
            </a:r>
            <a:r>
              <a:rPr lang="en-US" b="1" err="1"/>
              <a:t>BigBird</a:t>
            </a:r>
            <a:r>
              <a:rPr lang="en-US" b="1"/>
              <a:t>:</a:t>
            </a:r>
            <a:r>
              <a:rPr lang="en-US"/>
              <a:t> Clinical </a:t>
            </a:r>
            <a:r>
              <a:rPr lang="en-US" err="1"/>
              <a:t>BigBird</a:t>
            </a:r>
            <a:r>
              <a:rPr lang="en-US"/>
              <a:t>, </a:t>
            </a:r>
            <a:r>
              <a:rPr lang="en-US" err="1"/>
              <a:t>BigBird</a:t>
            </a:r>
            <a:r>
              <a:rPr lang="en-US"/>
              <a:t> </a:t>
            </a:r>
            <a:r>
              <a:rPr lang="en-US" err="1"/>
              <a:t>modelinin</a:t>
            </a:r>
            <a:r>
              <a:rPr lang="en-US"/>
              <a:t> </a:t>
            </a:r>
            <a:r>
              <a:rPr lang="en-US" err="1"/>
              <a:t>klinik</a:t>
            </a:r>
            <a:r>
              <a:rPr lang="en-US"/>
              <a:t> </a:t>
            </a:r>
            <a:r>
              <a:rPr lang="en-US" err="1"/>
              <a:t>metinler</a:t>
            </a:r>
            <a:r>
              <a:rPr lang="en-US"/>
              <a:t> </a:t>
            </a:r>
            <a:r>
              <a:rPr lang="en-US" err="1"/>
              <a:t>için</a:t>
            </a:r>
            <a:r>
              <a:rPr lang="en-US"/>
              <a:t> </a:t>
            </a:r>
            <a:r>
              <a:rPr lang="en-US" err="1"/>
              <a:t>özelleştirilmiş</a:t>
            </a:r>
            <a:r>
              <a:rPr lang="en-US"/>
              <a:t> </a:t>
            </a:r>
            <a:r>
              <a:rPr lang="en-US" err="1"/>
              <a:t>bir</a:t>
            </a:r>
            <a:r>
              <a:rPr lang="en-US"/>
              <a:t> </a:t>
            </a:r>
            <a:r>
              <a:rPr lang="en-US" err="1"/>
              <a:t>versiyonudur</a:t>
            </a:r>
            <a:r>
              <a:rPr lang="en-US"/>
              <a:t>. </a:t>
            </a:r>
            <a:r>
              <a:rPr lang="en-US" err="1"/>
              <a:t>BigBird</a:t>
            </a:r>
            <a:r>
              <a:rPr lang="en-US"/>
              <a:t>, Longformer'ın </a:t>
            </a:r>
            <a:r>
              <a:rPr lang="en-US" err="1"/>
              <a:t>bir</a:t>
            </a:r>
            <a:r>
              <a:rPr lang="en-US"/>
              <a:t> </a:t>
            </a:r>
            <a:r>
              <a:rPr lang="en-US" err="1"/>
              <a:t>uzantısı</a:t>
            </a:r>
            <a:r>
              <a:rPr lang="en-US"/>
              <a:t> </a:t>
            </a:r>
            <a:r>
              <a:rPr lang="en-US" err="1"/>
              <a:t>olarak</a:t>
            </a:r>
            <a:r>
              <a:rPr lang="en-US"/>
              <a:t> </a:t>
            </a:r>
            <a:r>
              <a:rPr lang="en-US" err="1"/>
              <a:t>geliştirilmiş</a:t>
            </a:r>
            <a:r>
              <a:rPr lang="en-US"/>
              <a:t> </a:t>
            </a:r>
            <a:r>
              <a:rPr lang="en-US" err="1"/>
              <a:t>ve</a:t>
            </a:r>
            <a:r>
              <a:rPr lang="en-US"/>
              <a:t> </a:t>
            </a:r>
            <a:r>
              <a:rPr lang="en-US" err="1"/>
              <a:t>daha</a:t>
            </a:r>
            <a:r>
              <a:rPr lang="en-US"/>
              <a:t> da </a:t>
            </a:r>
            <a:r>
              <a:rPr lang="en-US" err="1"/>
              <a:t>uzun</a:t>
            </a:r>
            <a:r>
              <a:rPr lang="en-US"/>
              <a:t> </a:t>
            </a:r>
            <a:r>
              <a:rPr lang="en-US" err="1"/>
              <a:t>metinlerle</a:t>
            </a:r>
            <a:r>
              <a:rPr lang="en-US"/>
              <a:t> </a:t>
            </a:r>
            <a:r>
              <a:rPr lang="en-US" err="1"/>
              <a:t>başa</a:t>
            </a:r>
            <a:r>
              <a:rPr lang="en-US"/>
              <a:t> </a:t>
            </a:r>
            <a:r>
              <a:rPr lang="en-US" err="1"/>
              <a:t>çıkabilme</a:t>
            </a:r>
            <a:r>
              <a:rPr lang="en-US"/>
              <a:t> </a:t>
            </a:r>
            <a:r>
              <a:rPr lang="en-US" err="1"/>
              <a:t>kapasitesine</a:t>
            </a:r>
            <a:r>
              <a:rPr lang="en-US"/>
              <a:t> </a:t>
            </a:r>
            <a:r>
              <a:rPr lang="en-US" err="1"/>
              <a:t>sahiptir</a:t>
            </a:r>
            <a:r>
              <a:rPr lang="en-US"/>
              <a:t>. Clinical </a:t>
            </a:r>
            <a:r>
              <a:rPr lang="en-US" err="1"/>
              <a:t>BigBird</a:t>
            </a:r>
            <a:r>
              <a:rPr lang="en-US"/>
              <a:t>, </a:t>
            </a:r>
            <a:r>
              <a:rPr lang="en-US" err="1"/>
              <a:t>özellikle</a:t>
            </a:r>
            <a:r>
              <a:rPr lang="en-US"/>
              <a:t> </a:t>
            </a:r>
            <a:r>
              <a:rPr lang="en-US" err="1"/>
              <a:t>uzun</a:t>
            </a:r>
            <a:r>
              <a:rPr lang="en-US"/>
              <a:t> </a:t>
            </a:r>
            <a:r>
              <a:rPr lang="en-US" err="1"/>
              <a:t>klinik</a:t>
            </a:r>
            <a:r>
              <a:rPr lang="en-US"/>
              <a:t> </a:t>
            </a:r>
            <a:r>
              <a:rPr lang="en-US" err="1"/>
              <a:t>belgelerin</a:t>
            </a:r>
            <a:r>
              <a:rPr lang="en-US"/>
              <a:t> </a:t>
            </a:r>
            <a:r>
              <a:rPr lang="en-US" err="1"/>
              <a:t>analizi</a:t>
            </a:r>
            <a:r>
              <a:rPr lang="en-US"/>
              <a:t> </a:t>
            </a:r>
            <a:r>
              <a:rPr lang="en-US" err="1"/>
              <a:t>için</a:t>
            </a:r>
            <a:r>
              <a:rPr lang="en-US"/>
              <a:t> </a:t>
            </a:r>
            <a:r>
              <a:rPr lang="en-US" err="1"/>
              <a:t>tasarlanmıştır</a:t>
            </a:r>
            <a:r>
              <a:rPr lang="en-US"/>
              <a:t> </a:t>
            </a:r>
            <a:r>
              <a:rPr lang="en-US" err="1"/>
              <a:t>ve</a:t>
            </a:r>
            <a:r>
              <a:rPr lang="en-US"/>
              <a:t> </a:t>
            </a:r>
            <a:r>
              <a:rPr lang="en-US" err="1"/>
              <a:t>bu</a:t>
            </a:r>
            <a:r>
              <a:rPr lang="en-US"/>
              <a:t> </a:t>
            </a:r>
            <a:r>
              <a:rPr lang="en-US" err="1"/>
              <a:t>tür</a:t>
            </a:r>
            <a:r>
              <a:rPr lang="en-US"/>
              <a:t> </a:t>
            </a:r>
            <a:r>
              <a:rPr lang="en-US" err="1"/>
              <a:t>metinlerde</a:t>
            </a:r>
            <a:r>
              <a:rPr lang="en-US"/>
              <a:t> </a:t>
            </a:r>
            <a:r>
              <a:rPr lang="en-US" err="1"/>
              <a:t>derinlemesine</a:t>
            </a:r>
            <a:r>
              <a:rPr lang="en-US"/>
              <a:t> </a:t>
            </a:r>
            <a:r>
              <a:rPr lang="en-US" err="1"/>
              <a:t>anlama</a:t>
            </a:r>
            <a:r>
              <a:rPr lang="en-US"/>
              <a:t> </a:t>
            </a:r>
            <a:r>
              <a:rPr lang="en-US" err="1"/>
              <a:t>ve</a:t>
            </a:r>
            <a:r>
              <a:rPr lang="en-US"/>
              <a:t> </a:t>
            </a:r>
            <a:r>
              <a:rPr lang="en-US" err="1"/>
              <a:t>bilgi</a:t>
            </a:r>
            <a:r>
              <a:rPr lang="en-US"/>
              <a:t> </a:t>
            </a:r>
            <a:r>
              <a:rPr lang="en-US" err="1"/>
              <a:t>çıkarma</a:t>
            </a:r>
            <a:r>
              <a:rPr lang="en-US"/>
              <a:t> </a:t>
            </a:r>
            <a:r>
              <a:rPr lang="en-US" err="1"/>
              <a:t>konusunda</a:t>
            </a:r>
            <a:r>
              <a:rPr lang="en-US"/>
              <a:t> </a:t>
            </a:r>
            <a:r>
              <a:rPr lang="en-US" err="1"/>
              <a:t>etkili</a:t>
            </a:r>
            <a:r>
              <a:rPr lang="en-US"/>
              <a:t> </a:t>
            </a:r>
            <a:r>
              <a:rPr lang="en-US" err="1"/>
              <a:t>olabilir</a:t>
            </a:r>
            <a:r>
              <a:rPr lang="en-US"/>
              <a:t>. Klinik </a:t>
            </a:r>
            <a:r>
              <a:rPr lang="en-US" err="1"/>
              <a:t>araştırmalar</a:t>
            </a:r>
            <a:r>
              <a:rPr lang="en-US"/>
              <a:t>, </a:t>
            </a:r>
            <a:r>
              <a:rPr lang="en-US" err="1"/>
              <a:t>uzun</a:t>
            </a:r>
            <a:r>
              <a:rPr lang="en-US"/>
              <a:t> </a:t>
            </a:r>
            <a:r>
              <a:rPr lang="en-US" err="1"/>
              <a:t>süreli</a:t>
            </a:r>
            <a:r>
              <a:rPr lang="en-US"/>
              <a:t> hasta </a:t>
            </a:r>
            <a:r>
              <a:rPr lang="en-US" err="1"/>
              <a:t>takibi</a:t>
            </a:r>
            <a:r>
              <a:rPr lang="en-US"/>
              <a:t> </a:t>
            </a:r>
            <a:r>
              <a:rPr lang="en-US" err="1"/>
              <a:t>gibi</a:t>
            </a:r>
            <a:r>
              <a:rPr lang="en-US"/>
              <a:t> </a:t>
            </a:r>
            <a:r>
              <a:rPr lang="en-US" err="1"/>
              <a:t>durumlar</a:t>
            </a:r>
            <a:r>
              <a:rPr lang="en-US"/>
              <a:t> </a:t>
            </a:r>
            <a:r>
              <a:rPr lang="en-US" err="1"/>
              <a:t>için</a:t>
            </a:r>
            <a:r>
              <a:rPr lang="en-US"/>
              <a:t> </a:t>
            </a:r>
            <a:r>
              <a:rPr lang="en-US" err="1"/>
              <a:t>kullanılabilir</a:t>
            </a:r>
            <a:r>
              <a:rPr lang="en-US"/>
              <a:t>.</a:t>
            </a:r>
            <a:endParaRPr lang="en-US">
              <a:cs typeface="Calibri"/>
            </a:endParaRPr>
          </a:p>
          <a:p>
            <a:r>
              <a:rPr lang="en-US" b="1"/>
              <a:t>i2b2 </a:t>
            </a:r>
            <a:r>
              <a:rPr lang="en-US" b="1" err="1"/>
              <a:t>veri</a:t>
            </a:r>
            <a:r>
              <a:rPr lang="en-US" b="1"/>
              <a:t> </a:t>
            </a:r>
            <a:r>
              <a:rPr lang="en-US" b="1" err="1"/>
              <a:t>seti</a:t>
            </a:r>
            <a:r>
              <a:rPr lang="en-US" b="1"/>
              <a:t>:</a:t>
            </a:r>
            <a:r>
              <a:rPr lang="en-US"/>
              <a:t> i2b2 (Informatics for Integrating Biology and the Bedside) </a:t>
            </a:r>
            <a:r>
              <a:rPr lang="en-US" err="1"/>
              <a:t>projesi</a:t>
            </a:r>
            <a:r>
              <a:rPr lang="en-US"/>
              <a:t>, </a:t>
            </a:r>
            <a:r>
              <a:rPr lang="en-US" err="1"/>
              <a:t>biyomedikal</a:t>
            </a:r>
            <a:r>
              <a:rPr lang="en-US"/>
              <a:t> </a:t>
            </a:r>
            <a:r>
              <a:rPr lang="en-US" err="1"/>
              <a:t>araştırmaları</a:t>
            </a:r>
            <a:r>
              <a:rPr lang="en-US"/>
              <a:t> </a:t>
            </a:r>
            <a:r>
              <a:rPr lang="en-US" err="1"/>
              <a:t>desteklemek</a:t>
            </a:r>
            <a:r>
              <a:rPr lang="en-US"/>
              <a:t> </a:t>
            </a:r>
            <a:r>
              <a:rPr lang="en-US" err="1"/>
              <a:t>amacıyla</a:t>
            </a:r>
            <a:r>
              <a:rPr lang="en-US"/>
              <a:t> </a:t>
            </a:r>
            <a:r>
              <a:rPr lang="en-US" err="1"/>
              <a:t>oluşturulmuş</a:t>
            </a:r>
            <a:r>
              <a:rPr lang="en-US"/>
              <a:t> </a:t>
            </a:r>
            <a:r>
              <a:rPr lang="en-US" err="1"/>
              <a:t>bir</a:t>
            </a:r>
            <a:r>
              <a:rPr lang="en-US"/>
              <a:t> </a:t>
            </a:r>
            <a:r>
              <a:rPr lang="en-US" err="1"/>
              <a:t>girişimdir</a:t>
            </a:r>
            <a:r>
              <a:rPr lang="en-US"/>
              <a:t>. i2b2 </a:t>
            </a:r>
            <a:r>
              <a:rPr lang="en-US" err="1"/>
              <a:t>veri</a:t>
            </a:r>
            <a:r>
              <a:rPr lang="en-US"/>
              <a:t> </a:t>
            </a:r>
            <a:r>
              <a:rPr lang="en-US" err="1"/>
              <a:t>seti</a:t>
            </a:r>
            <a:r>
              <a:rPr lang="en-US"/>
              <a:t>, </a:t>
            </a:r>
            <a:r>
              <a:rPr lang="en-US" err="1"/>
              <a:t>genellikle</a:t>
            </a:r>
            <a:r>
              <a:rPr lang="en-US"/>
              <a:t> </a:t>
            </a:r>
            <a:r>
              <a:rPr lang="en-US" err="1"/>
              <a:t>klinik</a:t>
            </a:r>
            <a:r>
              <a:rPr lang="en-US"/>
              <a:t> NLP </a:t>
            </a:r>
            <a:r>
              <a:rPr lang="en-US" err="1"/>
              <a:t>çalışmalarında</a:t>
            </a:r>
            <a:r>
              <a:rPr lang="en-US"/>
              <a:t> </a:t>
            </a:r>
            <a:r>
              <a:rPr lang="en-US" err="1"/>
              <a:t>kullanılan</a:t>
            </a:r>
            <a:r>
              <a:rPr lang="en-US"/>
              <a:t>, </a:t>
            </a:r>
            <a:r>
              <a:rPr lang="en-US" err="1"/>
              <a:t>anonimleştirilmiş</a:t>
            </a:r>
            <a:r>
              <a:rPr lang="en-US"/>
              <a:t> </a:t>
            </a:r>
            <a:r>
              <a:rPr lang="en-US" err="1"/>
              <a:t>klinik</a:t>
            </a:r>
            <a:r>
              <a:rPr lang="en-US"/>
              <a:t> </a:t>
            </a:r>
            <a:r>
              <a:rPr lang="en-US" err="1"/>
              <a:t>kayıtlardan</a:t>
            </a:r>
            <a:r>
              <a:rPr lang="en-US"/>
              <a:t> </a:t>
            </a:r>
            <a:r>
              <a:rPr lang="en-US" err="1"/>
              <a:t>oluşan</a:t>
            </a:r>
            <a:r>
              <a:rPr lang="en-US"/>
              <a:t> </a:t>
            </a:r>
            <a:r>
              <a:rPr lang="en-US" err="1"/>
              <a:t>bir</a:t>
            </a:r>
            <a:r>
              <a:rPr lang="en-US"/>
              <a:t> </a:t>
            </a:r>
            <a:r>
              <a:rPr lang="en-US" err="1"/>
              <a:t>veri</a:t>
            </a:r>
            <a:r>
              <a:rPr lang="en-US"/>
              <a:t> </a:t>
            </a:r>
            <a:r>
              <a:rPr lang="en-US" err="1"/>
              <a:t>setidir</a:t>
            </a:r>
            <a:r>
              <a:rPr lang="en-US"/>
              <a:t>. Bu </a:t>
            </a:r>
            <a:r>
              <a:rPr lang="en-US" err="1"/>
              <a:t>veri</a:t>
            </a:r>
            <a:r>
              <a:rPr lang="en-US"/>
              <a:t> </a:t>
            </a:r>
            <a:r>
              <a:rPr lang="en-US" err="1"/>
              <a:t>seti</a:t>
            </a:r>
            <a:r>
              <a:rPr lang="en-US"/>
              <a:t>, </a:t>
            </a:r>
            <a:r>
              <a:rPr lang="en-US" err="1"/>
              <a:t>hastalık-tedavi</a:t>
            </a:r>
            <a:r>
              <a:rPr lang="en-US"/>
              <a:t> </a:t>
            </a:r>
            <a:r>
              <a:rPr lang="en-US" err="1"/>
              <a:t>ilişkileri</a:t>
            </a:r>
            <a:r>
              <a:rPr lang="en-US"/>
              <a:t>, </a:t>
            </a:r>
            <a:r>
              <a:rPr lang="en-US" err="1"/>
              <a:t>hastalık</a:t>
            </a:r>
            <a:r>
              <a:rPr lang="en-US"/>
              <a:t> </a:t>
            </a:r>
            <a:r>
              <a:rPr lang="en-US" err="1"/>
              <a:t>sınıflandırması</a:t>
            </a:r>
            <a:r>
              <a:rPr lang="en-US"/>
              <a:t>, zaman </a:t>
            </a:r>
            <a:r>
              <a:rPr lang="en-US" err="1"/>
              <a:t>çizelgesi</a:t>
            </a:r>
            <a:r>
              <a:rPr lang="en-US"/>
              <a:t> </a:t>
            </a:r>
            <a:r>
              <a:rPr lang="en-US" err="1"/>
              <a:t>analizi</a:t>
            </a:r>
            <a:r>
              <a:rPr lang="en-US"/>
              <a:t> </a:t>
            </a:r>
            <a:r>
              <a:rPr lang="en-US" err="1"/>
              <a:t>gibi</a:t>
            </a:r>
            <a:r>
              <a:rPr lang="en-US"/>
              <a:t> </a:t>
            </a:r>
            <a:r>
              <a:rPr lang="en-US" err="1"/>
              <a:t>çeşitli</a:t>
            </a:r>
            <a:r>
              <a:rPr lang="en-US"/>
              <a:t> </a:t>
            </a:r>
            <a:r>
              <a:rPr lang="en-US" err="1"/>
              <a:t>klinik</a:t>
            </a:r>
            <a:r>
              <a:rPr lang="en-US"/>
              <a:t> NLP </a:t>
            </a:r>
            <a:r>
              <a:rPr lang="en-US" err="1"/>
              <a:t>görevlerinde</a:t>
            </a:r>
            <a:r>
              <a:rPr lang="en-US"/>
              <a:t> </a:t>
            </a:r>
            <a:r>
              <a:rPr lang="en-US" err="1"/>
              <a:t>kullanılmaktadır</a:t>
            </a:r>
            <a:r>
              <a:rPr lang="en-US"/>
              <a:t>.</a:t>
            </a:r>
            <a:endParaRPr lang="tr-TR">
              <a:cs typeface="Calibri"/>
            </a:endParaRPr>
          </a:p>
          <a:p>
            <a:r>
              <a:rPr lang="en-US" b="1"/>
              <a:t>NER (Named Entity Recognition)</a:t>
            </a:r>
            <a:r>
              <a:rPr lang="en-US"/>
              <a:t> görevi, metin içerisindeki adlandırılmış varlıkları (isimler, organizasyonlar, yerler, tarihler, miktarlar vb.) tanımlayıp sınıflandırmayı amaçlayan bir doğal dil işleme (NLP) görevidir. Bu görev, metinlerdeki önemli bilgileri otomatik olarak çıkarmak ve yapılandırmak için kullanılır. Örneğin, bir haber metnindeki kişi isimlerini, coğrafi yer adlarını veya tarih ifadelerini tespit etmek NER görevine bir örnektir. Bu görev, bilgi çıkarma, metin özetleme, soru-cevap sistemleri gibi birçok NLP uygulamasında önemli bir bileşendir.</a:t>
            </a:r>
            <a:endParaRPr lang="en-US">
              <a:cs typeface="Calibri"/>
            </a:endParaRPr>
          </a:p>
        </p:txBody>
      </p:sp>
      <p:sp>
        <p:nvSpPr>
          <p:cNvPr id="4" name="Slayt Numarası Yer Tutucusu 3"/>
          <p:cNvSpPr>
            <a:spLocks noGrp="1"/>
          </p:cNvSpPr>
          <p:nvPr>
            <p:ph type="sldNum" sz="quarter" idx="5"/>
          </p:nvPr>
        </p:nvSpPr>
        <p:spPr/>
        <p:txBody>
          <a:bodyPr/>
          <a:lstStyle/>
          <a:p>
            <a:fld id="{31082173-E209-43AD-8FDD-E8413C011A86}" type="slidenum">
              <a:rPr lang="tr-TR"/>
              <a:t>13</a:t>
            </a:fld>
            <a:endParaRPr lang="tr-TR"/>
          </a:p>
        </p:txBody>
      </p:sp>
    </p:spTree>
    <p:extLst>
      <p:ext uri="{BB962C8B-B14F-4D97-AF65-F5344CB8AC3E}">
        <p14:creationId xmlns:p14="http://schemas.microsoft.com/office/powerpoint/2010/main" val="1860529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b="1" err="1"/>
              <a:t>emrQA</a:t>
            </a:r>
            <a:r>
              <a:rPr lang="en-US" b="1"/>
              <a:t>-medication, </a:t>
            </a:r>
            <a:r>
              <a:rPr lang="en-US" b="1" err="1"/>
              <a:t>emrQA</a:t>
            </a:r>
            <a:r>
              <a:rPr lang="en-US" b="1"/>
              <a:t>-relation, </a:t>
            </a:r>
            <a:r>
              <a:rPr lang="en-US" b="1" err="1"/>
              <a:t>ve</a:t>
            </a:r>
            <a:r>
              <a:rPr lang="en-US" b="1"/>
              <a:t> </a:t>
            </a:r>
            <a:r>
              <a:rPr lang="en-US" b="1" err="1"/>
              <a:t>emrQA</a:t>
            </a:r>
            <a:r>
              <a:rPr lang="en-US" b="1"/>
              <a:t>-heart disease:</a:t>
            </a:r>
            <a:r>
              <a:rPr lang="en-US"/>
              <a:t> </a:t>
            </a:r>
            <a:r>
              <a:rPr lang="en-US" err="1"/>
              <a:t>emrQA</a:t>
            </a:r>
            <a:r>
              <a:rPr lang="en-US"/>
              <a:t>, Elektronik </a:t>
            </a:r>
            <a:r>
              <a:rPr lang="en-US" err="1"/>
              <a:t>Sağlık</a:t>
            </a:r>
            <a:r>
              <a:rPr lang="en-US"/>
              <a:t> </a:t>
            </a:r>
            <a:r>
              <a:rPr lang="en-US" err="1"/>
              <a:t>Kayıtları</a:t>
            </a:r>
            <a:r>
              <a:rPr lang="en-US"/>
              <a:t> (Electronic Medical Records - EMR) </a:t>
            </a:r>
            <a:r>
              <a:rPr lang="en-US" err="1"/>
              <a:t>üzerinde</a:t>
            </a:r>
            <a:r>
              <a:rPr lang="en-US"/>
              <a:t> </a:t>
            </a:r>
            <a:r>
              <a:rPr lang="en-US" err="1"/>
              <a:t>soru-cevap</a:t>
            </a:r>
            <a:r>
              <a:rPr lang="en-US"/>
              <a:t> (QA) </a:t>
            </a:r>
            <a:r>
              <a:rPr lang="en-US" err="1"/>
              <a:t>sistemleri</a:t>
            </a:r>
            <a:r>
              <a:rPr lang="en-US"/>
              <a:t> </a:t>
            </a:r>
            <a:r>
              <a:rPr lang="en-US" err="1"/>
              <a:t>geliştirmek</a:t>
            </a:r>
            <a:r>
              <a:rPr lang="en-US"/>
              <a:t> </a:t>
            </a:r>
            <a:r>
              <a:rPr lang="en-US" err="1"/>
              <a:t>için</a:t>
            </a:r>
            <a:r>
              <a:rPr lang="en-US"/>
              <a:t> </a:t>
            </a:r>
            <a:r>
              <a:rPr lang="en-US" err="1"/>
              <a:t>oluşturulmuş</a:t>
            </a:r>
            <a:r>
              <a:rPr lang="en-US"/>
              <a:t> </a:t>
            </a:r>
            <a:r>
              <a:rPr lang="en-US" err="1"/>
              <a:t>bir</a:t>
            </a:r>
            <a:r>
              <a:rPr lang="en-US"/>
              <a:t> </a:t>
            </a:r>
            <a:r>
              <a:rPr lang="en-US" err="1"/>
              <a:t>veri</a:t>
            </a:r>
            <a:r>
              <a:rPr lang="en-US"/>
              <a:t> </a:t>
            </a:r>
            <a:r>
              <a:rPr lang="en-US" err="1"/>
              <a:t>setidir</a:t>
            </a:r>
            <a:r>
              <a:rPr lang="en-US"/>
              <a:t>. Bu </a:t>
            </a:r>
            <a:r>
              <a:rPr lang="en-US" err="1"/>
              <a:t>veri</a:t>
            </a:r>
            <a:r>
              <a:rPr lang="en-US"/>
              <a:t> </a:t>
            </a:r>
            <a:r>
              <a:rPr lang="en-US" err="1"/>
              <a:t>seti</a:t>
            </a:r>
            <a:r>
              <a:rPr lang="en-US"/>
              <a:t>, </a:t>
            </a:r>
            <a:r>
              <a:rPr lang="en-US" err="1"/>
              <a:t>klinik</a:t>
            </a:r>
            <a:r>
              <a:rPr lang="en-US"/>
              <a:t> </a:t>
            </a:r>
            <a:r>
              <a:rPr lang="en-US" err="1"/>
              <a:t>senaryolarda</a:t>
            </a:r>
            <a:r>
              <a:rPr lang="en-US"/>
              <a:t> </a:t>
            </a:r>
            <a:r>
              <a:rPr lang="en-US" err="1"/>
              <a:t>doğal</a:t>
            </a:r>
            <a:r>
              <a:rPr lang="en-US"/>
              <a:t> </a:t>
            </a:r>
            <a:r>
              <a:rPr lang="en-US" err="1"/>
              <a:t>dil</a:t>
            </a:r>
            <a:r>
              <a:rPr lang="en-US"/>
              <a:t> </a:t>
            </a:r>
            <a:r>
              <a:rPr lang="en-US" err="1"/>
              <a:t>işleme</a:t>
            </a:r>
            <a:r>
              <a:rPr lang="en-US"/>
              <a:t> (NLP) </a:t>
            </a:r>
            <a:r>
              <a:rPr lang="en-US" err="1"/>
              <a:t>modellerini</a:t>
            </a:r>
            <a:r>
              <a:rPr lang="en-US"/>
              <a:t> </a:t>
            </a:r>
            <a:r>
              <a:rPr lang="en-US" err="1"/>
              <a:t>eğitmek</a:t>
            </a:r>
            <a:r>
              <a:rPr lang="en-US"/>
              <a:t> </a:t>
            </a:r>
            <a:r>
              <a:rPr lang="en-US" err="1"/>
              <a:t>ve</a:t>
            </a:r>
            <a:r>
              <a:rPr lang="en-US"/>
              <a:t> test </a:t>
            </a:r>
            <a:r>
              <a:rPr lang="en-US" err="1"/>
              <a:t>etmek</a:t>
            </a:r>
            <a:r>
              <a:rPr lang="en-US"/>
              <a:t> </a:t>
            </a:r>
            <a:r>
              <a:rPr lang="en-US" err="1"/>
              <a:t>için</a:t>
            </a:r>
            <a:r>
              <a:rPr lang="en-US"/>
              <a:t> </a:t>
            </a:r>
            <a:r>
              <a:rPr lang="en-US" err="1"/>
              <a:t>kullanılır</a:t>
            </a:r>
            <a:r>
              <a:rPr lang="en-US"/>
              <a:t>. </a:t>
            </a:r>
            <a:r>
              <a:rPr lang="en-US" err="1"/>
              <a:t>emrQA</a:t>
            </a:r>
            <a:r>
              <a:rPr lang="en-US"/>
              <a:t>, </a:t>
            </a:r>
            <a:r>
              <a:rPr lang="en-US" err="1"/>
              <a:t>farklı</a:t>
            </a:r>
            <a:r>
              <a:rPr lang="en-US"/>
              <a:t> </a:t>
            </a:r>
            <a:r>
              <a:rPr lang="en-US" err="1"/>
              <a:t>klinik</a:t>
            </a:r>
            <a:r>
              <a:rPr lang="en-US"/>
              <a:t> </a:t>
            </a:r>
            <a:r>
              <a:rPr lang="en-US" err="1"/>
              <a:t>konulara</a:t>
            </a:r>
            <a:r>
              <a:rPr lang="en-US"/>
              <a:t> </a:t>
            </a:r>
            <a:r>
              <a:rPr lang="en-US" err="1"/>
              <a:t>odaklanan</a:t>
            </a:r>
            <a:r>
              <a:rPr lang="en-US"/>
              <a:t> alt </a:t>
            </a:r>
            <a:r>
              <a:rPr lang="en-US" err="1"/>
              <a:t>veri</a:t>
            </a:r>
            <a:r>
              <a:rPr lang="en-US"/>
              <a:t> </a:t>
            </a:r>
            <a:r>
              <a:rPr lang="en-US" err="1"/>
              <a:t>setlerine</a:t>
            </a:r>
            <a:r>
              <a:rPr lang="en-US"/>
              <a:t> </a:t>
            </a:r>
            <a:r>
              <a:rPr lang="en-US" err="1"/>
              <a:t>ayrılmıştır</a:t>
            </a:r>
            <a:r>
              <a:rPr lang="en-US"/>
              <a:t>:</a:t>
            </a:r>
            <a:endParaRPr lang="tr-TR"/>
          </a:p>
          <a:p>
            <a:r>
              <a:rPr lang="en-US">
                <a:cs typeface="Calibri"/>
              </a:rPr>
              <a:t>I2b2 </a:t>
            </a:r>
            <a:r>
              <a:rPr lang="en-US" err="1">
                <a:cs typeface="Calibri"/>
              </a:rPr>
              <a:t>verileriyle</a:t>
            </a:r>
            <a:r>
              <a:rPr lang="en-US">
                <a:cs typeface="Calibri"/>
              </a:rPr>
              <a:t> </a:t>
            </a:r>
            <a:r>
              <a:rPr lang="en-US" err="1">
                <a:cs typeface="Calibri"/>
              </a:rPr>
              <a:t>oluşturulmuş</a:t>
            </a:r>
            <a:r>
              <a:rPr lang="en-US">
                <a:cs typeface="Calibri"/>
              </a:rPr>
              <a:t> </a:t>
            </a:r>
            <a:r>
              <a:rPr lang="en-US" err="1">
                <a:cs typeface="Calibri"/>
              </a:rPr>
              <a:t>olabilir</a:t>
            </a:r>
            <a:endParaRPr lang="en-US" err="1"/>
          </a:p>
          <a:p>
            <a:pPr marL="285750" indent="-285750">
              <a:buFont typeface="Arial"/>
              <a:buChar char="•"/>
            </a:pPr>
            <a:r>
              <a:rPr lang="en-US" b="1" err="1"/>
              <a:t>emrQA</a:t>
            </a:r>
            <a:r>
              <a:rPr lang="en-US" b="1"/>
              <a:t>-medication:</a:t>
            </a:r>
            <a:r>
              <a:rPr lang="en-US"/>
              <a:t> Bu alt </a:t>
            </a:r>
            <a:r>
              <a:rPr lang="en-US" err="1"/>
              <a:t>veri</a:t>
            </a:r>
            <a:r>
              <a:rPr lang="en-US"/>
              <a:t> </a:t>
            </a:r>
            <a:r>
              <a:rPr lang="en-US" err="1"/>
              <a:t>seti</a:t>
            </a:r>
            <a:r>
              <a:rPr lang="en-US"/>
              <a:t>, </a:t>
            </a:r>
            <a:r>
              <a:rPr lang="en-US" err="1"/>
              <a:t>hastaların</a:t>
            </a:r>
            <a:r>
              <a:rPr lang="en-US"/>
              <a:t> </a:t>
            </a:r>
            <a:r>
              <a:rPr lang="en-US" err="1"/>
              <a:t>ilaç</a:t>
            </a:r>
            <a:r>
              <a:rPr lang="en-US"/>
              <a:t> </a:t>
            </a:r>
            <a:r>
              <a:rPr lang="en-US" err="1"/>
              <a:t>kullanımıyla</a:t>
            </a:r>
            <a:r>
              <a:rPr lang="en-US"/>
              <a:t> </a:t>
            </a:r>
            <a:r>
              <a:rPr lang="en-US" err="1"/>
              <a:t>ilgili</a:t>
            </a:r>
            <a:r>
              <a:rPr lang="en-US"/>
              <a:t> </a:t>
            </a:r>
            <a:r>
              <a:rPr lang="en-US" err="1"/>
              <a:t>soruları</a:t>
            </a:r>
            <a:r>
              <a:rPr lang="en-US"/>
              <a:t> </a:t>
            </a:r>
            <a:r>
              <a:rPr lang="en-US" err="1"/>
              <a:t>içerir</a:t>
            </a:r>
            <a:r>
              <a:rPr lang="en-US"/>
              <a:t>. </a:t>
            </a:r>
            <a:r>
              <a:rPr lang="en-US" err="1"/>
              <a:t>Örneğin</a:t>
            </a:r>
            <a:r>
              <a:rPr lang="en-US"/>
              <a:t>, "Bu </a:t>
            </a:r>
            <a:r>
              <a:rPr lang="en-US" err="1"/>
              <a:t>hastaya</a:t>
            </a:r>
            <a:r>
              <a:rPr lang="en-US"/>
              <a:t> hangi </a:t>
            </a:r>
            <a:r>
              <a:rPr lang="en-US" err="1"/>
              <a:t>ilaçlar</a:t>
            </a:r>
            <a:r>
              <a:rPr lang="en-US"/>
              <a:t> </a:t>
            </a:r>
            <a:r>
              <a:rPr lang="en-US" err="1"/>
              <a:t>reçete</a:t>
            </a:r>
            <a:r>
              <a:rPr lang="en-US"/>
              <a:t> </a:t>
            </a:r>
            <a:r>
              <a:rPr lang="en-US" err="1"/>
              <a:t>edildi</a:t>
            </a:r>
            <a:r>
              <a:rPr lang="en-US"/>
              <a:t>?" </a:t>
            </a:r>
            <a:r>
              <a:rPr lang="en-US" err="1"/>
              <a:t>veya</a:t>
            </a:r>
            <a:r>
              <a:rPr lang="en-US"/>
              <a:t> "Bu </a:t>
            </a:r>
            <a:r>
              <a:rPr lang="en-US" err="1"/>
              <a:t>ilacın</a:t>
            </a:r>
            <a:r>
              <a:rPr lang="en-US"/>
              <a:t> </a:t>
            </a:r>
            <a:r>
              <a:rPr lang="en-US" err="1"/>
              <a:t>yan</a:t>
            </a:r>
            <a:r>
              <a:rPr lang="en-US"/>
              <a:t> </a:t>
            </a:r>
            <a:r>
              <a:rPr lang="en-US" err="1"/>
              <a:t>etkileri</a:t>
            </a:r>
            <a:r>
              <a:rPr lang="en-US"/>
              <a:t> </a:t>
            </a:r>
            <a:r>
              <a:rPr lang="en-US" err="1"/>
              <a:t>nelerdir</a:t>
            </a:r>
            <a:r>
              <a:rPr lang="en-US"/>
              <a:t>?" </a:t>
            </a:r>
            <a:r>
              <a:rPr lang="en-US" err="1"/>
              <a:t>gibi</a:t>
            </a:r>
            <a:r>
              <a:rPr lang="en-US"/>
              <a:t> </a:t>
            </a:r>
            <a:r>
              <a:rPr lang="en-US" err="1"/>
              <a:t>sorular</a:t>
            </a:r>
            <a:r>
              <a:rPr lang="en-US"/>
              <a:t> </a:t>
            </a:r>
            <a:r>
              <a:rPr lang="en-US" err="1"/>
              <a:t>ve</a:t>
            </a:r>
            <a:r>
              <a:rPr lang="en-US"/>
              <a:t> </a:t>
            </a:r>
            <a:r>
              <a:rPr lang="en-US" err="1"/>
              <a:t>cevaplar</a:t>
            </a:r>
            <a:r>
              <a:rPr lang="en-US"/>
              <a:t> </a:t>
            </a:r>
            <a:r>
              <a:rPr lang="en-US" err="1"/>
              <a:t>bulunur</a:t>
            </a:r>
            <a:r>
              <a:rPr lang="en-US"/>
              <a:t>.</a:t>
            </a:r>
            <a:endParaRPr lang="tr-TR"/>
          </a:p>
          <a:p>
            <a:pPr marL="285750" indent="-285750">
              <a:buFont typeface="Arial"/>
              <a:buChar char="•"/>
            </a:pPr>
            <a:r>
              <a:rPr lang="en-US" b="1" err="1"/>
              <a:t>emrQA</a:t>
            </a:r>
            <a:r>
              <a:rPr lang="en-US" b="1"/>
              <a:t>-relation:</a:t>
            </a:r>
            <a:r>
              <a:rPr lang="en-US"/>
              <a:t> Bu alt </a:t>
            </a:r>
            <a:r>
              <a:rPr lang="en-US" err="1"/>
              <a:t>veri</a:t>
            </a:r>
            <a:r>
              <a:rPr lang="en-US"/>
              <a:t> </a:t>
            </a:r>
            <a:r>
              <a:rPr lang="en-US" err="1"/>
              <a:t>seti</a:t>
            </a:r>
            <a:r>
              <a:rPr lang="en-US"/>
              <a:t>, </a:t>
            </a:r>
            <a:r>
              <a:rPr lang="en-US" err="1"/>
              <a:t>klinik</a:t>
            </a:r>
            <a:r>
              <a:rPr lang="en-US"/>
              <a:t> </a:t>
            </a:r>
            <a:r>
              <a:rPr lang="en-US" err="1"/>
              <a:t>kayıtlardaki</a:t>
            </a:r>
            <a:r>
              <a:rPr lang="en-US"/>
              <a:t> </a:t>
            </a:r>
            <a:r>
              <a:rPr lang="en-US" err="1"/>
              <a:t>ilişkileri</a:t>
            </a:r>
            <a:r>
              <a:rPr lang="en-US"/>
              <a:t> </a:t>
            </a:r>
            <a:r>
              <a:rPr lang="en-US" err="1"/>
              <a:t>anlamaya</a:t>
            </a:r>
            <a:r>
              <a:rPr lang="en-US"/>
              <a:t> </a:t>
            </a:r>
            <a:r>
              <a:rPr lang="en-US" err="1"/>
              <a:t>yönelik</a:t>
            </a:r>
            <a:r>
              <a:rPr lang="en-US"/>
              <a:t> </a:t>
            </a:r>
            <a:r>
              <a:rPr lang="en-US" err="1"/>
              <a:t>soruları</a:t>
            </a:r>
            <a:r>
              <a:rPr lang="en-US"/>
              <a:t> </a:t>
            </a:r>
            <a:r>
              <a:rPr lang="en-US" err="1"/>
              <a:t>içerir</a:t>
            </a:r>
            <a:r>
              <a:rPr lang="en-US"/>
              <a:t>. </a:t>
            </a:r>
            <a:r>
              <a:rPr lang="en-US" err="1"/>
              <a:t>Örneğin</a:t>
            </a:r>
            <a:r>
              <a:rPr lang="en-US"/>
              <a:t>, "Bu </a:t>
            </a:r>
            <a:r>
              <a:rPr lang="en-US" err="1"/>
              <a:t>hastanın</a:t>
            </a:r>
            <a:r>
              <a:rPr lang="en-US"/>
              <a:t> </a:t>
            </a:r>
            <a:r>
              <a:rPr lang="en-US" err="1"/>
              <a:t>diyabeti</a:t>
            </a:r>
            <a:r>
              <a:rPr lang="en-US"/>
              <a:t> var </a:t>
            </a:r>
            <a:r>
              <a:rPr lang="en-US" err="1"/>
              <a:t>mı</a:t>
            </a:r>
            <a:r>
              <a:rPr lang="en-US"/>
              <a:t>?" </a:t>
            </a:r>
            <a:r>
              <a:rPr lang="en-US" err="1"/>
              <a:t>veya</a:t>
            </a:r>
            <a:r>
              <a:rPr lang="en-US"/>
              <a:t> "Bu </a:t>
            </a:r>
            <a:r>
              <a:rPr lang="en-US" err="1"/>
              <a:t>semptomlar</a:t>
            </a:r>
            <a:r>
              <a:rPr lang="en-US"/>
              <a:t> hangi </a:t>
            </a:r>
            <a:r>
              <a:rPr lang="en-US" err="1"/>
              <a:t>hastalıkla</a:t>
            </a:r>
            <a:r>
              <a:rPr lang="en-US"/>
              <a:t> </a:t>
            </a:r>
            <a:r>
              <a:rPr lang="en-US" err="1"/>
              <a:t>ilişkilidir</a:t>
            </a:r>
            <a:r>
              <a:rPr lang="en-US"/>
              <a:t>?" </a:t>
            </a:r>
            <a:r>
              <a:rPr lang="en-US" err="1"/>
              <a:t>gibi</a:t>
            </a:r>
            <a:r>
              <a:rPr lang="en-US"/>
              <a:t> </a:t>
            </a:r>
            <a:r>
              <a:rPr lang="en-US" err="1"/>
              <a:t>sorular</a:t>
            </a:r>
            <a:r>
              <a:rPr lang="en-US"/>
              <a:t> </a:t>
            </a:r>
            <a:r>
              <a:rPr lang="en-US" err="1"/>
              <a:t>yer</a:t>
            </a:r>
            <a:r>
              <a:rPr lang="en-US"/>
              <a:t> </a:t>
            </a:r>
            <a:r>
              <a:rPr lang="en-US" err="1"/>
              <a:t>alır</a:t>
            </a:r>
            <a:r>
              <a:rPr lang="en-US"/>
              <a:t>.</a:t>
            </a:r>
            <a:endParaRPr lang="tr-TR"/>
          </a:p>
          <a:p>
            <a:pPr marL="285750" indent="-285750">
              <a:buFont typeface="Arial"/>
              <a:buChar char="•"/>
            </a:pPr>
            <a:r>
              <a:rPr lang="en-US" b="1" err="1"/>
              <a:t>emrQA</a:t>
            </a:r>
            <a:r>
              <a:rPr lang="en-US" b="1"/>
              <a:t>-heart disease:</a:t>
            </a:r>
            <a:r>
              <a:rPr lang="en-US"/>
              <a:t> Bu alt </a:t>
            </a:r>
            <a:r>
              <a:rPr lang="en-US" err="1"/>
              <a:t>veri</a:t>
            </a:r>
            <a:r>
              <a:rPr lang="en-US"/>
              <a:t> </a:t>
            </a:r>
            <a:r>
              <a:rPr lang="en-US" err="1"/>
              <a:t>seti</a:t>
            </a:r>
            <a:r>
              <a:rPr lang="en-US"/>
              <a:t>, </a:t>
            </a:r>
            <a:r>
              <a:rPr lang="en-US" err="1"/>
              <a:t>kalp</a:t>
            </a:r>
            <a:r>
              <a:rPr lang="en-US"/>
              <a:t> </a:t>
            </a:r>
            <a:r>
              <a:rPr lang="en-US" err="1"/>
              <a:t>hastalıklarıyla</a:t>
            </a:r>
            <a:r>
              <a:rPr lang="en-US"/>
              <a:t> </a:t>
            </a:r>
            <a:r>
              <a:rPr lang="en-US" err="1"/>
              <a:t>ilgili</a:t>
            </a:r>
            <a:r>
              <a:rPr lang="en-US"/>
              <a:t> </a:t>
            </a:r>
            <a:r>
              <a:rPr lang="en-US" err="1"/>
              <a:t>sorulara</a:t>
            </a:r>
            <a:r>
              <a:rPr lang="en-US"/>
              <a:t> </a:t>
            </a:r>
            <a:r>
              <a:rPr lang="en-US" err="1"/>
              <a:t>odaklanır</a:t>
            </a:r>
            <a:r>
              <a:rPr lang="en-US"/>
              <a:t>. </a:t>
            </a:r>
            <a:r>
              <a:rPr lang="en-US" err="1"/>
              <a:t>Örneğin</a:t>
            </a:r>
            <a:r>
              <a:rPr lang="en-US"/>
              <a:t>, "Bu </a:t>
            </a:r>
            <a:r>
              <a:rPr lang="en-US" err="1"/>
              <a:t>hastanın</a:t>
            </a:r>
            <a:r>
              <a:rPr lang="en-US"/>
              <a:t> </a:t>
            </a:r>
            <a:r>
              <a:rPr lang="en-US" err="1"/>
              <a:t>kalp</a:t>
            </a:r>
            <a:r>
              <a:rPr lang="en-US"/>
              <a:t> </a:t>
            </a:r>
            <a:r>
              <a:rPr lang="en-US" err="1"/>
              <a:t>krizi</a:t>
            </a:r>
            <a:r>
              <a:rPr lang="en-US"/>
              <a:t> </a:t>
            </a:r>
            <a:r>
              <a:rPr lang="en-US" err="1"/>
              <a:t>geçirme</a:t>
            </a:r>
            <a:r>
              <a:rPr lang="en-US"/>
              <a:t> </a:t>
            </a:r>
            <a:r>
              <a:rPr lang="en-US" err="1"/>
              <a:t>riski</a:t>
            </a:r>
            <a:r>
              <a:rPr lang="en-US"/>
              <a:t> </a:t>
            </a:r>
            <a:r>
              <a:rPr lang="en-US" err="1"/>
              <a:t>nedir</a:t>
            </a:r>
            <a:r>
              <a:rPr lang="en-US"/>
              <a:t>?" </a:t>
            </a:r>
            <a:r>
              <a:rPr lang="en-US" err="1"/>
              <a:t>veya</a:t>
            </a:r>
            <a:r>
              <a:rPr lang="en-US"/>
              <a:t> "Bu EKG </a:t>
            </a:r>
            <a:r>
              <a:rPr lang="en-US" err="1"/>
              <a:t>sonuçları</a:t>
            </a:r>
            <a:r>
              <a:rPr lang="en-US"/>
              <a:t> ne </a:t>
            </a:r>
            <a:r>
              <a:rPr lang="en-US" err="1"/>
              <a:t>anlama</a:t>
            </a:r>
            <a:r>
              <a:rPr lang="en-US"/>
              <a:t> </a:t>
            </a:r>
            <a:r>
              <a:rPr lang="en-US" err="1"/>
              <a:t>geliyor</a:t>
            </a:r>
            <a:r>
              <a:rPr lang="en-US"/>
              <a:t>?" </a:t>
            </a:r>
            <a:r>
              <a:rPr lang="en-US" err="1"/>
              <a:t>gibi</a:t>
            </a:r>
            <a:r>
              <a:rPr lang="en-US"/>
              <a:t> </a:t>
            </a:r>
            <a:r>
              <a:rPr lang="en-US" err="1"/>
              <a:t>sorular</a:t>
            </a:r>
            <a:r>
              <a:rPr lang="en-US"/>
              <a:t> </a:t>
            </a:r>
            <a:r>
              <a:rPr lang="en-US" err="1"/>
              <a:t>bulunur</a:t>
            </a:r>
            <a:r>
              <a:rPr lang="en-US"/>
              <a:t>.</a:t>
            </a:r>
            <a:endParaRPr lang="tr-TR"/>
          </a:p>
          <a:p>
            <a:r>
              <a:rPr lang="en-US" b="1"/>
              <a:t>EM </a:t>
            </a:r>
            <a:r>
              <a:rPr lang="en-US" b="1" err="1"/>
              <a:t>Skoru</a:t>
            </a:r>
            <a:r>
              <a:rPr lang="en-US" b="1"/>
              <a:t> (Exact Match Score):</a:t>
            </a:r>
            <a:r>
              <a:rPr lang="en-US"/>
              <a:t> EM </a:t>
            </a:r>
            <a:r>
              <a:rPr lang="en-US" err="1"/>
              <a:t>skoru</a:t>
            </a:r>
            <a:r>
              <a:rPr lang="en-US"/>
              <a:t>, </a:t>
            </a:r>
            <a:r>
              <a:rPr lang="en-US" err="1"/>
              <a:t>bir</a:t>
            </a:r>
            <a:r>
              <a:rPr lang="en-US"/>
              <a:t> </a:t>
            </a:r>
            <a:r>
              <a:rPr lang="en-US" err="1"/>
              <a:t>soru-cevap</a:t>
            </a:r>
            <a:r>
              <a:rPr lang="en-US"/>
              <a:t> </a:t>
            </a:r>
            <a:r>
              <a:rPr lang="en-US" err="1"/>
              <a:t>sisteminin</a:t>
            </a:r>
            <a:r>
              <a:rPr lang="en-US"/>
              <a:t> </a:t>
            </a:r>
            <a:r>
              <a:rPr lang="en-US" err="1"/>
              <a:t>performansını</a:t>
            </a:r>
            <a:r>
              <a:rPr lang="en-US"/>
              <a:t> </a:t>
            </a:r>
            <a:r>
              <a:rPr lang="en-US" err="1"/>
              <a:t>ölçmek</a:t>
            </a:r>
            <a:r>
              <a:rPr lang="en-US"/>
              <a:t> </a:t>
            </a:r>
            <a:r>
              <a:rPr lang="en-US" err="1"/>
              <a:t>için</a:t>
            </a:r>
            <a:r>
              <a:rPr lang="en-US"/>
              <a:t> </a:t>
            </a:r>
            <a:r>
              <a:rPr lang="en-US" err="1"/>
              <a:t>kullanılan</a:t>
            </a:r>
            <a:r>
              <a:rPr lang="en-US"/>
              <a:t> </a:t>
            </a:r>
            <a:r>
              <a:rPr lang="en-US" err="1"/>
              <a:t>bir</a:t>
            </a:r>
            <a:r>
              <a:rPr lang="en-US"/>
              <a:t> </a:t>
            </a:r>
            <a:r>
              <a:rPr lang="en-US" err="1"/>
              <a:t>metriktir</a:t>
            </a:r>
            <a:r>
              <a:rPr lang="en-US"/>
              <a:t>. Bu </a:t>
            </a:r>
            <a:r>
              <a:rPr lang="en-US" err="1"/>
              <a:t>skor</a:t>
            </a:r>
            <a:r>
              <a:rPr lang="en-US"/>
              <a:t>, </a:t>
            </a:r>
            <a:r>
              <a:rPr lang="en-US" err="1"/>
              <a:t>sistemin</a:t>
            </a:r>
            <a:r>
              <a:rPr lang="en-US"/>
              <a:t> </a:t>
            </a:r>
            <a:r>
              <a:rPr lang="en-US" err="1"/>
              <a:t>ürettiği</a:t>
            </a:r>
            <a:r>
              <a:rPr lang="en-US"/>
              <a:t> </a:t>
            </a:r>
            <a:r>
              <a:rPr lang="en-US" err="1"/>
              <a:t>cevabın</a:t>
            </a:r>
            <a:r>
              <a:rPr lang="en-US"/>
              <a:t>, </a:t>
            </a:r>
            <a:r>
              <a:rPr lang="en-US" err="1"/>
              <a:t>gerçek</a:t>
            </a:r>
            <a:r>
              <a:rPr lang="en-US"/>
              <a:t> </a:t>
            </a:r>
            <a:r>
              <a:rPr lang="en-US" err="1"/>
              <a:t>cevapla</a:t>
            </a:r>
            <a:r>
              <a:rPr lang="en-US"/>
              <a:t> tam </a:t>
            </a:r>
            <a:r>
              <a:rPr lang="en-US" err="1"/>
              <a:t>olarak</a:t>
            </a:r>
            <a:r>
              <a:rPr lang="en-US"/>
              <a:t> </a:t>
            </a:r>
            <a:r>
              <a:rPr lang="en-US" err="1"/>
              <a:t>eşleşme</a:t>
            </a:r>
            <a:r>
              <a:rPr lang="en-US"/>
              <a:t> </a:t>
            </a:r>
            <a:r>
              <a:rPr lang="en-US" err="1"/>
              <a:t>yüzdesini</a:t>
            </a:r>
            <a:r>
              <a:rPr lang="en-US"/>
              <a:t> </a:t>
            </a:r>
            <a:r>
              <a:rPr lang="en-US" err="1"/>
              <a:t>ifade</a:t>
            </a:r>
            <a:r>
              <a:rPr lang="en-US"/>
              <a:t> </a:t>
            </a:r>
            <a:r>
              <a:rPr lang="en-US" err="1"/>
              <a:t>eder</a:t>
            </a:r>
            <a:r>
              <a:rPr lang="en-US"/>
              <a:t>. </a:t>
            </a:r>
            <a:r>
              <a:rPr lang="en-US" err="1"/>
              <a:t>Örneğin</a:t>
            </a:r>
            <a:r>
              <a:rPr lang="en-US"/>
              <a:t>, 100 </a:t>
            </a:r>
            <a:r>
              <a:rPr lang="en-US" err="1"/>
              <a:t>sorudan</a:t>
            </a:r>
            <a:r>
              <a:rPr lang="en-US"/>
              <a:t> 80'ine tam </a:t>
            </a:r>
            <a:r>
              <a:rPr lang="en-US" err="1"/>
              <a:t>olarak</a:t>
            </a:r>
            <a:r>
              <a:rPr lang="en-US"/>
              <a:t> </a:t>
            </a:r>
            <a:r>
              <a:rPr lang="en-US" err="1"/>
              <a:t>doğru</a:t>
            </a:r>
            <a:r>
              <a:rPr lang="en-US"/>
              <a:t> </a:t>
            </a:r>
            <a:r>
              <a:rPr lang="en-US" err="1"/>
              <a:t>cevap</a:t>
            </a:r>
            <a:r>
              <a:rPr lang="en-US"/>
              <a:t> </a:t>
            </a:r>
            <a:r>
              <a:rPr lang="en-US" err="1"/>
              <a:t>verilirse</a:t>
            </a:r>
            <a:r>
              <a:rPr lang="en-US"/>
              <a:t>, EM </a:t>
            </a:r>
            <a:r>
              <a:rPr lang="en-US" err="1"/>
              <a:t>skoru</a:t>
            </a:r>
            <a:r>
              <a:rPr lang="en-US"/>
              <a:t> %80 </a:t>
            </a:r>
            <a:r>
              <a:rPr lang="en-US" err="1"/>
              <a:t>olur</a:t>
            </a:r>
            <a:r>
              <a:rPr lang="en-US"/>
              <a:t>. EM </a:t>
            </a:r>
            <a:r>
              <a:rPr lang="en-US" err="1"/>
              <a:t>skoru</a:t>
            </a:r>
            <a:r>
              <a:rPr lang="en-US"/>
              <a:t>, </a:t>
            </a:r>
            <a:r>
              <a:rPr lang="en-US" err="1"/>
              <a:t>bir</a:t>
            </a:r>
            <a:r>
              <a:rPr lang="en-US"/>
              <a:t> QA </a:t>
            </a:r>
            <a:r>
              <a:rPr lang="en-US" err="1"/>
              <a:t>sisteminin</a:t>
            </a:r>
            <a:r>
              <a:rPr lang="en-US"/>
              <a:t> ne </a:t>
            </a:r>
            <a:r>
              <a:rPr lang="en-US" err="1"/>
              <a:t>kadar</a:t>
            </a:r>
            <a:r>
              <a:rPr lang="en-US"/>
              <a:t> </a:t>
            </a:r>
            <a:r>
              <a:rPr lang="en-US" err="1"/>
              <a:t>doğru</a:t>
            </a:r>
            <a:r>
              <a:rPr lang="en-US"/>
              <a:t> </a:t>
            </a:r>
            <a:r>
              <a:rPr lang="en-US" err="1"/>
              <a:t>ve</a:t>
            </a:r>
            <a:r>
              <a:rPr lang="en-US"/>
              <a:t> </a:t>
            </a:r>
            <a:r>
              <a:rPr lang="en-US" err="1"/>
              <a:t>hassas</a:t>
            </a:r>
            <a:r>
              <a:rPr lang="en-US"/>
              <a:t> </a:t>
            </a:r>
            <a:r>
              <a:rPr lang="en-US" err="1"/>
              <a:t>olduğunu</a:t>
            </a:r>
            <a:r>
              <a:rPr lang="en-US"/>
              <a:t> </a:t>
            </a:r>
            <a:r>
              <a:rPr lang="en-US" err="1"/>
              <a:t>gösterir</a:t>
            </a:r>
            <a:r>
              <a:rPr lang="en-US"/>
              <a:t>.</a:t>
            </a:r>
            <a:endParaRPr lang="tr-TR"/>
          </a:p>
          <a:p>
            <a:endParaRPr lang="en-US">
              <a:cs typeface="Calibri"/>
            </a:endParaRPr>
          </a:p>
        </p:txBody>
      </p:sp>
      <p:sp>
        <p:nvSpPr>
          <p:cNvPr id="4" name="Slayt Numarası Yer Tutucusu 3"/>
          <p:cNvSpPr>
            <a:spLocks noGrp="1"/>
          </p:cNvSpPr>
          <p:nvPr>
            <p:ph type="sldNum" sz="quarter" idx="5"/>
          </p:nvPr>
        </p:nvSpPr>
        <p:spPr/>
        <p:txBody>
          <a:bodyPr/>
          <a:lstStyle/>
          <a:p>
            <a:fld id="{31082173-E209-43AD-8FDD-E8413C011A86}" type="slidenum">
              <a:rPr lang="tr-TR"/>
              <a:t>14</a:t>
            </a:fld>
            <a:endParaRPr lang="tr-TR"/>
          </a:p>
        </p:txBody>
      </p:sp>
    </p:spTree>
    <p:extLst>
      <p:ext uri="{BB962C8B-B14F-4D97-AF65-F5344CB8AC3E}">
        <p14:creationId xmlns:p14="http://schemas.microsoft.com/office/powerpoint/2010/main" val="3598930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3/31/2024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93722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3/31/2024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87909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3/31/2024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53912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3/31/2024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23623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3/31/2024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01136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3/31/2024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95637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3/31/2024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97643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3/31/2024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29179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3/31/2024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44378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3/31/2024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06517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3/31/2024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42935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3/31/2024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20558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3/31/2024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85981597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5" r:id="rId7"/>
    <p:sldLayoutId id="2147483676" r:id="rId8"/>
    <p:sldLayoutId id="2147483677" r:id="rId9"/>
    <p:sldLayoutId id="2147483678" r:id="rId10"/>
    <p:sldLayoutId id="2147483679" r:id="rId11"/>
    <p:sldLayoutId id="2147483681"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semanticscholar.org/paper/543e08d6ecbad7efe05a1912c2c2a2bd2a9bb21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emojiall.com/tr/emoji/%F0%9F%8E%89"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93D702E-F4E0-47FC-A74C-ECD9647A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p:cNvSpPr>
            <a:spLocks noGrp="1"/>
          </p:cNvSpPr>
          <p:nvPr>
            <p:ph type="ctrTitle"/>
          </p:nvPr>
        </p:nvSpPr>
        <p:spPr>
          <a:xfrm>
            <a:off x="1524000" y="3851974"/>
            <a:ext cx="9144000" cy="1152663"/>
          </a:xfrm>
        </p:spPr>
        <p:txBody>
          <a:bodyPr>
            <a:normAutofit/>
          </a:bodyPr>
          <a:lstStyle/>
          <a:p>
            <a:pPr algn="ctr"/>
            <a:r>
              <a:rPr lang="tr-TR">
                <a:latin typeface="Aptos Display"/>
                <a:cs typeface="Times New Roman"/>
              </a:rPr>
              <a:t>Sağlık Alanında LLM’ler</a:t>
            </a:r>
            <a:endParaRPr lang="tr-TR"/>
          </a:p>
        </p:txBody>
      </p:sp>
      <p:sp>
        <p:nvSpPr>
          <p:cNvPr id="3" name="Alt Başlık 2"/>
          <p:cNvSpPr>
            <a:spLocks noGrp="1"/>
          </p:cNvSpPr>
          <p:nvPr>
            <p:ph type="subTitle" idx="1"/>
          </p:nvPr>
        </p:nvSpPr>
        <p:spPr>
          <a:xfrm>
            <a:off x="4348480" y="5102198"/>
            <a:ext cx="3942080" cy="1652625"/>
          </a:xfrm>
        </p:spPr>
        <p:txBody>
          <a:bodyPr vert="horz" lIns="91440" tIns="45720" rIns="91440" bIns="45720" rtlCol="0" anchor="t">
            <a:normAutofit fontScale="77500" lnSpcReduction="20000"/>
          </a:bodyPr>
          <a:lstStyle/>
          <a:p>
            <a:pPr algn="ctr"/>
            <a:r>
              <a:rPr lang="tr-TR" b="1" err="1"/>
              <a:t>Ders:</a:t>
            </a:r>
            <a:r>
              <a:rPr lang="tr-TR" err="1"/>
              <a:t>Seminer</a:t>
            </a:r>
            <a:endParaRPr lang="tr-TR"/>
          </a:p>
          <a:p>
            <a:pPr algn="ctr"/>
            <a:r>
              <a:rPr lang="tr-TR" b="1" err="1"/>
              <a:t>Hoca:</a:t>
            </a:r>
            <a:r>
              <a:rPr lang="tr-TR" err="1"/>
              <a:t>hamza</a:t>
            </a:r>
            <a:r>
              <a:rPr lang="tr-TR"/>
              <a:t> </a:t>
            </a:r>
            <a:r>
              <a:rPr lang="tr-TR" err="1"/>
              <a:t>osman</a:t>
            </a:r>
            <a:r>
              <a:rPr lang="tr-TR"/>
              <a:t> ilhan</a:t>
            </a:r>
          </a:p>
          <a:p>
            <a:pPr algn="ctr"/>
            <a:r>
              <a:rPr lang="tr-TR" b="1" err="1"/>
              <a:t>Sunan:</a:t>
            </a:r>
            <a:r>
              <a:rPr lang="tr-TR" err="1"/>
              <a:t>Muhammed</a:t>
            </a:r>
            <a:r>
              <a:rPr lang="tr-TR"/>
              <a:t> kayra bulut</a:t>
            </a:r>
          </a:p>
          <a:p>
            <a:pPr algn="ctr"/>
            <a:r>
              <a:rPr lang="tr-TR" b="1"/>
              <a:t>Nu:</a:t>
            </a:r>
            <a:r>
              <a:rPr lang="tr-TR"/>
              <a:t>23501059</a:t>
            </a:r>
          </a:p>
        </p:txBody>
      </p:sp>
      <p:pic>
        <p:nvPicPr>
          <p:cNvPr id="4" name="Picture 3" descr="Üzerinde doktorların kullandığı gereçler bulunan pembe bir masa">
            <a:extLst>
              <a:ext uri="{FF2B5EF4-FFF2-40B4-BE49-F238E27FC236}">
                <a16:creationId xmlns:a16="http://schemas.microsoft.com/office/drawing/2014/main" id="{129AF91D-29FF-0375-471A-3090D5A93DC2}"/>
              </a:ext>
            </a:extLst>
          </p:cNvPr>
          <p:cNvPicPr>
            <a:picLocks noChangeAspect="1"/>
          </p:cNvPicPr>
          <p:nvPr/>
        </p:nvPicPr>
        <p:blipFill rotWithShape="1">
          <a:blip r:embed="rId2"/>
          <a:srcRect t="30876" r="-7" b="14578"/>
          <a:stretch/>
        </p:blipFill>
        <p:spPr>
          <a:xfrm>
            <a:off x="838201" y="10"/>
            <a:ext cx="10484412" cy="3811394"/>
          </a:xfrm>
          <a:custGeom>
            <a:avLst/>
            <a:gdLst/>
            <a:ahLst/>
            <a:cxnLst/>
            <a:rect l="l" t="t" r="r" b="b"/>
            <a:pathLst>
              <a:path w="10484412" h="3811404">
                <a:moveTo>
                  <a:pt x="0" y="3811403"/>
                </a:moveTo>
                <a:lnTo>
                  <a:pt x="10484412" y="3811403"/>
                </a:lnTo>
                <a:lnTo>
                  <a:pt x="10484412" y="3811404"/>
                </a:lnTo>
                <a:lnTo>
                  <a:pt x="0" y="3811404"/>
                </a:lnTo>
                <a:close/>
                <a:moveTo>
                  <a:pt x="181717" y="0"/>
                </a:moveTo>
                <a:lnTo>
                  <a:pt x="10224015" y="0"/>
                </a:lnTo>
                <a:cubicBezTo>
                  <a:pt x="10261561" y="45054"/>
                  <a:pt x="10301611" y="85103"/>
                  <a:pt x="10369193" y="110134"/>
                </a:cubicBezTo>
                <a:cubicBezTo>
                  <a:pt x="10321635" y="167704"/>
                  <a:pt x="10236530" y="182722"/>
                  <a:pt x="10173954" y="222771"/>
                </a:cubicBezTo>
                <a:cubicBezTo>
                  <a:pt x="10168948" y="255310"/>
                  <a:pt x="10269071" y="245298"/>
                  <a:pt x="10241537" y="317887"/>
                </a:cubicBezTo>
                <a:cubicBezTo>
                  <a:pt x="10206494" y="418008"/>
                  <a:pt x="10241537" y="528142"/>
                  <a:pt x="10071328" y="573196"/>
                </a:cubicBezTo>
                <a:cubicBezTo>
                  <a:pt x="10023770" y="668312"/>
                  <a:pt x="10008751" y="820997"/>
                  <a:pt x="10113880" y="913610"/>
                </a:cubicBezTo>
                <a:cubicBezTo>
                  <a:pt x="10271573" y="1048774"/>
                  <a:pt x="10244040" y="1138885"/>
                  <a:pt x="10036285" y="1216478"/>
                </a:cubicBezTo>
                <a:cubicBezTo>
                  <a:pt x="10011255" y="1226491"/>
                  <a:pt x="9978715" y="1231497"/>
                  <a:pt x="9966200" y="1256528"/>
                </a:cubicBezTo>
                <a:cubicBezTo>
                  <a:pt x="9986224" y="1289067"/>
                  <a:pt x="10031280" y="1281557"/>
                  <a:pt x="10063819" y="1289067"/>
                </a:cubicBezTo>
                <a:cubicBezTo>
                  <a:pt x="10211500" y="1324110"/>
                  <a:pt x="10214003" y="1324110"/>
                  <a:pt x="10176457" y="1441752"/>
                </a:cubicBezTo>
                <a:cubicBezTo>
                  <a:pt x="10163942" y="1476795"/>
                  <a:pt x="10188972" y="1491813"/>
                  <a:pt x="10211500" y="1511838"/>
                </a:cubicBezTo>
                <a:cubicBezTo>
                  <a:pt x="10296604" y="1591936"/>
                  <a:pt x="10296604" y="1594439"/>
                  <a:pt x="10206494" y="1664523"/>
                </a:cubicBezTo>
                <a:cubicBezTo>
                  <a:pt x="10181463" y="1684547"/>
                  <a:pt x="10163942" y="1704572"/>
                  <a:pt x="10151426" y="1732106"/>
                </a:cubicBezTo>
                <a:cubicBezTo>
                  <a:pt x="10128899" y="1782166"/>
                  <a:pt x="10128899" y="1822216"/>
                  <a:pt x="10208996" y="1847246"/>
                </a:cubicBezTo>
                <a:cubicBezTo>
                  <a:pt x="10266568" y="1864767"/>
                  <a:pt x="10296604" y="1884791"/>
                  <a:pt x="10299107" y="1939858"/>
                </a:cubicBezTo>
                <a:cubicBezTo>
                  <a:pt x="10299107" y="1987416"/>
                  <a:pt x="10306617" y="2017452"/>
                  <a:pt x="10244040" y="2037477"/>
                </a:cubicBezTo>
                <a:cubicBezTo>
                  <a:pt x="10193979" y="2054998"/>
                  <a:pt x="10178960" y="2090041"/>
                  <a:pt x="10183966" y="2130089"/>
                </a:cubicBezTo>
                <a:cubicBezTo>
                  <a:pt x="10193979" y="2230211"/>
                  <a:pt x="10126396" y="2287781"/>
                  <a:pt x="10013758" y="2335339"/>
                </a:cubicBezTo>
                <a:cubicBezTo>
                  <a:pt x="9908629" y="2377890"/>
                  <a:pt x="9813513" y="2437963"/>
                  <a:pt x="9715893" y="2493030"/>
                </a:cubicBezTo>
                <a:cubicBezTo>
                  <a:pt x="9605758" y="2553103"/>
                  <a:pt x="9480605" y="2590649"/>
                  <a:pt x="9347942" y="2623189"/>
                </a:cubicBezTo>
                <a:cubicBezTo>
                  <a:pt x="9370469" y="2665740"/>
                  <a:pt x="9453071" y="2640710"/>
                  <a:pt x="9460580" y="2700783"/>
                </a:cubicBezTo>
                <a:cubicBezTo>
                  <a:pt x="9255329" y="2753346"/>
                  <a:pt x="9060089" y="2833444"/>
                  <a:pt x="8827305" y="2855971"/>
                </a:cubicBezTo>
                <a:cubicBezTo>
                  <a:pt x="9015035" y="2843456"/>
                  <a:pt x="9182740" y="2908535"/>
                  <a:pt x="9360458" y="2926056"/>
                </a:cubicBezTo>
                <a:cubicBezTo>
                  <a:pt x="9377980" y="2961099"/>
                  <a:pt x="9337930" y="2951087"/>
                  <a:pt x="9322912" y="2958595"/>
                </a:cubicBezTo>
                <a:cubicBezTo>
                  <a:pt x="9307893" y="2963602"/>
                  <a:pt x="9287869" y="2966105"/>
                  <a:pt x="9285366" y="2991135"/>
                </a:cubicBezTo>
                <a:cubicBezTo>
                  <a:pt x="9370469" y="3023675"/>
                  <a:pt x="9478102" y="2998644"/>
                  <a:pt x="9565709" y="3033687"/>
                </a:cubicBezTo>
                <a:cubicBezTo>
                  <a:pt x="9543182" y="3083748"/>
                  <a:pt x="9468090" y="3056214"/>
                  <a:pt x="9435550" y="3096263"/>
                </a:cubicBezTo>
                <a:cubicBezTo>
                  <a:pt x="9518151" y="3101269"/>
                  <a:pt x="9593243" y="3103772"/>
                  <a:pt x="9668335" y="3113784"/>
                </a:cubicBezTo>
                <a:cubicBezTo>
                  <a:pt x="9725905" y="3121294"/>
                  <a:pt x="9740924" y="3163845"/>
                  <a:pt x="9700875" y="3193882"/>
                </a:cubicBezTo>
                <a:cubicBezTo>
                  <a:pt x="9665832" y="3221415"/>
                  <a:pt x="9613268" y="3223918"/>
                  <a:pt x="9565709" y="3236434"/>
                </a:cubicBezTo>
                <a:cubicBezTo>
                  <a:pt x="9232801" y="3319034"/>
                  <a:pt x="8882372" y="3351573"/>
                  <a:pt x="8529440" y="3364088"/>
                </a:cubicBezTo>
                <a:cubicBezTo>
                  <a:pt x="7961245" y="3386616"/>
                  <a:pt x="7393049" y="3394125"/>
                  <a:pt x="6827357" y="3419155"/>
                </a:cubicBezTo>
                <a:cubicBezTo>
                  <a:pt x="6481933" y="3434173"/>
                  <a:pt x="6136510" y="3456701"/>
                  <a:pt x="5788584" y="3456701"/>
                </a:cubicBezTo>
                <a:cubicBezTo>
                  <a:pt x="5415628" y="3456701"/>
                  <a:pt x="5042671" y="3464210"/>
                  <a:pt x="4669714" y="3411646"/>
                </a:cubicBezTo>
                <a:cubicBezTo>
                  <a:pt x="4479481" y="3384113"/>
                  <a:pt x="4279236" y="3396628"/>
                  <a:pt x="4086500" y="3376603"/>
                </a:cubicBezTo>
                <a:cubicBezTo>
                  <a:pt x="3793641" y="3346568"/>
                  <a:pt x="3500782" y="3306518"/>
                  <a:pt x="3210426" y="3256458"/>
                </a:cubicBezTo>
                <a:cubicBezTo>
                  <a:pt x="3117813" y="3241439"/>
                  <a:pt x="3007678" y="3231428"/>
                  <a:pt x="2937592" y="3166348"/>
                </a:cubicBezTo>
                <a:cubicBezTo>
                  <a:pt x="2824954" y="3211403"/>
                  <a:pt x="2757372" y="3131305"/>
                  <a:pt x="2669765" y="3106275"/>
                </a:cubicBezTo>
                <a:cubicBezTo>
                  <a:pt x="2634722" y="3096263"/>
                  <a:pt x="2592169" y="3081245"/>
                  <a:pt x="2597176" y="3048705"/>
                </a:cubicBezTo>
                <a:cubicBezTo>
                  <a:pt x="2604685" y="3006154"/>
                  <a:pt x="2654746" y="2978620"/>
                  <a:pt x="2702304" y="2986130"/>
                </a:cubicBezTo>
                <a:cubicBezTo>
                  <a:pt x="2849986" y="3011160"/>
                  <a:pt x="2985150" y="2948584"/>
                  <a:pt x="3137838" y="2956093"/>
                </a:cubicBezTo>
                <a:cubicBezTo>
                  <a:pt x="3005175" y="2933565"/>
                  <a:pt x="2872513" y="2908535"/>
                  <a:pt x="2739850" y="2886007"/>
                </a:cubicBezTo>
                <a:cubicBezTo>
                  <a:pt x="2940095" y="2863480"/>
                  <a:pt x="3132831" y="2896020"/>
                  <a:pt x="3328071" y="2913541"/>
                </a:cubicBezTo>
                <a:cubicBezTo>
                  <a:pt x="3390647" y="2921050"/>
                  <a:pt x="3485763" y="2968608"/>
                  <a:pt x="3503285" y="2898523"/>
                </a:cubicBezTo>
                <a:cubicBezTo>
                  <a:pt x="3513297" y="2850965"/>
                  <a:pt x="3410671" y="2850965"/>
                  <a:pt x="3350598" y="2838450"/>
                </a:cubicBezTo>
                <a:cubicBezTo>
                  <a:pt x="3090279" y="2785886"/>
                  <a:pt x="2824954" y="2758353"/>
                  <a:pt x="2562133" y="2725813"/>
                </a:cubicBezTo>
                <a:cubicBezTo>
                  <a:pt x="2537102" y="2723310"/>
                  <a:pt x="2504562" y="2725813"/>
                  <a:pt x="2487041" y="2715801"/>
                </a:cubicBezTo>
                <a:cubicBezTo>
                  <a:pt x="2354378" y="2633200"/>
                  <a:pt x="2184170" y="2608170"/>
                  <a:pt x="1998943" y="2548097"/>
                </a:cubicBezTo>
                <a:cubicBezTo>
                  <a:pt x="2116587" y="2515558"/>
                  <a:pt x="2196685" y="2575630"/>
                  <a:pt x="2294304" y="2560612"/>
                </a:cubicBezTo>
                <a:cubicBezTo>
                  <a:pt x="2196685" y="2498036"/>
                  <a:pt x="2079041" y="2488024"/>
                  <a:pt x="1978918" y="2455485"/>
                </a:cubicBezTo>
                <a:cubicBezTo>
                  <a:pt x="1906330" y="2430454"/>
                  <a:pt x="1635999" y="2357866"/>
                  <a:pt x="1595950" y="2335339"/>
                </a:cubicBezTo>
                <a:cubicBezTo>
                  <a:pt x="1473299" y="2267756"/>
                  <a:pt x="1315606" y="2237720"/>
                  <a:pt x="1215483" y="2145108"/>
                </a:cubicBezTo>
                <a:cubicBezTo>
                  <a:pt x="1145398" y="2080028"/>
                  <a:pt x="1025251" y="2095047"/>
                  <a:pt x="942649" y="2049992"/>
                </a:cubicBezTo>
                <a:cubicBezTo>
                  <a:pt x="912613" y="2004937"/>
                  <a:pt x="972686" y="1994925"/>
                  <a:pt x="992711" y="1969894"/>
                </a:cubicBezTo>
                <a:cubicBezTo>
                  <a:pt x="1020244" y="1939858"/>
                  <a:pt x="972686" y="1922337"/>
                  <a:pt x="960170" y="1884791"/>
                </a:cubicBezTo>
                <a:cubicBezTo>
                  <a:pt x="1117863" y="1922337"/>
                  <a:pt x="1268048" y="1944864"/>
                  <a:pt x="1448268" y="1957380"/>
                </a:cubicBezTo>
                <a:cubicBezTo>
                  <a:pt x="1390698" y="1897306"/>
                  <a:pt x="1318109" y="1927343"/>
                  <a:pt x="1270551" y="1904815"/>
                </a:cubicBezTo>
                <a:cubicBezTo>
                  <a:pt x="1238011" y="1889797"/>
                  <a:pt x="1190453" y="1884791"/>
                  <a:pt x="1200466" y="1849749"/>
                </a:cubicBezTo>
                <a:cubicBezTo>
                  <a:pt x="1207974" y="1822216"/>
                  <a:pt x="1248023" y="1824718"/>
                  <a:pt x="1278060" y="1827221"/>
                </a:cubicBezTo>
                <a:cubicBezTo>
                  <a:pt x="1393201" y="1834730"/>
                  <a:pt x="1503336" y="1834730"/>
                  <a:pt x="1615974" y="1764645"/>
                </a:cubicBezTo>
                <a:cubicBezTo>
                  <a:pt x="1338134" y="1669530"/>
                  <a:pt x="1015238" y="1717087"/>
                  <a:pt x="767434" y="1576917"/>
                </a:cubicBezTo>
                <a:cubicBezTo>
                  <a:pt x="802477" y="1531862"/>
                  <a:pt x="852539" y="1554390"/>
                  <a:pt x="890085" y="1559396"/>
                </a:cubicBezTo>
                <a:cubicBezTo>
                  <a:pt x="1132882" y="1591936"/>
                  <a:pt x="2003949" y="1514341"/>
                  <a:pt x="2129102" y="1556893"/>
                </a:cubicBezTo>
                <a:cubicBezTo>
                  <a:pt x="2204195" y="1584426"/>
                  <a:pt x="2286796" y="1594439"/>
                  <a:pt x="2369396" y="1576917"/>
                </a:cubicBezTo>
                <a:cubicBezTo>
                  <a:pt x="2469519" y="1554390"/>
                  <a:pt x="1881298" y="1519347"/>
                  <a:pt x="1746133" y="1421728"/>
                </a:cubicBezTo>
                <a:cubicBezTo>
                  <a:pt x="1678551" y="1374170"/>
                  <a:pt x="1082821" y="1146394"/>
                  <a:pt x="819999" y="1083817"/>
                </a:cubicBezTo>
                <a:cubicBezTo>
                  <a:pt x="857545" y="1041266"/>
                  <a:pt x="952662" y="1066296"/>
                  <a:pt x="940146" y="993707"/>
                </a:cubicBezTo>
                <a:cubicBezTo>
                  <a:pt x="794969" y="956162"/>
                  <a:pt x="627263" y="961168"/>
                  <a:pt x="459558" y="903598"/>
                </a:cubicBezTo>
                <a:cubicBezTo>
                  <a:pt x="537153" y="858543"/>
                  <a:pt x="622257" y="883573"/>
                  <a:pt x="699852" y="868556"/>
                </a:cubicBezTo>
                <a:cubicBezTo>
                  <a:pt x="657300" y="813489"/>
                  <a:pt x="582208" y="823500"/>
                  <a:pt x="522134" y="813489"/>
                </a:cubicBezTo>
                <a:cubicBezTo>
                  <a:pt x="464564" y="803476"/>
                  <a:pt x="349423" y="708360"/>
                  <a:pt x="374453" y="713367"/>
                </a:cubicBezTo>
                <a:cubicBezTo>
                  <a:pt x="607238" y="750912"/>
                  <a:pt x="842526" y="735895"/>
                  <a:pt x="1075312" y="773440"/>
                </a:cubicBezTo>
                <a:cubicBezTo>
                  <a:pt x="1152907" y="785955"/>
                  <a:pt x="1238011" y="810986"/>
                  <a:pt x="1275557" y="728385"/>
                </a:cubicBezTo>
                <a:cubicBezTo>
                  <a:pt x="1285569" y="703355"/>
                  <a:pt x="1278060" y="695846"/>
                  <a:pt x="1385692" y="725882"/>
                </a:cubicBezTo>
                <a:cubicBezTo>
                  <a:pt x="1425741" y="738397"/>
                  <a:pt x="1483311" y="750912"/>
                  <a:pt x="1525863" y="718373"/>
                </a:cubicBezTo>
                <a:cubicBezTo>
                  <a:pt x="1498330" y="678325"/>
                  <a:pt x="1445765" y="690839"/>
                  <a:pt x="1408219" y="680828"/>
                </a:cubicBezTo>
                <a:cubicBezTo>
                  <a:pt x="1305594" y="653294"/>
                  <a:pt x="922624" y="548166"/>
                  <a:pt x="825005" y="518129"/>
                </a:cubicBezTo>
                <a:cubicBezTo>
                  <a:pt x="619754" y="453051"/>
                  <a:pt x="492098" y="475578"/>
                  <a:pt x="286846" y="405492"/>
                </a:cubicBezTo>
                <a:cubicBezTo>
                  <a:pt x="356932" y="407995"/>
                  <a:pt x="336907" y="380462"/>
                  <a:pt x="406993" y="380462"/>
                </a:cubicBezTo>
                <a:cubicBezTo>
                  <a:pt x="437030" y="380462"/>
                  <a:pt x="472073" y="372954"/>
                  <a:pt x="472073" y="342917"/>
                </a:cubicBezTo>
                <a:cubicBezTo>
                  <a:pt x="472073" y="315384"/>
                  <a:pt x="104123" y="170207"/>
                  <a:pt x="156686" y="155188"/>
                </a:cubicBezTo>
                <a:cubicBezTo>
                  <a:pt x="301865" y="115140"/>
                  <a:pt x="667312" y="227777"/>
                  <a:pt x="579705" y="175213"/>
                </a:cubicBezTo>
                <a:cubicBezTo>
                  <a:pt x="447042" y="92613"/>
                  <a:pt x="427018" y="77594"/>
                  <a:pt x="326895" y="67583"/>
                </a:cubicBezTo>
                <a:cubicBezTo>
                  <a:pt x="296858" y="62576"/>
                  <a:pt x="244294" y="35043"/>
                  <a:pt x="181717" y="0"/>
                </a:cubicBezTo>
                <a:close/>
              </a:path>
            </a:pathLst>
          </a:custGeom>
        </p:spPr>
      </p:pic>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useBgFill="1">
        <p:nvSpPr>
          <p:cNvPr id="23" name="Rectangle 22">
            <a:extLst>
              <a:ext uri="{FF2B5EF4-FFF2-40B4-BE49-F238E27FC236}">
                <a16:creationId xmlns:a16="http://schemas.microsoft.com/office/drawing/2014/main" id="{6E2B17B6-CB6E-4E5C-AC3B-18B7C91D8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7F674D0-5816-4E8A-BCEB-6637F2469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26">
            <a:extLst>
              <a:ext uri="{FF2B5EF4-FFF2-40B4-BE49-F238E27FC236}">
                <a16:creationId xmlns:a16="http://schemas.microsoft.com/office/drawing/2014/main" id="{FD78F7CD-9EFB-48CC-80BD-85B57EE4D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162050"/>
            <a:ext cx="5470628" cy="4194013"/>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Metin kutusu 1">
            <a:extLst>
              <a:ext uri="{FF2B5EF4-FFF2-40B4-BE49-F238E27FC236}">
                <a16:creationId xmlns:a16="http://schemas.microsoft.com/office/drawing/2014/main" id="{C6D02DFC-4F1D-0CD4-9EF2-5A9B3F934BC9}"/>
              </a:ext>
            </a:extLst>
          </p:cNvPr>
          <p:cNvSpPr txBox="1"/>
          <p:nvPr/>
        </p:nvSpPr>
        <p:spPr>
          <a:xfrm>
            <a:off x="1400175" y="2524126"/>
            <a:ext cx="3833312" cy="145732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fontScale="92500" lnSpcReduction="10000"/>
          </a:bodyPr>
          <a:lstStyle/>
          <a:p>
            <a:pPr algn="ctr">
              <a:lnSpc>
                <a:spcPct val="90000"/>
              </a:lnSpc>
              <a:spcBef>
                <a:spcPct val="0"/>
              </a:spcBef>
              <a:spcAft>
                <a:spcPts val="600"/>
              </a:spcAft>
            </a:pPr>
            <a:r>
              <a:rPr lang="en-US" sz="2200" b="1" i="1">
                <a:latin typeface="+mj-lt"/>
                <a:ea typeface="+mj-ea"/>
                <a:cs typeface="+mj-cs"/>
              </a:rPr>
              <a:t>Makale: Almanac — Retrieval-Augmented Language Models for Clinical Medicine</a:t>
            </a:r>
          </a:p>
          <a:p>
            <a:pPr algn="ctr">
              <a:lnSpc>
                <a:spcPct val="90000"/>
              </a:lnSpc>
              <a:spcBef>
                <a:spcPct val="0"/>
              </a:spcBef>
              <a:spcAft>
                <a:spcPts val="600"/>
              </a:spcAft>
            </a:pPr>
            <a:r>
              <a:rPr lang="en-US" sz="2200" b="1" i="1">
                <a:latin typeface="+mj-lt"/>
                <a:ea typeface="+mj-ea"/>
                <a:cs typeface="+mj-cs"/>
              </a:rPr>
              <a:t>Veri Seti: </a:t>
            </a:r>
            <a:r>
              <a:rPr lang="en-US" sz="2200" b="1" i="1" err="1">
                <a:solidFill>
                  <a:srgbClr val="FFFFFF"/>
                </a:solidFill>
                <a:ea typeface="+mn-lt"/>
                <a:cs typeface="+mn-lt"/>
              </a:rPr>
              <a:t>ClinicalQA</a:t>
            </a:r>
            <a:endParaRPr lang="en-US" sz="2200" b="1" i="1" err="1">
              <a:solidFill>
                <a:srgbClr val="FFFFFF"/>
              </a:solidFill>
              <a:latin typeface="+mj-lt"/>
              <a:ea typeface="+mj-ea"/>
              <a:cs typeface="+mj-cs"/>
            </a:endParaRPr>
          </a:p>
        </p:txBody>
      </p:sp>
      <p:pic>
        <p:nvPicPr>
          <p:cNvPr id="5" name="Grafik 4">
            <a:extLst>
              <a:ext uri="{FF2B5EF4-FFF2-40B4-BE49-F238E27FC236}">
                <a16:creationId xmlns:a16="http://schemas.microsoft.com/office/drawing/2014/main" id="{3EA56630-6599-4745-0443-68251734A0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12216" y="1163555"/>
            <a:ext cx="6557118" cy="3620261"/>
          </a:xfrm>
          <a:prstGeom prst="rect">
            <a:avLst/>
          </a:prstGeom>
        </p:spPr>
      </p:pic>
      <p:sp>
        <p:nvSpPr>
          <p:cNvPr id="4" name="Metin kutusu 3">
            <a:extLst>
              <a:ext uri="{FF2B5EF4-FFF2-40B4-BE49-F238E27FC236}">
                <a16:creationId xmlns:a16="http://schemas.microsoft.com/office/drawing/2014/main" id="{4B037533-3694-E6D9-5D06-4DB4B5FFC22B}"/>
              </a:ext>
            </a:extLst>
          </p:cNvPr>
          <p:cNvSpPr txBox="1"/>
          <p:nvPr/>
        </p:nvSpPr>
        <p:spPr>
          <a:xfrm>
            <a:off x="6386456" y="4884869"/>
            <a:ext cx="57374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chemeClr val="tx1">
                    <a:lumMod val="85000"/>
                  </a:schemeClr>
                </a:solidFill>
                <a:ea typeface="+mn-lt"/>
                <a:cs typeface="+mn-lt"/>
              </a:rPr>
              <a:t>diagrams.helpful </a:t>
            </a:r>
            <a:r>
              <a:rPr lang="en-US">
                <a:solidFill>
                  <a:schemeClr val="tx1">
                    <a:lumMod val="85000"/>
                  </a:schemeClr>
                </a:solidFill>
                <a:ea typeface="+mn-lt"/>
                <a:cs typeface="Segoe UI"/>
              </a:rPr>
              <a:t>sitesi</a:t>
            </a:r>
            <a:r>
              <a:rPr lang="en-US">
                <a:solidFill>
                  <a:srgbClr val="D9D9D9"/>
                </a:solidFill>
                <a:cs typeface="Segoe UI"/>
              </a:rPr>
              <a:t> yardımıyla oluşturulmuştur</a:t>
            </a:r>
          </a:p>
        </p:txBody>
      </p:sp>
    </p:spTree>
    <p:extLst>
      <p:ext uri="{BB962C8B-B14F-4D97-AF65-F5344CB8AC3E}">
        <p14:creationId xmlns:p14="http://schemas.microsoft.com/office/powerpoint/2010/main" val="293170293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tin kutusu 5">
            <a:extLst>
              <a:ext uri="{FF2B5EF4-FFF2-40B4-BE49-F238E27FC236}">
                <a16:creationId xmlns:a16="http://schemas.microsoft.com/office/drawing/2014/main" id="{72FAD269-AE5E-DEE1-C0D4-E007D4F8F1B0}"/>
              </a:ext>
            </a:extLst>
          </p:cNvPr>
          <p:cNvSpPr txBox="1"/>
          <p:nvPr/>
        </p:nvSpPr>
        <p:spPr>
          <a:xfrm>
            <a:off x="2822985" y="6487310"/>
            <a:ext cx="57374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solidFill>
                  <a:schemeClr val="bg1">
                    <a:lumMod val="85000"/>
                  </a:schemeClr>
                </a:solidFill>
                <a:ea typeface="+mn-lt"/>
                <a:cs typeface="+mn-lt"/>
              </a:rPr>
              <a:t>diagrams.helpful</a:t>
            </a:r>
            <a:r>
              <a:rPr lang="en-US">
                <a:solidFill>
                  <a:schemeClr val="bg1">
                    <a:lumMod val="85000"/>
                  </a:schemeClr>
                </a:solidFill>
                <a:ea typeface="+mn-lt"/>
                <a:cs typeface="+mn-lt"/>
              </a:rPr>
              <a:t> </a:t>
            </a:r>
            <a:r>
              <a:rPr lang="en-US" err="1">
                <a:solidFill>
                  <a:schemeClr val="bg1">
                    <a:lumMod val="85000"/>
                  </a:schemeClr>
                </a:solidFill>
                <a:ea typeface="+mn-lt"/>
                <a:cs typeface="Segoe UI"/>
              </a:rPr>
              <a:t>sitesi</a:t>
            </a:r>
            <a:r>
              <a:rPr lang="en-US">
                <a:solidFill>
                  <a:schemeClr val="bg1">
                    <a:lumMod val="85000"/>
                  </a:schemeClr>
                </a:solidFill>
                <a:cs typeface="Segoe UI"/>
              </a:rPr>
              <a:t> </a:t>
            </a:r>
            <a:r>
              <a:rPr lang="en-US" err="1">
                <a:solidFill>
                  <a:schemeClr val="bg1">
                    <a:lumMod val="85000"/>
                  </a:schemeClr>
                </a:solidFill>
                <a:cs typeface="Segoe UI"/>
              </a:rPr>
              <a:t>yardımıyla</a:t>
            </a:r>
            <a:r>
              <a:rPr lang="en-US">
                <a:solidFill>
                  <a:schemeClr val="bg1">
                    <a:lumMod val="85000"/>
                  </a:schemeClr>
                </a:solidFill>
                <a:cs typeface="Segoe UI"/>
              </a:rPr>
              <a:t> </a:t>
            </a:r>
            <a:r>
              <a:rPr lang="en-US" err="1">
                <a:solidFill>
                  <a:schemeClr val="bg1">
                    <a:lumMod val="85000"/>
                  </a:schemeClr>
                </a:solidFill>
                <a:cs typeface="Segoe UI"/>
              </a:rPr>
              <a:t>oluşturulmuştur</a:t>
            </a:r>
            <a:endParaRPr lang="en-US">
              <a:solidFill>
                <a:schemeClr val="bg1">
                  <a:lumMod val="85000"/>
                </a:schemeClr>
              </a:solidFill>
              <a:cs typeface="Segoe UI"/>
            </a:endParaRPr>
          </a:p>
        </p:txBody>
      </p:sp>
      <p:pic>
        <p:nvPicPr>
          <p:cNvPr id="8" name="Grafik 7">
            <a:extLst>
              <a:ext uri="{FF2B5EF4-FFF2-40B4-BE49-F238E27FC236}">
                <a16:creationId xmlns:a16="http://schemas.microsoft.com/office/drawing/2014/main" id="{EAADF889-374F-CDEF-25F5-4123EB7745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43305" y="5043"/>
            <a:ext cx="8833035" cy="6466913"/>
          </a:xfrm>
          <a:prstGeom prst="rect">
            <a:avLst/>
          </a:prstGeom>
        </p:spPr>
      </p:pic>
    </p:spTree>
    <p:extLst>
      <p:ext uri="{BB962C8B-B14F-4D97-AF65-F5344CB8AC3E}">
        <p14:creationId xmlns:p14="http://schemas.microsoft.com/office/powerpoint/2010/main" val="115765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CDA7FB3-44CF-30BE-410A-1AE9FADC6638}"/>
              </a:ext>
            </a:extLst>
          </p:cNvPr>
          <p:cNvSpPr>
            <a:spLocks noGrp="1"/>
          </p:cNvSpPr>
          <p:nvPr>
            <p:ph type="title"/>
          </p:nvPr>
        </p:nvSpPr>
        <p:spPr>
          <a:xfrm>
            <a:off x="838201" y="365125"/>
            <a:ext cx="5251316" cy="1807305"/>
          </a:xfrm>
        </p:spPr>
        <p:txBody>
          <a:bodyPr>
            <a:normAutofit/>
          </a:bodyPr>
          <a:lstStyle/>
          <a:p>
            <a:r>
              <a:rPr lang="tr-TR" b="1"/>
              <a:t>Uzun Klinik Metinler için </a:t>
            </a:r>
            <a:r>
              <a:rPr lang="tr-TR" b="1" err="1"/>
              <a:t>LLM’ler</a:t>
            </a:r>
            <a:endParaRPr lang="tr-TR" err="1"/>
          </a:p>
        </p:txBody>
      </p:sp>
      <p:sp>
        <p:nvSpPr>
          <p:cNvPr id="3" name="İçerik Yer Tutucusu 2">
            <a:extLst>
              <a:ext uri="{FF2B5EF4-FFF2-40B4-BE49-F238E27FC236}">
                <a16:creationId xmlns:a16="http://schemas.microsoft.com/office/drawing/2014/main" id="{D6A95038-0FCE-E622-81BA-382628FC3AD4}"/>
              </a:ext>
            </a:extLst>
          </p:cNvPr>
          <p:cNvSpPr>
            <a:spLocks noGrp="1"/>
          </p:cNvSpPr>
          <p:nvPr>
            <p:ph idx="1"/>
          </p:nvPr>
        </p:nvSpPr>
        <p:spPr>
          <a:xfrm>
            <a:off x="838200" y="2333297"/>
            <a:ext cx="4619621" cy="3843666"/>
          </a:xfrm>
        </p:spPr>
        <p:txBody>
          <a:bodyPr vert="horz" lIns="91440" tIns="45720" rIns="91440" bIns="45720" rtlCol="0" anchor="t">
            <a:normAutofit/>
          </a:bodyPr>
          <a:lstStyle/>
          <a:p>
            <a:pPr marL="0" indent="0">
              <a:lnSpc>
                <a:spcPct val="90000"/>
              </a:lnSpc>
              <a:buNone/>
            </a:pPr>
            <a:r>
              <a:rPr lang="tr-TR" sz="1700">
                <a:ea typeface="+mn-lt"/>
                <a:cs typeface="+mn-lt"/>
              </a:rPr>
              <a:t>Uzun metinlerin doğru bir şekilde anlaşılması ve işlenmesi, tedavi süreçlerinin iyileştirilmesi ve kişiselleştirilmesi için büyük önem taşımaktadır. Bu bağlamda geliştirilen özelleşmiş modellerden </a:t>
            </a:r>
            <a:r>
              <a:rPr lang="tr-TR" sz="1700" err="1">
                <a:ea typeface="+mn-lt"/>
                <a:cs typeface="+mn-lt"/>
              </a:rPr>
              <a:t>Clinical-Longformer</a:t>
            </a:r>
            <a:r>
              <a:rPr lang="tr-TR" sz="1700">
                <a:ea typeface="+mn-lt"/>
                <a:cs typeface="+mn-lt"/>
              </a:rPr>
              <a:t> ve </a:t>
            </a:r>
            <a:r>
              <a:rPr lang="tr-TR" sz="1700" err="1">
                <a:ea typeface="+mn-lt"/>
                <a:cs typeface="+mn-lt"/>
              </a:rPr>
              <a:t>Clinical-BigBird</a:t>
            </a:r>
            <a:r>
              <a:rPr lang="tr-TR" sz="1700">
                <a:ea typeface="+mn-lt"/>
                <a:cs typeface="+mn-lt"/>
              </a:rPr>
              <a:t>, büyük metin veri kümelerinden öğrenmek için gelişmiş dikkat mekanizmalarını kullanır. Bu modeller, klinik veri tabanlarındaki uzun dokümanları işleyerek, doktorlara ve sağlık çalışanlarına hasta kayıtları, klinik notlar ve medikal literatür üzerinde daha derinlemesine analiz yapma imkanı tanır[3].</a:t>
            </a:r>
            <a:endParaRPr lang="tr-TR" sz="1700"/>
          </a:p>
        </p:txBody>
      </p:sp>
      <p:pic>
        <p:nvPicPr>
          <p:cNvPr id="4" name="Resim 3" descr="2023 ve Ötesindeki Yapay Zeka - Enterprise Next">
            <a:extLst>
              <a:ext uri="{FF2B5EF4-FFF2-40B4-BE49-F238E27FC236}">
                <a16:creationId xmlns:a16="http://schemas.microsoft.com/office/drawing/2014/main" id="{130D96B5-6162-277C-05F6-10E64C8AE270}"/>
              </a:ext>
            </a:extLst>
          </p:cNvPr>
          <p:cNvPicPr>
            <a:picLocks noChangeAspect="1"/>
          </p:cNvPicPr>
          <p:nvPr/>
        </p:nvPicPr>
        <p:blipFill rotWithShape="1">
          <a:blip r:embed="rId3"/>
          <a:srcRect l="19346" r="22616"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5" name="Metin kutusu 4">
            <a:extLst>
              <a:ext uri="{FF2B5EF4-FFF2-40B4-BE49-F238E27FC236}">
                <a16:creationId xmlns:a16="http://schemas.microsoft.com/office/drawing/2014/main" id="{50FA7870-80AF-0AF4-7DFF-2753BF8984C3}"/>
              </a:ext>
            </a:extLst>
          </p:cNvPr>
          <p:cNvSpPr txBox="1"/>
          <p:nvPr/>
        </p:nvSpPr>
        <p:spPr>
          <a:xfrm>
            <a:off x="838200" y="5769429"/>
            <a:ext cx="4561114"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000">
                <a:solidFill>
                  <a:schemeClr val="tx1">
                    <a:lumMod val="50000"/>
                    <a:lumOff val="50000"/>
                  </a:schemeClr>
                </a:solidFill>
                <a:latin typeface="Arial"/>
              </a:rPr>
              <a:t> **A </a:t>
            </a:r>
            <a:r>
              <a:rPr lang="tr-TR" sz="1000" err="1">
                <a:solidFill>
                  <a:schemeClr val="tx1">
                    <a:lumMod val="50000"/>
                    <a:lumOff val="50000"/>
                  </a:schemeClr>
                </a:solidFill>
                <a:latin typeface="Arial"/>
              </a:rPr>
              <a:t>comparative</a:t>
            </a:r>
            <a:r>
              <a:rPr lang="tr-TR" sz="1000">
                <a:solidFill>
                  <a:schemeClr val="tx1">
                    <a:lumMod val="50000"/>
                    <a:lumOff val="50000"/>
                  </a:schemeClr>
                </a:solidFill>
                <a:latin typeface="Arial"/>
              </a:rPr>
              <a:t> </a:t>
            </a:r>
            <a:r>
              <a:rPr lang="tr-TR" sz="1000" err="1">
                <a:solidFill>
                  <a:schemeClr val="tx1">
                    <a:lumMod val="50000"/>
                    <a:lumOff val="50000"/>
                  </a:schemeClr>
                </a:solidFill>
                <a:latin typeface="Arial"/>
              </a:rPr>
              <a:t>study</a:t>
            </a:r>
            <a:r>
              <a:rPr lang="tr-TR" sz="1000">
                <a:solidFill>
                  <a:schemeClr val="tx1">
                    <a:lumMod val="50000"/>
                    <a:lumOff val="50000"/>
                  </a:schemeClr>
                </a:solidFill>
                <a:latin typeface="Arial"/>
              </a:rPr>
              <a:t> of </a:t>
            </a:r>
            <a:r>
              <a:rPr lang="tr-TR" sz="1000" err="1">
                <a:solidFill>
                  <a:schemeClr val="tx1">
                    <a:lumMod val="50000"/>
                    <a:lumOff val="50000"/>
                  </a:schemeClr>
                </a:solidFill>
                <a:latin typeface="Arial"/>
              </a:rPr>
              <a:t>pretrained</a:t>
            </a:r>
            <a:r>
              <a:rPr lang="tr-TR" sz="1000">
                <a:solidFill>
                  <a:schemeClr val="tx1">
                    <a:lumMod val="50000"/>
                    <a:lumOff val="50000"/>
                  </a:schemeClr>
                </a:solidFill>
                <a:latin typeface="Arial"/>
              </a:rPr>
              <a:t> </a:t>
            </a:r>
            <a:r>
              <a:rPr lang="tr-TR" sz="1000" err="1">
                <a:solidFill>
                  <a:schemeClr val="tx1">
                    <a:lumMod val="50000"/>
                    <a:lumOff val="50000"/>
                  </a:schemeClr>
                </a:solidFill>
                <a:latin typeface="Arial"/>
              </a:rPr>
              <a:t>language</a:t>
            </a:r>
            <a:r>
              <a:rPr lang="tr-TR" sz="1000">
                <a:solidFill>
                  <a:schemeClr val="tx1">
                    <a:lumMod val="50000"/>
                    <a:lumOff val="50000"/>
                  </a:schemeClr>
                </a:solidFill>
                <a:latin typeface="Arial"/>
              </a:rPr>
              <a:t> </a:t>
            </a:r>
            <a:r>
              <a:rPr lang="tr-TR" sz="1000" err="1">
                <a:solidFill>
                  <a:schemeClr val="tx1">
                    <a:lumMod val="50000"/>
                    <a:lumOff val="50000"/>
                  </a:schemeClr>
                </a:solidFill>
                <a:latin typeface="Arial"/>
              </a:rPr>
              <a:t>models</a:t>
            </a:r>
            <a:r>
              <a:rPr lang="tr-TR" sz="1000">
                <a:solidFill>
                  <a:schemeClr val="tx1">
                    <a:lumMod val="50000"/>
                    <a:lumOff val="50000"/>
                  </a:schemeClr>
                </a:solidFill>
                <a:latin typeface="Arial"/>
              </a:rPr>
              <a:t> </a:t>
            </a:r>
            <a:r>
              <a:rPr lang="tr-TR" sz="1000" err="1">
                <a:solidFill>
                  <a:schemeClr val="tx1">
                    <a:lumMod val="50000"/>
                    <a:lumOff val="50000"/>
                  </a:schemeClr>
                </a:solidFill>
                <a:latin typeface="Arial"/>
              </a:rPr>
              <a:t>for</a:t>
            </a:r>
            <a:r>
              <a:rPr lang="tr-TR" sz="1000">
                <a:solidFill>
                  <a:schemeClr val="tx1">
                    <a:lumMod val="50000"/>
                    <a:lumOff val="50000"/>
                  </a:schemeClr>
                </a:solidFill>
                <a:latin typeface="Arial"/>
              </a:rPr>
              <a:t> </a:t>
            </a:r>
            <a:r>
              <a:rPr lang="tr-TR" sz="1000" err="1">
                <a:solidFill>
                  <a:schemeClr val="tx1">
                    <a:lumMod val="50000"/>
                    <a:lumOff val="50000"/>
                  </a:schemeClr>
                </a:solidFill>
                <a:latin typeface="Arial"/>
              </a:rPr>
              <a:t>long</a:t>
            </a:r>
            <a:r>
              <a:rPr lang="tr-TR" sz="1000">
                <a:solidFill>
                  <a:schemeClr val="tx1">
                    <a:lumMod val="50000"/>
                    <a:lumOff val="50000"/>
                  </a:schemeClr>
                </a:solidFill>
                <a:latin typeface="Arial"/>
              </a:rPr>
              <a:t> </a:t>
            </a:r>
            <a:r>
              <a:rPr lang="tr-TR" sz="1000" err="1">
                <a:solidFill>
                  <a:schemeClr val="tx1">
                    <a:lumMod val="50000"/>
                    <a:lumOff val="50000"/>
                  </a:schemeClr>
                </a:solidFill>
                <a:latin typeface="Arial"/>
              </a:rPr>
              <a:t>clinical</a:t>
            </a:r>
            <a:r>
              <a:rPr lang="tr-TR" sz="1000">
                <a:solidFill>
                  <a:schemeClr val="tx1">
                    <a:lumMod val="50000"/>
                    <a:lumOff val="50000"/>
                  </a:schemeClr>
                </a:solidFill>
                <a:latin typeface="Arial"/>
              </a:rPr>
              <a:t> </a:t>
            </a:r>
            <a:r>
              <a:rPr lang="tr-TR" sz="1000" err="1">
                <a:solidFill>
                  <a:schemeClr val="tx1">
                    <a:lumMod val="50000"/>
                    <a:lumOff val="50000"/>
                  </a:schemeClr>
                </a:solidFill>
                <a:latin typeface="Arial"/>
              </a:rPr>
              <a:t>text</a:t>
            </a:r>
            <a:endParaRPr lang="tr-TR" err="1">
              <a:solidFill>
                <a:schemeClr val="tx1">
                  <a:lumMod val="50000"/>
                  <a:lumOff val="50000"/>
                </a:schemeClr>
              </a:solidFill>
            </a:endParaRPr>
          </a:p>
        </p:txBody>
      </p:sp>
    </p:spTree>
    <p:extLst>
      <p:ext uri="{BB962C8B-B14F-4D97-AF65-F5344CB8AC3E}">
        <p14:creationId xmlns:p14="http://schemas.microsoft.com/office/powerpoint/2010/main" val="169655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Metin kutusu 13">
            <a:extLst>
              <a:ext uri="{FF2B5EF4-FFF2-40B4-BE49-F238E27FC236}">
                <a16:creationId xmlns:a16="http://schemas.microsoft.com/office/drawing/2014/main" id="{E4AB6670-F137-4708-2114-6EA454D2F9F6}"/>
              </a:ext>
            </a:extLst>
          </p:cNvPr>
          <p:cNvSpPr txBox="1"/>
          <p:nvPr/>
        </p:nvSpPr>
        <p:spPr>
          <a:xfrm>
            <a:off x="838201" y="2623381"/>
            <a:ext cx="3888528" cy="80814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spcAft>
                <a:spcPts val="600"/>
              </a:spcAft>
            </a:pPr>
            <a:r>
              <a:rPr lang="en-US" sz="2000" b="1"/>
              <a:t>NER (Named Entity Recognition)</a:t>
            </a:r>
            <a:r>
              <a:rPr lang="en-US" sz="2000"/>
              <a:t> </a:t>
            </a:r>
            <a:r>
              <a:rPr lang="en-US" sz="2000" b="1" err="1"/>
              <a:t>görevi</a:t>
            </a:r>
            <a:r>
              <a:rPr lang="en-US" sz="2000" b="1"/>
              <a:t>[3]</a:t>
            </a:r>
            <a:endParaRPr lang="en-US" sz="2000" err="1"/>
          </a:p>
        </p:txBody>
      </p:sp>
      <p:pic>
        <p:nvPicPr>
          <p:cNvPr id="11" name="Grafik 10" descr="i2b2 F1 Scores by Model">
            <a:extLst>
              <a:ext uri="{FF2B5EF4-FFF2-40B4-BE49-F238E27FC236}">
                <a16:creationId xmlns:a16="http://schemas.microsoft.com/office/drawing/2014/main" id="{8A85EBC2-BBA0-C3FA-82AF-40DF9613DA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11581" y="643234"/>
            <a:ext cx="4726357" cy="5599876"/>
          </a:xfrm>
          <a:prstGeom prst="rect">
            <a:avLst/>
          </a:prstGeom>
        </p:spPr>
      </p:pic>
      <p:sp>
        <p:nvSpPr>
          <p:cNvPr id="17" name="Metin kutusu 16">
            <a:extLst>
              <a:ext uri="{FF2B5EF4-FFF2-40B4-BE49-F238E27FC236}">
                <a16:creationId xmlns:a16="http://schemas.microsoft.com/office/drawing/2014/main" id="{1E5ADCFB-CF8B-8318-F524-CC530E422FB4}"/>
              </a:ext>
            </a:extLst>
          </p:cNvPr>
          <p:cNvSpPr txBox="1"/>
          <p:nvPr/>
        </p:nvSpPr>
        <p:spPr>
          <a:xfrm>
            <a:off x="6352838" y="6408869"/>
            <a:ext cx="57374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solidFill>
                  <a:schemeClr val="bg1">
                    <a:lumMod val="85000"/>
                  </a:schemeClr>
                </a:solidFill>
                <a:ea typeface="+mn-lt"/>
                <a:cs typeface="+mn-lt"/>
              </a:rPr>
              <a:t>diagrams.helpful</a:t>
            </a:r>
            <a:r>
              <a:rPr lang="en-US">
                <a:solidFill>
                  <a:schemeClr val="bg1">
                    <a:lumMod val="85000"/>
                  </a:schemeClr>
                </a:solidFill>
                <a:ea typeface="+mn-lt"/>
                <a:cs typeface="+mn-lt"/>
              </a:rPr>
              <a:t> </a:t>
            </a:r>
            <a:r>
              <a:rPr lang="en-US" err="1">
                <a:solidFill>
                  <a:schemeClr val="bg1">
                    <a:lumMod val="85000"/>
                  </a:schemeClr>
                </a:solidFill>
                <a:ea typeface="+mn-lt"/>
                <a:cs typeface="Segoe UI"/>
              </a:rPr>
              <a:t>sitesi</a:t>
            </a:r>
            <a:r>
              <a:rPr lang="en-US">
                <a:solidFill>
                  <a:schemeClr val="bg1">
                    <a:lumMod val="85000"/>
                  </a:schemeClr>
                </a:solidFill>
                <a:cs typeface="Segoe UI"/>
              </a:rPr>
              <a:t> </a:t>
            </a:r>
            <a:r>
              <a:rPr lang="en-US" err="1">
                <a:solidFill>
                  <a:schemeClr val="bg1">
                    <a:lumMod val="85000"/>
                  </a:schemeClr>
                </a:solidFill>
                <a:cs typeface="Segoe UI"/>
              </a:rPr>
              <a:t>yardımıyla</a:t>
            </a:r>
            <a:r>
              <a:rPr lang="en-US">
                <a:solidFill>
                  <a:schemeClr val="bg1">
                    <a:lumMod val="85000"/>
                  </a:schemeClr>
                </a:solidFill>
                <a:cs typeface="Segoe UI"/>
              </a:rPr>
              <a:t> </a:t>
            </a:r>
            <a:r>
              <a:rPr lang="en-US" err="1">
                <a:solidFill>
                  <a:schemeClr val="bg1">
                    <a:lumMod val="85000"/>
                  </a:schemeClr>
                </a:solidFill>
                <a:cs typeface="Segoe UI"/>
              </a:rPr>
              <a:t>oluşturulmuştur</a:t>
            </a:r>
            <a:endParaRPr lang="en-US">
              <a:solidFill>
                <a:schemeClr val="bg1">
                  <a:lumMod val="85000"/>
                </a:schemeClr>
              </a:solidFill>
              <a:cs typeface="Segoe UI"/>
            </a:endParaRPr>
          </a:p>
        </p:txBody>
      </p:sp>
    </p:spTree>
    <p:extLst>
      <p:ext uri="{BB962C8B-B14F-4D97-AF65-F5344CB8AC3E}">
        <p14:creationId xmlns:p14="http://schemas.microsoft.com/office/powerpoint/2010/main" val="1405952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etin kutusu 6">
            <a:extLst>
              <a:ext uri="{FF2B5EF4-FFF2-40B4-BE49-F238E27FC236}">
                <a16:creationId xmlns:a16="http://schemas.microsoft.com/office/drawing/2014/main" id="{8024FC9B-E945-37D9-87EB-E882186404B2}"/>
              </a:ext>
            </a:extLst>
          </p:cNvPr>
          <p:cNvSpPr txBox="1"/>
          <p:nvPr/>
        </p:nvSpPr>
        <p:spPr>
          <a:xfrm>
            <a:off x="2328583" y="639939"/>
            <a:ext cx="7530439" cy="80814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gn="ctr">
              <a:spcAft>
                <a:spcPts val="600"/>
              </a:spcAft>
            </a:pPr>
            <a:r>
              <a:rPr lang="en-US" sz="2000" b="1"/>
              <a:t>QA(Question Answering)</a:t>
            </a:r>
            <a:r>
              <a:rPr lang="en-US" sz="2000"/>
              <a:t> </a:t>
            </a:r>
            <a:r>
              <a:rPr lang="en-US" sz="2000" b="1" err="1"/>
              <a:t>görevi</a:t>
            </a:r>
            <a:r>
              <a:rPr lang="en-US" sz="2000" b="1"/>
              <a:t>[3]</a:t>
            </a:r>
            <a:endParaRPr lang="en-US" sz="2000" err="1"/>
          </a:p>
        </p:txBody>
      </p:sp>
      <p:pic>
        <p:nvPicPr>
          <p:cNvPr id="8" name="Resim 7" descr="metin, ekran görüntüsü, diyagram, çizgi içeren bir resim&#10;&#10;Açıklama otomatik olarak oluşturuldu">
            <a:extLst>
              <a:ext uri="{FF2B5EF4-FFF2-40B4-BE49-F238E27FC236}">
                <a16:creationId xmlns:a16="http://schemas.microsoft.com/office/drawing/2014/main" id="{5890ECFD-1535-F7F1-0655-CCC404021ADE}"/>
              </a:ext>
            </a:extLst>
          </p:cNvPr>
          <p:cNvPicPr>
            <a:picLocks noChangeAspect="1"/>
          </p:cNvPicPr>
          <p:nvPr/>
        </p:nvPicPr>
        <p:blipFill>
          <a:blip r:embed="rId3"/>
          <a:stretch>
            <a:fillRect/>
          </a:stretch>
        </p:blipFill>
        <p:spPr>
          <a:xfrm>
            <a:off x="-1355" y="1234101"/>
            <a:ext cx="12192000" cy="4049058"/>
          </a:xfrm>
          <a:prstGeom prst="rect">
            <a:avLst/>
          </a:prstGeom>
        </p:spPr>
      </p:pic>
    </p:spTree>
    <p:extLst>
      <p:ext uri="{BB962C8B-B14F-4D97-AF65-F5344CB8AC3E}">
        <p14:creationId xmlns:p14="http://schemas.microsoft.com/office/powerpoint/2010/main" val="957650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663A-0CE3-4AEE-B47E-FB68D9EBF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3C0419C-CB13-113B-FF91-A170BE71CF9F}"/>
              </a:ext>
            </a:extLst>
          </p:cNvPr>
          <p:cNvSpPr>
            <a:spLocks noGrp="1"/>
          </p:cNvSpPr>
          <p:nvPr>
            <p:ph type="title"/>
          </p:nvPr>
        </p:nvSpPr>
        <p:spPr>
          <a:xfrm>
            <a:off x="838201" y="365125"/>
            <a:ext cx="3816095" cy="1807305"/>
          </a:xfrm>
        </p:spPr>
        <p:txBody>
          <a:bodyPr>
            <a:normAutofit/>
          </a:bodyPr>
          <a:lstStyle/>
          <a:p>
            <a:r>
              <a:rPr lang="tr-TR" b="1"/>
              <a:t>Sonuçlar ve Gelecek Vizyonu</a:t>
            </a:r>
            <a:endParaRPr lang="tr-TR"/>
          </a:p>
        </p:txBody>
      </p:sp>
      <p:sp>
        <p:nvSpPr>
          <p:cNvPr id="3" name="İçerik Yer Tutucusu 2">
            <a:extLst>
              <a:ext uri="{FF2B5EF4-FFF2-40B4-BE49-F238E27FC236}">
                <a16:creationId xmlns:a16="http://schemas.microsoft.com/office/drawing/2014/main" id="{B5D9E60D-5208-E5AA-3403-34A0EAA83562}"/>
              </a:ext>
            </a:extLst>
          </p:cNvPr>
          <p:cNvSpPr>
            <a:spLocks noGrp="1"/>
          </p:cNvSpPr>
          <p:nvPr>
            <p:ph idx="1"/>
          </p:nvPr>
        </p:nvSpPr>
        <p:spPr>
          <a:xfrm>
            <a:off x="838201" y="2333297"/>
            <a:ext cx="3816096" cy="3843666"/>
          </a:xfrm>
        </p:spPr>
        <p:txBody>
          <a:bodyPr vert="horz" lIns="91440" tIns="45720" rIns="91440" bIns="45720" rtlCol="0" anchor="t">
            <a:normAutofit/>
          </a:bodyPr>
          <a:lstStyle/>
          <a:p>
            <a:pPr marL="0" indent="0">
              <a:lnSpc>
                <a:spcPct val="90000"/>
              </a:lnSpc>
              <a:buNone/>
            </a:pPr>
            <a:r>
              <a:rPr lang="tr-TR" sz="1400">
                <a:ea typeface="+mn-lt"/>
                <a:cs typeface="+mn-lt"/>
              </a:rPr>
              <a:t>Sağlık sektöründe </a:t>
            </a:r>
            <a:r>
              <a:rPr lang="tr-TR" sz="1400" err="1">
                <a:ea typeface="+mn-lt"/>
                <a:cs typeface="+mn-lt"/>
              </a:rPr>
              <a:t>LLM'ler</a:t>
            </a:r>
            <a:r>
              <a:rPr lang="tr-TR" sz="1400">
                <a:ea typeface="+mn-lt"/>
                <a:cs typeface="+mn-lt"/>
              </a:rPr>
              <a:t>, veri analizi, hastalık teşhisi ve tedavi önerileri gibi pek çok alanda devrim oluşturma potansiyeline sahip. Bu modellerin ileriye dönük entegrasyonu ile bireyselleştirilmiş hasta bakımı, tıbbi araştırmalarda hızlandırma ve genel sağlık hizmetlerinin iyileştirilmesi gibi pek çok olumlu etki beklenmektedir. Ancak, bu potansiyelin gerçekleştirilmesi, veri güvenliği, model şeffaflığı ve etik standartlar gibi alanlardaki zorlukların üstesinden gelmeyi gerektirir. Ayrıca, yapay zekânın yanlışlıkla yanıltıcı bilgi üretmesi (halüsinasyon) gibi teknolojik sınırlamaların üstesinden gelmek için sürekli iyileştirme ve denetim gerekmektedir.</a:t>
            </a:r>
            <a:endParaRPr lang="tr-TR" sz="1400"/>
          </a:p>
        </p:txBody>
      </p:sp>
      <p:pic>
        <p:nvPicPr>
          <p:cNvPr id="4" name="Resim 3" descr="Yapay zeka işinizi ne zaman elinizden alacak: 10 sektörden tahminler |  Independent Türkçe">
            <a:extLst>
              <a:ext uri="{FF2B5EF4-FFF2-40B4-BE49-F238E27FC236}">
                <a16:creationId xmlns:a16="http://schemas.microsoft.com/office/drawing/2014/main" id="{1443A4DB-7D18-9E13-34E2-60BF05574014}"/>
              </a:ext>
            </a:extLst>
          </p:cNvPr>
          <p:cNvPicPr>
            <a:picLocks noChangeAspect="1"/>
          </p:cNvPicPr>
          <p:nvPr/>
        </p:nvPicPr>
        <p:blipFill rotWithShape="1">
          <a:blip r:embed="rId2"/>
          <a:srcRect r="18281"/>
          <a:stretch/>
        </p:blipFill>
        <p:spPr>
          <a:xfrm>
            <a:off x="4726728" y="10"/>
            <a:ext cx="7472381" cy="6857990"/>
          </a:xfrm>
          <a:custGeom>
            <a:avLst/>
            <a:gdLst/>
            <a:ahLst/>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p:spPr>
      </p:pic>
    </p:spTree>
    <p:extLst>
      <p:ext uri="{BB962C8B-B14F-4D97-AF65-F5344CB8AC3E}">
        <p14:creationId xmlns:p14="http://schemas.microsoft.com/office/powerpoint/2010/main" val="3270158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descr="metin, Post-it notu, ekran görüntüsü, diyagram içeren bir resim&#10;&#10;Açıklama otomatik olarak oluşturuldu">
            <a:extLst>
              <a:ext uri="{FF2B5EF4-FFF2-40B4-BE49-F238E27FC236}">
                <a16:creationId xmlns:a16="http://schemas.microsoft.com/office/drawing/2014/main" id="{87C52255-914F-7326-7206-A724AF6D9EE3}"/>
              </a:ext>
            </a:extLst>
          </p:cNvPr>
          <p:cNvPicPr>
            <a:picLocks noGrp="1" noChangeAspect="1"/>
          </p:cNvPicPr>
          <p:nvPr>
            <p:ph idx="1"/>
          </p:nvPr>
        </p:nvPicPr>
        <p:blipFill>
          <a:blip r:embed="rId2"/>
          <a:stretch>
            <a:fillRect/>
          </a:stretch>
        </p:blipFill>
        <p:spPr>
          <a:xfrm>
            <a:off x="-58270" y="794283"/>
            <a:ext cx="12297334" cy="3546994"/>
          </a:xfrm>
        </p:spPr>
      </p:pic>
      <p:sp>
        <p:nvSpPr>
          <p:cNvPr id="8" name="Metin kutusu 7">
            <a:extLst>
              <a:ext uri="{FF2B5EF4-FFF2-40B4-BE49-F238E27FC236}">
                <a16:creationId xmlns:a16="http://schemas.microsoft.com/office/drawing/2014/main" id="{AA447B94-7AAB-84EE-E025-7E7EDADA5780}"/>
              </a:ext>
            </a:extLst>
          </p:cNvPr>
          <p:cNvSpPr txBox="1"/>
          <p:nvPr/>
        </p:nvSpPr>
        <p:spPr>
          <a:xfrm>
            <a:off x="3495339" y="6263192"/>
            <a:ext cx="57374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solidFill>
                  <a:srgbClr val="D9D9D9"/>
                </a:solidFill>
                <a:cs typeface="Segoe UI"/>
              </a:rPr>
              <a:t>blocksandarrows</a:t>
            </a:r>
            <a:r>
              <a:rPr lang="en-US">
                <a:solidFill>
                  <a:srgbClr val="D9D9D9"/>
                </a:solidFill>
                <a:cs typeface="Segoe UI"/>
              </a:rPr>
              <a:t> </a:t>
            </a:r>
            <a:r>
              <a:rPr lang="en-US" err="1">
                <a:solidFill>
                  <a:srgbClr val="D9D9D9"/>
                </a:solidFill>
                <a:cs typeface="Segoe UI"/>
              </a:rPr>
              <a:t>sitesi</a:t>
            </a:r>
            <a:r>
              <a:rPr lang="en-US">
                <a:solidFill>
                  <a:srgbClr val="D9D9D9"/>
                </a:solidFill>
                <a:cs typeface="Segoe UI"/>
              </a:rPr>
              <a:t> </a:t>
            </a:r>
            <a:r>
              <a:rPr lang="en-US" err="1">
                <a:solidFill>
                  <a:srgbClr val="D9D9D9"/>
                </a:solidFill>
                <a:cs typeface="Segoe UI"/>
              </a:rPr>
              <a:t>yardımıyla</a:t>
            </a:r>
            <a:r>
              <a:rPr lang="en-US">
                <a:solidFill>
                  <a:srgbClr val="D9D9D9"/>
                </a:solidFill>
                <a:cs typeface="Segoe UI"/>
              </a:rPr>
              <a:t> </a:t>
            </a:r>
            <a:r>
              <a:rPr lang="en-US" err="1">
                <a:solidFill>
                  <a:srgbClr val="D9D9D9"/>
                </a:solidFill>
                <a:cs typeface="Segoe UI"/>
              </a:rPr>
              <a:t>oluşturulmuştur</a:t>
            </a:r>
            <a:endParaRPr lang="tr-TR" err="1"/>
          </a:p>
        </p:txBody>
      </p:sp>
    </p:spTree>
    <p:extLst>
      <p:ext uri="{BB962C8B-B14F-4D97-AF65-F5344CB8AC3E}">
        <p14:creationId xmlns:p14="http://schemas.microsoft.com/office/powerpoint/2010/main" val="4278201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CA820FFC-DA40-B962-C583-BA4A35CB0F97}"/>
              </a:ext>
            </a:extLst>
          </p:cNvPr>
          <p:cNvSpPr txBox="1"/>
          <p:nvPr/>
        </p:nvSpPr>
        <p:spPr>
          <a:xfrm>
            <a:off x="3383280" y="5669280"/>
            <a:ext cx="573741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Segoe UI"/>
              </a:rPr>
              <a:t>LLM Klinik Karar Verme </a:t>
            </a:r>
            <a:r>
              <a:rPr lang="en-US" err="1">
                <a:cs typeface="Segoe UI"/>
              </a:rPr>
              <a:t>Doktorsuz</a:t>
            </a:r>
            <a:r>
              <a:rPr lang="en-US">
                <a:cs typeface="Segoe UI"/>
              </a:rPr>
              <a:t> </a:t>
            </a:r>
            <a:r>
              <a:rPr lang="en-US" err="1">
                <a:cs typeface="Segoe UI"/>
              </a:rPr>
              <a:t>Alternatif</a:t>
            </a:r>
            <a:r>
              <a:rPr lang="en-US">
                <a:cs typeface="Segoe UI"/>
              </a:rPr>
              <a:t> </a:t>
            </a:r>
            <a:r>
              <a:rPr lang="en-US" err="1">
                <a:cs typeface="Segoe UI"/>
              </a:rPr>
              <a:t>Akışı</a:t>
            </a:r>
            <a:r>
              <a:rPr lang="en-US">
                <a:cs typeface="Segoe UI"/>
              </a:rPr>
              <a:t>​</a:t>
            </a:r>
          </a:p>
          <a:p>
            <a:pPr algn="ctr"/>
            <a:r>
              <a:rPr lang="en-US">
                <a:solidFill>
                  <a:srgbClr val="D9D9D9"/>
                </a:solidFill>
                <a:cs typeface="Segoe UI"/>
              </a:rPr>
              <a:t>(</a:t>
            </a:r>
            <a:r>
              <a:rPr lang="en-US" err="1">
                <a:solidFill>
                  <a:srgbClr val="D9D9D9"/>
                </a:solidFill>
                <a:cs typeface="Segoe UI"/>
              </a:rPr>
              <a:t>blocksandarrows</a:t>
            </a:r>
            <a:r>
              <a:rPr lang="en-US">
                <a:solidFill>
                  <a:srgbClr val="D9D9D9"/>
                </a:solidFill>
                <a:cs typeface="Segoe UI"/>
              </a:rPr>
              <a:t> </a:t>
            </a:r>
            <a:r>
              <a:rPr lang="en-US" err="1">
                <a:solidFill>
                  <a:srgbClr val="D9D9D9"/>
                </a:solidFill>
                <a:cs typeface="Segoe UI"/>
              </a:rPr>
              <a:t>sitesi</a:t>
            </a:r>
            <a:r>
              <a:rPr lang="en-US">
                <a:solidFill>
                  <a:srgbClr val="D9D9D9"/>
                </a:solidFill>
                <a:cs typeface="Segoe UI"/>
              </a:rPr>
              <a:t> </a:t>
            </a:r>
            <a:r>
              <a:rPr lang="en-US" err="1">
                <a:solidFill>
                  <a:srgbClr val="D9D9D9"/>
                </a:solidFill>
                <a:cs typeface="Segoe UI"/>
              </a:rPr>
              <a:t>yardımıyla</a:t>
            </a:r>
            <a:r>
              <a:rPr lang="en-US">
                <a:solidFill>
                  <a:srgbClr val="D9D9D9"/>
                </a:solidFill>
                <a:cs typeface="Segoe UI"/>
              </a:rPr>
              <a:t> </a:t>
            </a:r>
            <a:r>
              <a:rPr lang="en-US" err="1">
                <a:solidFill>
                  <a:srgbClr val="D9D9D9"/>
                </a:solidFill>
                <a:cs typeface="Segoe UI"/>
              </a:rPr>
              <a:t>oluşturulmuştur</a:t>
            </a:r>
            <a:r>
              <a:rPr lang="en-US">
                <a:solidFill>
                  <a:srgbClr val="D9D9D9"/>
                </a:solidFill>
                <a:cs typeface="Segoe UI"/>
              </a:rPr>
              <a:t>)</a:t>
            </a:r>
          </a:p>
        </p:txBody>
      </p:sp>
      <p:pic>
        <p:nvPicPr>
          <p:cNvPr id="3" name="Resim 2" descr="metin, Post-it notu, el yazısı, diyagram içeren bir resim&#10;&#10;Açıklama otomatik olarak oluşturuldu">
            <a:extLst>
              <a:ext uri="{FF2B5EF4-FFF2-40B4-BE49-F238E27FC236}">
                <a16:creationId xmlns:a16="http://schemas.microsoft.com/office/drawing/2014/main" id="{DCBDD7DC-29A6-CFD8-5F58-A244E73550A1}"/>
              </a:ext>
            </a:extLst>
          </p:cNvPr>
          <p:cNvPicPr>
            <a:picLocks noChangeAspect="1"/>
          </p:cNvPicPr>
          <p:nvPr/>
        </p:nvPicPr>
        <p:blipFill>
          <a:blip r:embed="rId2"/>
          <a:stretch>
            <a:fillRect/>
          </a:stretch>
        </p:blipFill>
        <p:spPr>
          <a:xfrm>
            <a:off x="123265" y="938985"/>
            <a:ext cx="11934264" cy="4307677"/>
          </a:xfrm>
          <a:prstGeom prst="rect">
            <a:avLst/>
          </a:prstGeom>
        </p:spPr>
      </p:pic>
    </p:spTree>
    <p:extLst>
      <p:ext uri="{BB962C8B-B14F-4D97-AF65-F5344CB8AC3E}">
        <p14:creationId xmlns:p14="http://schemas.microsoft.com/office/powerpoint/2010/main" val="896653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1B630BA-2283-EED3-4802-2C5BDB11809F}"/>
              </a:ext>
            </a:extLst>
          </p:cNvPr>
          <p:cNvSpPr>
            <a:spLocks noGrp="1"/>
          </p:cNvSpPr>
          <p:nvPr>
            <p:ph type="title"/>
          </p:nvPr>
        </p:nvSpPr>
        <p:spPr>
          <a:xfrm>
            <a:off x="2957188" y="338170"/>
            <a:ext cx="6024880" cy="1325563"/>
          </a:xfrm>
        </p:spPr>
        <p:txBody>
          <a:bodyPr>
            <a:normAutofit/>
          </a:bodyPr>
          <a:lstStyle/>
          <a:p>
            <a:pPr algn="ctr"/>
            <a:r>
              <a:rPr lang="tr-TR" sz="3500" b="1">
                <a:solidFill>
                  <a:srgbClr val="0D0D0D"/>
                </a:solidFill>
                <a:ea typeface="+mj-lt"/>
                <a:cs typeface="+mj-lt"/>
              </a:rPr>
              <a:t>Kaynaklar</a:t>
            </a:r>
            <a:endParaRPr lang="tr-TR" sz="3500">
              <a:solidFill>
                <a:srgbClr val="0D0D0D"/>
              </a:solidFill>
            </a:endParaRPr>
          </a:p>
        </p:txBody>
      </p:sp>
      <p:sp>
        <p:nvSpPr>
          <p:cNvPr id="3" name="İçerik Yer Tutucusu 2">
            <a:extLst>
              <a:ext uri="{FF2B5EF4-FFF2-40B4-BE49-F238E27FC236}">
                <a16:creationId xmlns:a16="http://schemas.microsoft.com/office/drawing/2014/main" id="{869B0853-715F-CA90-202E-3B682B8BB91D}"/>
              </a:ext>
            </a:extLst>
          </p:cNvPr>
          <p:cNvSpPr>
            <a:spLocks noGrp="1"/>
          </p:cNvSpPr>
          <p:nvPr>
            <p:ph idx="1"/>
          </p:nvPr>
        </p:nvSpPr>
        <p:spPr/>
        <p:txBody>
          <a:bodyPr vert="horz" lIns="91440" tIns="45720" rIns="91440" bIns="45720" rtlCol="0" anchor="t">
            <a:normAutofit/>
          </a:bodyPr>
          <a:lstStyle/>
          <a:p>
            <a:pPr marL="0" lvl="1" indent="0">
              <a:buNone/>
            </a:pPr>
            <a:r>
              <a:rPr lang="tr-TR" sz="1000">
                <a:solidFill>
                  <a:srgbClr val="0D0D0D"/>
                </a:solidFill>
                <a:latin typeface="Arial"/>
                <a:ea typeface="+mn-lt"/>
                <a:cs typeface="+mn-lt"/>
              </a:rPr>
              <a:t>[1] Yağar, S. D. (2023). </a:t>
            </a:r>
            <a:r>
              <a:rPr lang="tr-TR" sz="1000" err="1">
                <a:solidFill>
                  <a:srgbClr val="0D0D0D"/>
                </a:solidFill>
                <a:latin typeface="Arial"/>
                <a:ea typeface="+mn-lt"/>
                <a:cs typeface="+mn-lt"/>
              </a:rPr>
              <a:t>ChatGPT’nin</a:t>
            </a:r>
            <a:r>
              <a:rPr lang="tr-TR" sz="1000">
                <a:solidFill>
                  <a:srgbClr val="0D0D0D"/>
                </a:solidFill>
                <a:latin typeface="Arial"/>
                <a:ea typeface="+mn-lt"/>
                <a:cs typeface="+mn-lt"/>
              </a:rPr>
              <a:t> sağlık alanındaki potansiyel kullanımına ilişkin çıkarımlar. </a:t>
            </a:r>
            <a:r>
              <a:rPr lang="tr-TR" sz="1000">
                <a:latin typeface="Arial"/>
                <a:ea typeface="+mn-lt"/>
                <a:cs typeface="+mn-lt"/>
                <a:hlinkClick r:id="rId2"/>
              </a:rPr>
              <a:t>ChatGPT’nin sağlık alanındaki potansiyel kullanımına ilişkin çıkarımlar</a:t>
            </a:r>
            <a:r>
              <a:rPr lang="tr-TR" sz="1000">
                <a:solidFill>
                  <a:srgbClr val="0D0D0D"/>
                </a:solidFill>
                <a:latin typeface="Arial"/>
                <a:ea typeface="+mn-lt"/>
                <a:cs typeface="+mn-lt"/>
              </a:rPr>
              <a:t>.</a:t>
            </a:r>
            <a:endParaRPr lang="tr-TR" sz="1000">
              <a:latin typeface="Arial"/>
              <a:cs typeface="Arial"/>
            </a:endParaRPr>
          </a:p>
          <a:p>
            <a:pPr marL="0" lvl="1" indent="0">
              <a:buNone/>
            </a:pPr>
            <a:r>
              <a:rPr lang="tr-TR" sz="1000">
                <a:solidFill>
                  <a:srgbClr val="0D0D0D"/>
                </a:solidFill>
                <a:latin typeface="Arial"/>
                <a:ea typeface="+mn-lt"/>
                <a:cs typeface="Arial"/>
              </a:rPr>
              <a:t>[2] </a:t>
            </a:r>
            <a:r>
              <a:rPr lang="tr-TR" sz="1000">
                <a:solidFill>
                  <a:srgbClr val="0D0D0D"/>
                </a:solidFill>
                <a:latin typeface="Arial"/>
                <a:ea typeface="+mn-lt"/>
                <a:cs typeface="+mn-lt"/>
              </a:rPr>
              <a:t>Yiğit, S., </a:t>
            </a:r>
            <a:r>
              <a:rPr lang="tr-TR" sz="1000" err="1">
                <a:solidFill>
                  <a:srgbClr val="0D0D0D"/>
                </a:solidFill>
                <a:latin typeface="Arial"/>
                <a:ea typeface="+mn-lt"/>
                <a:cs typeface="+mn-lt"/>
              </a:rPr>
              <a:t>Berşe</a:t>
            </a:r>
            <a:r>
              <a:rPr lang="tr-TR" sz="1000">
                <a:solidFill>
                  <a:srgbClr val="0D0D0D"/>
                </a:solidFill>
                <a:latin typeface="Arial"/>
                <a:ea typeface="+mn-lt"/>
                <a:cs typeface="+mn-lt"/>
              </a:rPr>
              <a:t>, S., &amp; </a:t>
            </a:r>
            <a:r>
              <a:rPr lang="tr-TR" sz="1000" err="1">
                <a:solidFill>
                  <a:srgbClr val="0D0D0D"/>
                </a:solidFill>
                <a:latin typeface="Arial"/>
                <a:ea typeface="+mn-lt"/>
                <a:cs typeface="+mn-lt"/>
              </a:rPr>
              <a:t>Di̇rgar</a:t>
            </a:r>
            <a:r>
              <a:rPr lang="tr-TR" sz="1000">
                <a:solidFill>
                  <a:srgbClr val="0D0D0D"/>
                </a:solidFill>
                <a:latin typeface="Arial"/>
                <a:ea typeface="+mn-lt"/>
                <a:cs typeface="+mn-lt"/>
              </a:rPr>
              <a:t>, E. (2023). Yapay Zekâ Destekli Dil İşleme Teknolojisi Olan </a:t>
            </a:r>
            <a:r>
              <a:rPr lang="tr-TR" sz="1000" err="1">
                <a:solidFill>
                  <a:srgbClr val="0D0D0D"/>
                </a:solidFill>
                <a:latin typeface="Arial"/>
                <a:ea typeface="+mn-lt"/>
                <a:cs typeface="+mn-lt"/>
              </a:rPr>
              <a:t>ChatGPT’nin</a:t>
            </a:r>
            <a:r>
              <a:rPr lang="tr-TR" sz="1000">
                <a:solidFill>
                  <a:srgbClr val="0D0D0D"/>
                </a:solidFill>
                <a:latin typeface="Arial"/>
                <a:ea typeface="+mn-lt"/>
                <a:cs typeface="+mn-lt"/>
              </a:rPr>
              <a:t> Sağlık Hizmetlerinde Kullanımı. </a:t>
            </a:r>
            <a:endParaRPr lang="tr-TR" sz="1000">
              <a:solidFill>
                <a:srgbClr val="0D0D0D"/>
              </a:solidFill>
            </a:endParaRPr>
          </a:p>
          <a:p>
            <a:pPr marL="0" lvl="1" indent="0">
              <a:buNone/>
            </a:pPr>
            <a:r>
              <a:rPr lang="tr-TR" sz="1000">
                <a:solidFill>
                  <a:srgbClr val="0D0D0D"/>
                </a:solidFill>
                <a:latin typeface="Arial"/>
                <a:ea typeface="+mn-lt"/>
                <a:cs typeface="Arial"/>
              </a:rPr>
              <a:t>[3] </a:t>
            </a:r>
            <a:r>
              <a:rPr lang="tr-TR" sz="1000">
                <a:solidFill>
                  <a:srgbClr val="222222"/>
                </a:solidFill>
                <a:latin typeface="Arial"/>
                <a:ea typeface="+mn-lt"/>
                <a:cs typeface="Arial"/>
              </a:rPr>
              <a:t>LI, </a:t>
            </a:r>
            <a:r>
              <a:rPr lang="tr-TR" sz="1000" err="1">
                <a:solidFill>
                  <a:srgbClr val="222222"/>
                </a:solidFill>
                <a:latin typeface="Arial"/>
                <a:ea typeface="+mn-lt"/>
                <a:cs typeface="Arial"/>
              </a:rPr>
              <a:t>Yikuan</a:t>
            </a:r>
            <a:r>
              <a:rPr lang="tr-TR" sz="1000">
                <a:solidFill>
                  <a:srgbClr val="222222"/>
                </a:solidFill>
                <a:latin typeface="Arial"/>
                <a:ea typeface="+mn-lt"/>
                <a:cs typeface="Arial"/>
              </a:rPr>
              <a:t>, et al. A </a:t>
            </a:r>
            <a:r>
              <a:rPr lang="tr-TR" sz="1000" err="1">
                <a:solidFill>
                  <a:srgbClr val="222222"/>
                </a:solidFill>
                <a:latin typeface="Arial"/>
                <a:ea typeface="+mn-lt"/>
                <a:cs typeface="Arial"/>
              </a:rPr>
              <a:t>comparative</a:t>
            </a:r>
            <a:r>
              <a:rPr lang="tr-TR" sz="1000">
                <a:solidFill>
                  <a:srgbClr val="222222"/>
                </a:solidFill>
                <a:latin typeface="Arial"/>
                <a:ea typeface="+mn-lt"/>
                <a:cs typeface="Arial"/>
              </a:rPr>
              <a:t> </a:t>
            </a:r>
            <a:r>
              <a:rPr lang="tr-TR" sz="1000" err="1">
                <a:solidFill>
                  <a:srgbClr val="222222"/>
                </a:solidFill>
                <a:latin typeface="Arial"/>
                <a:ea typeface="+mn-lt"/>
                <a:cs typeface="Arial"/>
              </a:rPr>
              <a:t>study</a:t>
            </a:r>
            <a:r>
              <a:rPr lang="tr-TR" sz="1000">
                <a:solidFill>
                  <a:srgbClr val="222222"/>
                </a:solidFill>
                <a:latin typeface="Arial"/>
                <a:ea typeface="+mn-lt"/>
                <a:cs typeface="Arial"/>
              </a:rPr>
              <a:t> of </a:t>
            </a:r>
            <a:r>
              <a:rPr lang="tr-TR" sz="1000" err="1">
                <a:solidFill>
                  <a:srgbClr val="222222"/>
                </a:solidFill>
                <a:latin typeface="Arial"/>
                <a:ea typeface="+mn-lt"/>
                <a:cs typeface="Arial"/>
              </a:rPr>
              <a:t>pretrained</a:t>
            </a:r>
            <a:r>
              <a:rPr lang="tr-TR" sz="1000">
                <a:solidFill>
                  <a:srgbClr val="222222"/>
                </a:solidFill>
                <a:latin typeface="Arial"/>
                <a:ea typeface="+mn-lt"/>
                <a:cs typeface="Arial"/>
              </a:rPr>
              <a:t> </a:t>
            </a:r>
            <a:r>
              <a:rPr lang="tr-TR" sz="1000" err="1">
                <a:solidFill>
                  <a:srgbClr val="222222"/>
                </a:solidFill>
                <a:latin typeface="Arial"/>
                <a:ea typeface="+mn-lt"/>
                <a:cs typeface="Arial"/>
              </a:rPr>
              <a:t>language</a:t>
            </a:r>
            <a:r>
              <a:rPr lang="tr-TR" sz="1000">
                <a:solidFill>
                  <a:srgbClr val="222222"/>
                </a:solidFill>
                <a:latin typeface="Arial"/>
                <a:ea typeface="+mn-lt"/>
                <a:cs typeface="Arial"/>
              </a:rPr>
              <a:t> </a:t>
            </a:r>
            <a:r>
              <a:rPr lang="tr-TR" sz="1000" err="1">
                <a:solidFill>
                  <a:srgbClr val="222222"/>
                </a:solidFill>
                <a:latin typeface="Arial"/>
                <a:ea typeface="+mn-lt"/>
                <a:cs typeface="Arial"/>
              </a:rPr>
              <a:t>models</a:t>
            </a:r>
            <a:r>
              <a:rPr lang="tr-TR" sz="1000">
                <a:solidFill>
                  <a:srgbClr val="222222"/>
                </a:solidFill>
                <a:latin typeface="Arial"/>
                <a:ea typeface="+mn-lt"/>
                <a:cs typeface="Arial"/>
              </a:rPr>
              <a:t> </a:t>
            </a:r>
            <a:r>
              <a:rPr lang="tr-TR" sz="1000" err="1">
                <a:solidFill>
                  <a:srgbClr val="222222"/>
                </a:solidFill>
                <a:latin typeface="Arial"/>
                <a:ea typeface="+mn-lt"/>
                <a:cs typeface="Arial"/>
              </a:rPr>
              <a:t>for</a:t>
            </a:r>
            <a:r>
              <a:rPr lang="tr-TR" sz="1000">
                <a:solidFill>
                  <a:srgbClr val="222222"/>
                </a:solidFill>
                <a:latin typeface="Arial"/>
                <a:ea typeface="+mn-lt"/>
                <a:cs typeface="Arial"/>
              </a:rPr>
              <a:t> </a:t>
            </a:r>
            <a:r>
              <a:rPr lang="tr-TR" sz="1000" err="1">
                <a:solidFill>
                  <a:srgbClr val="222222"/>
                </a:solidFill>
                <a:latin typeface="Arial"/>
                <a:ea typeface="+mn-lt"/>
                <a:cs typeface="Arial"/>
              </a:rPr>
              <a:t>long</a:t>
            </a:r>
            <a:r>
              <a:rPr lang="tr-TR" sz="1000">
                <a:solidFill>
                  <a:srgbClr val="222222"/>
                </a:solidFill>
                <a:latin typeface="Arial"/>
                <a:ea typeface="+mn-lt"/>
                <a:cs typeface="Arial"/>
              </a:rPr>
              <a:t> </a:t>
            </a:r>
            <a:r>
              <a:rPr lang="tr-TR" sz="1000" err="1">
                <a:solidFill>
                  <a:srgbClr val="222222"/>
                </a:solidFill>
                <a:latin typeface="Arial"/>
                <a:ea typeface="+mn-lt"/>
                <a:cs typeface="Arial"/>
              </a:rPr>
              <a:t>clinical</a:t>
            </a:r>
            <a:r>
              <a:rPr lang="tr-TR" sz="1000">
                <a:solidFill>
                  <a:srgbClr val="222222"/>
                </a:solidFill>
                <a:latin typeface="Arial"/>
                <a:ea typeface="+mn-lt"/>
                <a:cs typeface="Arial"/>
              </a:rPr>
              <a:t> </a:t>
            </a:r>
            <a:r>
              <a:rPr lang="tr-TR" sz="1000" err="1">
                <a:solidFill>
                  <a:srgbClr val="222222"/>
                </a:solidFill>
                <a:latin typeface="Arial"/>
                <a:ea typeface="+mn-lt"/>
                <a:cs typeface="Arial"/>
              </a:rPr>
              <a:t>text</a:t>
            </a:r>
            <a:r>
              <a:rPr lang="tr-TR" sz="1000">
                <a:solidFill>
                  <a:srgbClr val="222222"/>
                </a:solidFill>
                <a:latin typeface="Arial"/>
                <a:ea typeface="+mn-lt"/>
                <a:cs typeface="Arial"/>
              </a:rPr>
              <a:t>. </a:t>
            </a:r>
            <a:r>
              <a:rPr lang="tr-TR" sz="1000" i="1" err="1">
                <a:solidFill>
                  <a:srgbClr val="222222"/>
                </a:solidFill>
                <a:latin typeface="Arial"/>
                <a:ea typeface="+mn-lt"/>
                <a:cs typeface="Arial"/>
              </a:rPr>
              <a:t>Journal</a:t>
            </a:r>
            <a:r>
              <a:rPr lang="tr-TR" sz="1000" i="1">
                <a:solidFill>
                  <a:srgbClr val="222222"/>
                </a:solidFill>
                <a:latin typeface="Arial"/>
                <a:ea typeface="+mn-lt"/>
                <a:cs typeface="Arial"/>
              </a:rPr>
              <a:t> of </a:t>
            </a:r>
            <a:r>
              <a:rPr lang="tr-TR" sz="1000" i="1" err="1">
                <a:solidFill>
                  <a:srgbClr val="222222"/>
                </a:solidFill>
                <a:latin typeface="Arial"/>
                <a:ea typeface="+mn-lt"/>
                <a:cs typeface="Arial"/>
              </a:rPr>
              <a:t>the</a:t>
            </a:r>
            <a:r>
              <a:rPr lang="tr-TR" sz="1000" i="1">
                <a:solidFill>
                  <a:srgbClr val="222222"/>
                </a:solidFill>
                <a:latin typeface="Arial"/>
                <a:ea typeface="+mn-lt"/>
                <a:cs typeface="Arial"/>
              </a:rPr>
              <a:t> </a:t>
            </a:r>
            <a:r>
              <a:rPr lang="tr-TR" sz="1000" i="1" err="1">
                <a:solidFill>
                  <a:srgbClr val="222222"/>
                </a:solidFill>
                <a:latin typeface="Arial"/>
                <a:ea typeface="+mn-lt"/>
                <a:cs typeface="Arial"/>
              </a:rPr>
              <a:t>American</a:t>
            </a:r>
            <a:r>
              <a:rPr lang="tr-TR" sz="1000" i="1">
                <a:solidFill>
                  <a:srgbClr val="222222"/>
                </a:solidFill>
                <a:latin typeface="Arial"/>
                <a:ea typeface="+mn-lt"/>
                <a:cs typeface="Arial"/>
              </a:rPr>
              <a:t> </a:t>
            </a:r>
            <a:r>
              <a:rPr lang="tr-TR" sz="1000" i="1" err="1">
                <a:solidFill>
                  <a:srgbClr val="222222"/>
                </a:solidFill>
                <a:latin typeface="Arial"/>
                <a:ea typeface="+mn-lt"/>
                <a:cs typeface="Arial"/>
              </a:rPr>
              <a:t>Medical</a:t>
            </a:r>
            <a:r>
              <a:rPr lang="tr-TR" sz="1000" i="1">
                <a:solidFill>
                  <a:srgbClr val="222222"/>
                </a:solidFill>
                <a:latin typeface="Arial"/>
                <a:ea typeface="+mn-lt"/>
                <a:cs typeface="Arial"/>
              </a:rPr>
              <a:t> </a:t>
            </a:r>
            <a:r>
              <a:rPr lang="tr-TR" sz="1000" i="1" err="1">
                <a:solidFill>
                  <a:srgbClr val="222222"/>
                </a:solidFill>
                <a:latin typeface="Arial"/>
                <a:ea typeface="+mn-lt"/>
                <a:cs typeface="Arial"/>
              </a:rPr>
              <a:t>Informatics</a:t>
            </a:r>
            <a:r>
              <a:rPr lang="tr-TR" sz="1000" i="1">
                <a:solidFill>
                  <a:srgbClr val="222222"/>
                </a:solidFill>
                <a:latin typeface="Arial"/>
                <a:ea typeface="+mn-lt"/>
                <a:cs typeface="Arial"/>
              </a:rPr>
              <a:t> </a:t>
            </a:r>
            <a:r>
              <a:rPr lang="tr-TR" sz="1000" i="1" err="1">
                <a:solidFill>
                  <a:srgbClr val="222222"/>
                </a:solidFill>
                <a:latin typeface="Arial"/>
                <a:ea typeface="+mn-lt"/>
                <a:cs typeface="Arial"/>
              </a:rPr>
              <a:t>Association</a:t>
            </a:r>
            <a:r>
              <a:rPr lang="tr-TR" sz="1000">
                <a:solidFill>
                  <a:srgbClr val="222222"/>
                </a:solidFill>
                <a:latin typeface="Arial"/>
                <a:ea typeface="+mn-lt"/>
                <a:cs typeface="Arial"/>
              </a:rPr>
              <a:t>, 2023, 30.2: 340-347.</a:t>
            </a:r>
            <a:endParaRPr lang="tr-TR" sz="800">
              <a:solidFill>
                <a:srgbClr val="0D0D0D"/>
              </a:solidFill>
              <a:ea typeface="+mn-lt"/>
              <a:cs typeface="+mn-lt"/>
            </a:endParaRPr>
          </a:p>
          <a:p>
            <a:pPr marL="0" lvl="1" indent="0">
              <a:buNone/>
            </a:pPr>
            <a:r>
              <a:rPr lang="tr-TR" sz="1000">
                <a:solidFill>
                  <a:srgbClr val="0D0D0D"/>
                </a:solidFill>
                <a:latin typeface="Arial"/>
                <a:cs typeface="Arial"/>
              </a:rPr>
              <a:t>[4] </a:t>
            </a:r>
            <a:r>
              <a:rPr lang="tr-TR" sz="1000">
                <a:solidFill>
                  <a:srgbClr val="222222"/>
                </a:solidFill>
                <a:latin typeface="Arial"/>
                <a:cs typeface="Arial"/>
              </a:rPr>
              <a:t>LIU, </a:t>
            </a:r>
            <a:r>
              <a:rPr lang="tr-TR" sz="1000" err="1">
                <a:solidFill>
                  <a:srgbClr val="222222"/>
                </a:solidFill>
                <a:latin typeface="Arial"/>
                <a:cs typeface="Arial"/>
              </a:rPr>
              <a:t>Siru</a:t>
            </a:r>
            <a:r>
              <a:rPr lang="tr-TR" sz="1000">
                <a:solidFill>
                  <a:srgbClr val="222222"/>
                </a:solidFill>
                <a:latin typeface="Arial"/>
                <a:cs typeface="Arial"/>
              </a:rPr>
              <a:t>, et al. </a:t>
            </a:r>
            <a:r>
              <a:rPr lang="tr-TR" sz="1000" err="1">
                <a:solidFill>
                  <a:srgbClr val="222222"/>
                </a:solidFill>
                <a:latin typeface="Arial"/>
                <a:cs typeface="Arial"/>
              </a:rPr>
              <a:t>Leveraging</a:t>
            </a:r>
            <a:r>
              <a:rPr lang="tr-TR" sz="1000">
                <a:solidFill>
                  <a:srgbClr val="222222"/>
                </a:solidFill>
                <a:latin typeface="Arial"/>
                <a:cs typeface="Arial"/>
              </a:rPr>
              <a:t> </a:t>
            </a:r>
            <a:r>
              <a:rPr lang="tr-TR" sz="1000" err="1">
                <a:solidFill>
                  <a:srgbClr val="222222"/>
                </a:solidFill>
                <a:latin typeface="Arial"/>
                <a:cs typeface="Arial"/>
              </a:rPr>
              <a:t>large</a:t>
            </a:r>
            <a:r>
              <a:rPr lang="tr-TR" sz="1000">
                <a:solidFill>
                  <a:srgbClr val="222222"/>
                </a:solidFill>
                <a:latin typeface="Arial"/>
                <a:cs typeface="Arial"/>
              </a:rPr>
              <a:t> </a:t>
            </a:r>
            <a:r>
              <a:rPr lang="tr-TR" sz="1000" err="1">
                <a:solidFill>
                  <a:srgbClr val="222222"/>
                </a:solidFill>
                <a:latin typeface="Arial"/>
                <a:cs typeface="Arial"/>
              </a:rPr>
              <a:t>language</a:t>
            </a:r>
            <a:r>
              <a:rPr lang="tr-TR" sz="1000">
                <a:solidFill>
                  <a:srgbClr val="222222"/>
                </a:solidFill>
                <a:latin typeface="Arial"/>
                <a:cs typeface="Arial"/>
              </a:rPr>
              <a:t> </a:t>
            </a:r>
            <a:r>
              <a:rPr lang="tr-TR" sz="1000" err="1">
                <a:solidFill>
                  <a:srgbClr val="222222"/>
                </a:solidFill>
                <a:latin typeface="Arial"/>
                <a:cs typeface="Arial"/>
              </a:rPr>
              <a:t>models</a:t>
            </a:r>
            <a:r>
              <a:rPr lang="tr-TR" sz="1000">
                <a:solidFill>
                  <a:srgbClr val="222222"/>
                </a:solidFill>
                <a:latin typeface="Arial"/>
                <a:cs typeface="Arial"/>
              </a:rPr>
              <a:t> </a:t>
            </a:r>
            <a:r>
              <a:rPr lang="tr-TR" sz="1000" err="1">
                <a:solidFill>
                  <a:srgbClr val="222222"/>
                </a:solidFill>
                <a:latin typeface="Arial"/>
                <a:cs typeface="Arial"/>
              </a:rPr>
              <a:t>for</a:t>
            </a:r>
            <a:r>
              <a:rPr lang="tr-TR" sz="1000">
                <a:solidFill>
                  <a:srgbClr val="222222"/>
                </a:solidFill>
                <a:latin typeface="Arial"/>
                <a:cs typeface="Arial"/>
              </a:rPr>
              <a:t> </a:t>
            </a:r>
            <a:r>
              <a:rPr lang="tr-TR" sz="1000" err="1">
                <a:solidFill>
                  <a:srgbClr val="222222"/>
                </a:solidFill>
                <a:latin typeface="Arial"/>
                <a:cs typeface="Arial"/>
              </a:rPr>
              <a:t>generating</a:t>
            </a:r>
            <a:r>
              <a:rPr lang="tr-TR" sz="1000">
                <a:solidFill>
                  <a:srgbClr val="222222"/>
                </a:solidFill>
                <a:latin typeface="Arial"/>
                <a:cs typeface="Arial"/>
              </a:rPr>
              <a:t> </a:t>
            </a:r>
            <a:r>
              <a:rPr lang="tr-TR" sz="1000" err="1">
                <a:solidFill>
                  <a:srgbClr val="222222"/>
                </a:solidFill>
                <a:latin typeface="Arial"/>
                <a:cs typeface="Arial"/>
              </a:rPr>
              <a:t>responses</a:t>
            </a:r>
            <a:r>
              <a:rPr lang="tr-TR" sz="1000">
                <a:solidFill>
                  <a:srgbClr val="222222"/>
                </a:solidFill>
                <a:latin typeface="Arial"/>
                <a:cs typeface="Arial"/>
              </a:rPr>
              <a:t> </a:t>
            </a:r>
            <a:r>
              <a:rPr lang="tr-TR" sz="1000" err="1">
                <a:solidFill>
                  <a:srgbClr val="222222"/>
                </a:solidFill>
                <a:latin typeface="Arial"/>
                <a:cs typeface="Arial"/>
              </a:rPr>
              <a:t>to</a:t>
            </a:r>
            <a:r>
              <a:rPr lang="tr-TR" sz="1000">
                <a:solidFill>
                  <a:srgbClr val="222222"/>
                </a:solidFill>
                <a:latin typeface="Arial"/>
                <a:cs typeface="Arial"/>
              </a:rPr>
              <a:t> </a:t>
            </a:r>
            <a:r>
              <a:rPr lang="tr-TR" sz="1000" err="1">
                <a:solidFill>
                  <a:srgbClr val="222222"/>
                </a:solidFill>
                <a:latin typeface="Arial"/>
                <a:cs typeface="Arial"/>
              </a:rPr>
              <a:t>patient</a:t>
            </a:r>
            <a:r>
              <a:rPr lang="tr-TR" sz="1000">
                <a:solidFill>
                  <a:srgbClr val="222222"/>
                </a:solidFill>
                <a:latin typeface="Arial"/>
                <a:cs typeface="Arial"/>
              </a:rPr>
              <a:t> </a:t>
            </a:r>
            <a:r>
              <a:rPr lang="tr-TR" sz="1000" err="1">
                <a:solidFill>
                  <a:srgbClr val="222222"/>
                </a:solidFill>
                <a:latin typeface="Arial"/>
                <a:cs typeface="Arial"/>
              </a:rPr>
              <a:t>messages</a:t>
            </a:r>
            <a:r>
              <a:rPr lang="tr-TR" sz="1000">
                <a:solidFill>
                  <a:srgbClr val="222222"/>
                </a:solidFill>
                <a:latin typeface="Arial"/>
                <a:cs typeface="Arial"/>
              </a:rPr>
              <a:t>. </a:t>
            </a:r>
            <a:r>
              <a:rPr lang="tr-TR" sz="1000" i="1" err="1">
                <a:solidFill>
                  <a:srgbClr val="222222"/>
                </a:solidFill>
                <a:latin typeface="Arial"/>
                <a:cs typeface="Arial"/>
              </a:rPr>
              <a:t>medRxiv</a:t>
            </a:r>
            <a:r>
              <a:rPr lang="tr-TR" sz="1000">
                <a:solidFill>
                  <a:srgbClr val="222222"/>
                </a:solidFill>
                <a:latin typeface="Arial"/>
                <a:cs typeface="Arial"/>
              </a:rPr>
              <a:t>, 2023, 2023.07. 14.23292669.</a:t>
            </a:r>
            <a:endParaRPr lang="tr-TR"/>
          </a:p>
          <a:p>
            <a:pPr marL="0" lvl="1" indent="0">
              <a:buNone/>
            </a:pPr>
            <a:r>
              <a:rPr lang="tr-TR" sz="1000">
                <a:solidFill>
                  <a:srgbClr val="0D0D0D"/>
                </a:solidFill>
                <a:latin typeface="Arial"/>
                <a:cs typeface="Arial"/>
              </a:rPr>
              <a:t>[5] </a:t>
            </a:r>
            <a:r>
              <a:rPr lang="tr-TR" sz="1000">
                <a:solidFill>
                  <a:srgbClr val="222222"/>
                </a:solidFill>
                <a:latin typeface="Arial"/>
                <a:cs typeface="Arial"/>
              </a:rPr>
              <a:t>ZAKKA, </a:t>
            </a:r>
            <a:r>
              <a:rPr lang="tr-TR" sz="1000" err="1">
                <a:solidFill>
                  <a:srgbClr val="222222"/>
                </a:solidFill>
                <a:latin typeface="Arial"/>
                <a:cs typeface="Arial"/>
              </a:rPr>
              <a:t>Cyril</a:t>
            </a:r>
            <a:r>
              <a:rPr lang="tr-TR" sz="1000">
                <a:solidFill>
                  <a:srgbClr val="222222"/>
                </a:solidFill>
                <a:latin typeface="Arial"/>
                <a:cs typeface="Arial"/>
              </a:rPr>
              <a:t>, et al. </a:t>
            </a:r>
            <a:r>
              <a:rPr lang="tr-TR" sz="1000" err="1">
                <a:solidFill>
                  <a:srgbClr val="222222"/>
                </a:solidFill>
                <a:latin typeface="Arial"/>
                <a:cs typeface="Arial"/>
              </a:rPr>
              <a:t>Almanac</a:t>
            </a:r>
            <a:r>
              <a:rPr lang="tr-TR" sz="1000">
                <a:solidFill>
                  <a:srgbClr val="222222"/>
                </a:solidFill>
                <a:latin typeface="Arial"/>
                <a:cs typeface="Arial"/>
              </a:rPr>
              <a:t>—</a:t>
            </a:r>
            <a:r>
              <a:rPr lang="tr-TR" sz="1000" err="1">
                <a:solidFill>
                  <a:srgbClr val="222222"/>
                </a:solidFill>
                <a:latin typeface="Arial"/>
                <a:cs typeface="Arial"/>
              </a:rPr>
              <a:t>retrieval-augmented</a:t>
            </a:r>
            <a:r>
              <a:rPr lang="tr-TR" sz="1000">
                <a:solidFill>
                  <a:srgbClr val="222222"/>
                </a:solidFill>
                <a:latin typeface="Arial"/>
                <a:cs typeface="Arial"/>
              </a:rPr>
              <a:t> </a:t>
            </a:r>
            <a:r>
              <a:rPr lang="tr-TR" sz="1000" err="1">
                <a:solidFill>
                  <a:srgbClr val="222222"/>
                </a:solidFill>
                <a:latin typeface="Arial"/>
                <a:cs typeface="Arial"/>
              </a:rPr>
              <a:t>language</a:t>
            </a:r>
            <a:r>
              <a:rPr lang="tr-TR" sz="1000">
                <a:solidFill>
                  <a:srgbClr val="222222"/>
                </a:solidFill>
                <a:latin typeface="Arial"/>
                <a:cs typeface="Arial"/>
              </a:rPr>
              <a:t> </a:t>
            </a:r>
            <a:r>
              <a:rPr lang="tr-TR" sz="1000" err="1">
                <a:solidFill>
                  <a:srgbClr val="222222"/>
                </a:solidFill>
                <a:latin typeface="Arial"/>
                <a:cs typeface="Arial"/>
              </a:rPr>
              <a:t>models</a:t>
            </a:r>
            <a:r>
              <a:rPr lang="tr-TR" sz="1000">
                <a:solidFill>
                  <a:srgbClr val="222222"/>
                </a:solidFill>
                <a:latin typeface="Arial"/>
                <a:cs typeface="Arial"/>
              </a:rPr>
              <a:t> </a:t>
            </a:r>
            <a:r>
              <a:rPr lang="tr-TR" sz="1000" err="1">
                <a:solidFill>
                  <a:srgbClr val="222222"/>
                </a:solidFill>
                <a:latin typeface="Arial"/>
                <a:cs typeface="Arial"/>
              </a:rPr>
              <a:t>for</a:t>
            </a:r>
            <a:r>
              <a:rPr lang="tr-TR" sz="1000">
                <a:solidFill>
                  <a:srgbClr val="222222"/>
                </a:solidFill>
                <a:latin typeface="Arial"/>
                <a:cs typeface="Arial"/>
              </a:rPr>
              <a:t> </a:t>
            </a:r>
            <a:r>
              <a:rPr lang="tr-TR" sz="1000" err="1">
                <a:solidFill>
                  <a:srgbClr val="222222"/>
                </a:solidFill>
                <a:latin typeface="Arial"/>
                <a:cs typeface="Arial"/>
              </a:rPr>
              <a:t>clinical</a:t>
            </a:r>
            <a:r>
              <a:rPr lang="tr-TR" sz="1000">
                <a:solidFill>
                  <a:srgbClr val="222222"/>
                </a:solidFill>
                <a:latin typeface="Arial"/>
                <a:cs typeface="Arial"/>
              </a:rPr>
              <a:t> </a:t>
            </a:r>
            <a:r>
              <a:rPr lang="tr-TR" sz="1000" err="1">
                <a:solidFill>
                  <a:srgbClr val="222222"/>
                </a:solidFill>
                <a:latin typeface="Arial"/>
                <a:cs typeface="Arial"/>
              </a:rPr>
              <a:t>medicine</a:t>
            </a:r>
            <a:r>
              <a:rPr lang="tr-TR" sz="1000">
                <a:solidFill>
                  <a:srgbClr val="222222"/>
                </a:solidFill>
                <a:latin typeface="Arial"/>
                <a:cs typeface="Arial"/>
              </a:rPr>
              <a:t>. </a:t>
            </a:r>
            <a:r>
              <a:rPr lang="tr-TR" sz="1000" i="1">
                <a:solidFill>
                  <a:srgbClr val="222222"/>
                </a:solidFill>
                <a:latin typeface="Arial"/>
                <a:cs typeface="Arial"/>
              </a:rPr>
              <a:t>NEJM AI</a:t>
            </a:r>
            <a:r>
              <a:rPr lang="tr-TR" sz="1000">
                <a:solidFill>
                  <a:srgbClr val="222222"/>
                </a:solidFill>
                <a:latin typeface="Arial"/>
                <a:cs typeface="Arial"/>
              </a:rPr>
              <a:t>, 2024, 1.2: AIoa2300068.</a:t>
            </a:r>
            <a:endParaRPr lang="tr-TR"/>
          </a:p>
          <a:p>
            <a:pPr marL="228600" lvl="1"/>
            <a:endParaRPr lang="tr-TR">
              <a:solidFill>
                <a:srgbClr val="000000"/>
              </a:solidFill>
            </a:endParaRPr>
          </a:p>
        </p:txBody>
      </p:sp>
    </p:spTree>
    <p:extLst>
      <p:ext uri="{BB962C8B-B14F-4D97-AF65-F5344CB8AC3E}">
        <p14:creationId xmlns:p14="http://schemas.microsoft.com/office/powerpoint/2010/main" val="3776527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60297A9-89E8-9F1B-CDD6-24154D772E8D}"/>
              </a:ext>
            </a:extLst>
          </p:cNvPr>
          <p:cNvSpPr>
            <a:spLocks noGrp="1"/>
          </p:cNvSpPr>
          <p:nvPr>
            <p:ph idx="1"/>
          </p:nvPr>
        </p:nvSpPr>
        <p:spPr>
          <a:xfrm>
            <a:off x="838200" y="1107440"/>
            <a:ext cx="10515600" cy="4160520"/>
          </a:xfrm>
        </p:spPr>
        <p:txBody>
          <a:bodyPr vert="horz" lIns="91440" tIns="45720" rIns="91440" bIns="45720" rtlCol="0" anchor="ctr">
            <a:normAutofit/>
          </a:bodyPr>
          <a:lstStyle/>
          <a:p>
            <a:pPr marL="0" indent="0" algn="ctr">
              <a:buNone/>
            </a:pPr>
            <a:r>
              <a:rPr lang="tr-TR"/>
              <a:t>BENİ DİNLEDİĞİNİZ İÇİN TEŞEKKÜRLER</a:t>
            </a:r>
            <a:r>
              <a:rPr lang="tr-TR">
                <a:solidFill>
                  <a:srgbClr val="000000"/>
                </a:solidFill>
                <a:ea typeface="+mn-lt"/>
                <a:cs typeface="+mn-lt"/>
              </a:rPr>
              <a:t> </a:t>
            </a:r>
            <a:r>
              <a:rPr lang="tr-TR">
                <a:solidFill>
                  <a:srgbClr val="FFFFFF"/>
                </a:solidFill>
                <a:ea typeface="+mn-lt"/>
                <a:cs typeface="+mn-lt"/>
                <a:hlinkClick r:id="rId2"/>
              </a:rPr>
              <a:t>🎉</a:t>
            </a:r>
            <a:r>
              <a:rPr lang="tr-TR">
                <a:solidFill>
                  <a:srgbClr val="FFFFFF"/>
                </a:solidFill>
                <a:ea typeface="+mn-lt"/>
                <a:cs typeface="+mn-lt"/>
              </a:rPr>
              <a:t> </a:t>
            </a:r>
            <a:r>
              <a:rPr lang="tr-TR">
                <a:ea typeface="+mn-lt"/>
                <a:cs typeface="+mn-lt"/>
                <a:hlinkClick r:id="rId2"/>
              </a:rPr>
              <a:t>🎉 🎉</a:t>
            </a:r>
            <a:r>
              <a:rPr lang="tr-TR">
                <a:solidFill>
                  <a:srgbClr val="FFFFFF"/>
                </a:solidFill>
                <a:ea typeface="+mn-lt"/>
                <a:cs typeface="+mn-lt"/>
              </a:rPr>
              <a:t>v</a:t>
            </a:r>
            <a:endParaRPr lang="tr-TR">
              <a:solidFill>
                <a:srgbClr val="50546F"/>
              </a:solidFill>
            </a:endParaRPr>
          </a:p>
        </p:txBody>
      </p:sp>
    </p:spTree>
    <p:extLst>
      <p:ext uri="{BB962C8B-B14F-4D97-AF65-F5344CB8AC3E}">
        <p14:creationId xmlns:p14="http://schemas.microsoft.com/office/powerpoint/2010/main" val="3572219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B06E847-E7F9-B706-2360-DE8F4321FD95}"/>
              </a:ext>
            </a:extLst>
          </p:cNvPr>
          <p:cNvSpPr>
            <a:spLocks noGrp="1"/>
          </p:cNvSpPr>
          <p:nvPr>
            <p:ph type="title"/>
          </p:nvPr>
        </p:nvSpPr>
        <p:spPr>
          <a:xfrm>
            <a:off x="838201" y="365125"/>
            <a:ext cx="5251316" cy="1807305"/>
          </a:xfrm>
        </p:spPr>
        <p:txBody>
          <a:bodyPr>
            <a:normAutofit/>
          </a:bodyPr>
          <a:lstStyle/>
          <a:p>
            <a:r>
              <a:rPr lang="tr-TR" b="1">
                <a:ea typeface="+mj-lt"/>
                <a:cs typeface="+mj-lt"/>
              </a:rPr>
              <a:t>Giriş</a:t>
            </a:r>
            <a:endParaRPr lang="tr-TR">
              <a:ea typeface="+mj-lt"/>
              <a:cs typeface="+mj-lt"/>
            </a:endParaRPr>
          </a:p>
        </p:txBody>
      </p:sp>
      <p:sp>
        <p:nvSpPr>
          <p:cNvPr id="3" name="İçerik Yer Tutucusu 2">
            <a:extLst>
              <a:ext uri="{FF2B5EF4-FFF2-40B4-BE49-F238E27FC236}">
                <a16:creationId xmlns:a16="http://schemas.microsoft.com/office/drawing/2014/main" id="{185A8EC7-F2D9-6CAE-8C3A-278AB3D1A9AD}"/>
              </a:ext>
            </a:extLst>
          </p:cNvPr>
          <p:cNvSpPr>
            <a:spLocks noGrp="1"/>
          </p:cNvSpPr>
          <p:nvPr>
            <p:ph idx="1"/>
          </p:nvPr>
        </p:nvSpPr>
        <p:spPr>
          <a:xfrm>
            <a:off x="838201" y="2333297"/>
            <a:ext cx="4619621" cy="3843666"/>
          </a:xfrm>
        </p:spPr>
        <p:txBody>
          <a:bodyPr vert="horz" lIns="91440" tIns="45720" rIns="91440" bIns="45720" rtlCol="0" anchor="t">
            <a:normAutofit/>
          </a:bodyPr>
          <a:lstStyle/>
          <a:p>
            <a:pPr marL="0" indent="0">
              <a:buNone/>
            </a:pPr>
            <a:r>
              <a:rPr lang="tr-TR" sz="2000" err="1"/>
              <a:t>LLM’ler</a:t>
            </a:r>
            <a:r>
              <a:rPr lang="tr-TR" sz="2000"/>
              <a:t>, doğal dil işleme (NLP) tekniklerini kullanarak büyük veri setlerinden öğrenirler ve metin üretme, çeviri, özetleme gibi çeşitli dil işleme görevlerinde kullanılırlar. </a:t>
            </a:r>
            <a:r>
              <a:rPr lang="tr-TR" sz="2000" err="1"/>
              <a:t>LLM'ler</a:t>
            </a:r>
            <a:r>
              <a:rPr lang="tr-TR" sz="2000"/>
              <a:t>, yapay zeka ve makine öğrenimi alanlarında önemli bir yere sahip olup, insan dilini anlama ve üretme yetenekleriyle öne çıkarlar[1].</a:t>
            </a:r>
          </a:p>
        </p:txBody>
      </p:sp>
      <p:pic>
        <p:nvPicPr>
          <p:cNvPr id="4" name="Resim 3" descr="ChatGPT - Vikipedi">
            <a:extLst>
              <a:ext uri="{FF2B5EF4-FFF2-40B4-BE49-F238E27FC236}">
                <a16:creationId xmlns:a16="http://schemas.microsoft.com/office/drawing/2014/main" id="{B043D8AA-B4E9-C28C-F224-612E242DD103}"/>
              </a:ext>
            </a:extLst>
          </p:cNvPr>
          <p:cNvPicPr>
            <a:picLocks noChangeAspect="1"/>
          </p:cNvPicPr>
          <p:nvPr/>
        </p:nvPicPr>
        <p:blipFill rotWithShape="1">
          <a:blip r:embed="rId2"/>
          <a:srcRect l="6551" r="6503"/>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068141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4C5663A-0CE3-4AEE-B47E-FB68D9EBF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27CF5B05-9CD1-1B40-440B-2940238AD8BF}"/>
              </a:ext>
            </a:extLst>
          </p:cNvPr>
          <p:cNvSpPr>
            <a:spLocks noGrp="1"/>
          </p:cNvSpPr>
          <p:nvPr>
            <p:ph idx="1"/>
          </p:nvPr>
        </p:nvSpPr>
        <p:spPr>
          <a:xfrm>
            <a:off x="838201" y="2333297"/>
            <a:ext cx="3884590" cy="3843666"/>
          </a:xfrm>
        </p:spPr>
        <p:txBody>
          <a:bodyPr vert="horz" lIns="91440" tIns="45720" rIns="91440" bIns="45720" rtlCol="0" anchor="t">
            <a:normAutofit/>
          </a:bodyPr>
          <a:lstStyle/>
          <a:p>
            <a:pPr marL="0" indent="0">
              <a:lnSpc>
                <a:spcPct val="90000"/>
              </a:lnSpc>
              <a:buNone/>
            </a:pPr>
            <a:r>
              <a:rPr lang="tr-TR" sz="1900" err="1">
                <a:ea typeface="+mn-lt"/>
                <a:cs typeface="+mn-lt"/>
              </a:rPr>
              <a:t>LLM'ler</a:t>
            </a:r>
            <a:r>
              <a:rPr lang="tr-TR" sz="1900">
                <a:ea typeface="+mn-lt"/>
                <a:cs typeface="+mn-lt"/>
              </a:rPr>
              <a:t>, teşhis koyma, tedavi yöntemleri önerme, medikal literatür taraması ve hasta danışmanlığı gibi görevlerde sağlık personellerine destek olabilir. Sağlık hizmetlerinde </a:t>
            </a:r>
            <a:r>
              <a:rPr lang="tr-TR" sz="1900" err="1">
                <a:ea typeface="+mn-lt"/>
                <a:cs typeface="+mn-lt"/>
              </a:rPr>
              <a:t>LLM'lerin</a:t>
            </a:r>
            <a:r>
              <a:rPr lang="tr-TR" sz="1900">
                <a:ea typeface="+mn-lt"/>
                <a:cs typeface="+mn-lt"/>
              </a:rPr>
              <a:t> kullanımı, daha hızlı ve doğru kararlar alınmasına yardımcı olurken, aynı zamanda hizmet kalitesini yükseltmeyi ve tedavi süreçlerini iyileştirmeyi hedefler[2].</a:t>
            </a:r>
            <a:endParaRPr lang="tr-TR" sz="1900"/>
          </a:p>
        </p:txBody>
      </p:sp>
      <p:pic>
        <p:nvPicPr>
          <p:cNvPr id="4" name="Resim 3" descr="Google Türkiye Resmi Blog Sitesi: Google'ın en geniş ve en yetenekli yapay  zeka modeli ile tanışın: Gemini">
            <a:extLst>
              <a:ext uri="{FF2B5EF4-FFF2-40B4-BE49-F238E27FC236}">
                <a16:creationId xmlns:a16="http://schemas.microsoft.com/office/drawing/2014/main" id="{0FEDF9E4-5B72-6388-71BF-391E92B1688D}"/>
              </a:ext>
            </a:extLst>
          </p:cNvPr>
          <p:cNvPicPr>
            <a:picLocks noChangeAspect="1"/>
          </p:cNvPicPr>
          <p:nvPr/>
        </p:nvPicPr>
        <p:blipFill rotWithShape="1">
          <a:blip r:embed="rId2"/>
          <a:srcRect l="18909" r="19529"/>
          <a:stretch/>
        </p:blipFill>
        <p:spPr>
          <a:xfrm>
            <a:off x="4726728" y="10"/>
            <a:ext cx="7472381" cy="6857990"/>
          </a:xfrm>
          <a:custGeom>
            <a:avLst/>
            <a:gdLst/>
            <a:ahLst/>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p:spPr>
      </p:pic>
    </p:spTree>
    <p:extLst>
      <p:ext uri="{BB962C8B-B14F-4D97-AF65-F5344CB8AC3E}">
        <p14:creationId xmlns:p14="http://schemas.microsoft.com/office/powerpoint/2010/main" val="339699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Resim 1" descr="Yapay zeka (Al) ve kişiselleştirilmiş tıp | Independent Türkçe">
            <a:extLst>
              <a:ext uri="{FF2B5EF4-FFF2-40B4-BE49-F238E27FC236}">
                <a16:creationId xmlns:a16="http://schemas.microsoft.com/office/drawing/2014/main" id="{8143D975-377A-BED0-94AE-B9203E0FCAAC}"/>
              </a:ext>
            </a:extLst>
          </p:cNvPr>
          <p:cNvPicPr>
            <a:picLocks noChangeAspect="1"/>
          </p:cNvPicPr>
          <p:nvPr/>
        </p:nvPicPr>
        <p:blipFill>
          <a:blip r:embed="rId2"/>
          <a:stretch>
            <a:fillRect/>
          </a:stretch>
        </p:blipFill>
        <p:spPr>
          <a:xfrm>
            <a:off x="0" y="-4077"/>
            <a:ext cx="2956559" cy="1969034"/>
          </a:xfrm>
          <a:prstGeom prst="rect">
            <a:avLst/>
          </a:prstGeom>
        </p:spPr>
      </p:pic>
      <p:pic>
        <p:nvPicPr>
          <p:cNvPr id="4" name="İçerik Yer Tutucusu 3" descr="metin, Post-it notu, el yazısı, dikdörtgen içeren bir resim&#10;&#10;Açıklama otomatik olarak oluşturuldu">
            <a:extLst>
              <a:ext uri="{FF2B5EF4-FFF2-40B4-BE49-F238E27FC236}">
                <a16:creationId xmlns:a16="http://schemas.microsoft.com/office/drawing/2014/main" id="{6083BDC2-C4BF-745D-7DB2-30AADA9F97DC}"/>
              </a:ext>
            </a:extLst>
          </p:cNvPr>
          <p:cNvPicPr>
            <a:picLocks noGrp="1" noChangeAspect="1"/>
          </p:cNvPicPr>
          <p:nvPr>
            <p:ph idx="1"/>
          </p:nvPr>
        </p:nvPicPr>
        <p:blipFill>
          <a:blip r:embed="rId3"/>
          <a:stretch>
            <a:fillRect/>
          </a:stretch>
        </p:blipFill>
        <p:spPr>
          <a:xfrm>
            <a:off x="2374710" y="1594236"/>
            <a:ext cx="9173823" cy="3669529"/>
          </a:xfrm>
          <a:prstGeom prst="rect">
            <a:avLst/>
          </a:prstGeom>
        </p:spPr>
      </p:pic>
      <p:sp>
        <p:nvSpPr>
          <p:cNvPr id="5" name="Metin kutusu 4">
            <a:extLst>
              <a:ext uri="{FF2B5EF4-FFF2-40B4-BE49-F238E27FC236}">
                <a16:creationId xmlns:a16="http://schemas.microsoft.com/office/drawing/2014/main" id="{4189385A-C596-5A1C-A2AA-6672D26DEAAD}"/>
              </a:ext>
            </a:extLst>
          </p:cNvPr>
          <p:cNvSpPr txBox="1"/>
          <p:nvPr/>
        </p:nvSpPr>
        <p:spPr>
          <a:xfrm>
            <a:off x="3942080" y="5770880"/>
            <a:ext cx="603504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LLM </a:t>
            </a:r>
            <a:r>
              <a:rPr lang="en-US" err="1"/>
              <a:t>Kullanım</a:t>
            </a:r>
            <a:r>
              <a:rPr lang="en-US"/>
              <a:t> </a:t>
            </a:r>
            <a:r>
              <a:rPr lang="en-US" err="1"/>
              <a:t>Alternatif</a:t>
            </a:r>
            <a:r>
              <a:rPr lang="en-US"/>
              <a:t> </a:t>
            </a:r>
            <a:r>
              <a:rPr lang="en-US" err="1"/>
              <a:t>Akışı</a:t>
            </a:r>
          </a:p>
          <a:p>
            <a:pPr algn="ctr"/>
            <a:r>
              <a:rPr lang="en-US">
                <a:solidFill>
                  <a:schemeClr val="bg1">
                    <a:lumMod val="85000"/>
                  </a:schemeClr>
                </a:solidFill>
              </a:rPr>
              <a:t>(</a:t>
            </a:r>
            <a:r>
              <a:rPr lang="en-US" err="1">
                <a:solidFill>
                  <a:schemeClr val="bg1">
                    <a:lumMod val="85000"/>
                  </a:schemeClr>
                </a:solidFill>
              </a:rPr>
              <a:t>blocksandarrows</a:t>
            </a:r>
            <a:r>
              <a:rPr lang="en-US">
                <a:solidFill>
                  <a:schemeClr val="bg1">
                    <a:lumMod val="85000"/>
                  </a:schemeClr>
                </a:solidFill>
              </a:rPr>
              <a:t> </a:t>
            </a:r>
            <a:r>
              <a:rPr lang="en-US" err="1">
                <a:solidFill>
                  <a:schemeClr val="bg1">
                    <a:lumMod val="85000"/>
                  </a:schemeClr>
                </a:solidFill>
              </a:rPr>
              <a:t>sitesi</a:t>
            </a:r>
            <a:r>
              <a:rPr lang="en-US">
                <a:solidFill>
                  <a:schemeClr val="bg1">
                    <a:lumMod val="85000"/>
                  </a:schemeClr>
                </a:solidFill>
              </a:rPr>
              <a:t> </a:t>
            </a:r>
            <a:r>
              <a:rPr lang="en-US" err="1">
                <a:solidFill>
                  <a:schemeClr val="bg1">
                    <a:lumMod val="85000"/>
                  </a:schemeClr>
                </a:solidFill>
              </a:rPr>
              <a:t>yardımıyla</a:t>
            </a:r>
            <a:r>
              <a:rPr lang="en-US">
                <a:solidFill>
                  <a:schemeClr val="bg1">
                    <a:lumMod val="85000"/>
                  </a:schemeClr>
                </a:solidFill>
              </a:rPr>
              <a:t> </a:t>
            </a:r>
            <a:r>
              <a:rPr lang="en-US" err="1">
                <a:solidFill>
                  <a:schemeClr val="bg1">
                    <a:lumMod val="85000"/>
                  </a:schemeClr>
                </a:solidFill>
              </a:rPr>
              <a:t>oluşturulmuştur</a:t>
            </a:r>
            <a:r>
              <a:rPr lang="en-US">
                <a:solidFill>
                  <a:schemeClr val="bg1">
                    <a:lumMod val="85000"/>
                  </a:schemeClr>
                </a:solidFill>
              </a:rPr>
              <a:t>)</a:t>
            </a:r>
            <a:endParaRPr lang="tr-TR">
              <a:solidFill>
                <a:schemeClr val="bg1">
                  <a:lumMod val="85000"/>
                </a:schemeClr>
              </a:solidFill>
            </a:endParaRPr>
          </a:p>
        </p:txBody>
      </p:sp>
    </p:spTree>
    <p:extLst>
      <p:ext uri="{BB962C8B-B14F-4D97-AF65-F5344CB8AC3E}">
        <p14:creationId xmlns:p14="http://schemas.microsoft.com/office/powerpoint/2010/main" val="4032883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7510D0E-131C-A31F-F146-D25B57D85CF4}"/>
              </a:ext>
            </a:extLst>
          </p:cNvPr>
          <p:cNvSpPr>
            <a:spLocks noGrp="1"/>
          </p:cNvSpPr>
          <p:nvPr>
            <p:ph type="title"/>
          </p:nvPr>
        </p:nvSpPr>
        <p:spPr>
          <a:xfrm>
            <a:off x="838201" y="365125"/>
            <a:ext cx="5251316" cy="1807305"/>
          </a:xfrm>
        </p:spPr>
        <p:txBody>
          <a:bodyPr>
            <a:normAutofit/>
          </a:bodyPr>
          <a:lstStyle/>
          <a:p>
            <a:r>
              <a:rPr lang="tr-TR"/>
              <a:t>Örnek Kullanım</a:t>
            </a:r>
          </a:p>
        </p:txBody>
      </p:sp>
      <p:sp>
        <p:nvSpPr>
          <p:cNvPr id="3" name="İçerik Yer Tutucusu 2">
            <a:extLst>
              <a:ext uri="{FF2B5EF4-FFF2-40B4-BE49-F238E27FC236}">
                <a16:creationId xmlns:a16="http://schemas.microsoft.com/office/drawing/2014/main" id="{2CF9DB12-4866-86CC-4CFD-14FF8BD3A388}"/>
              </a:ext>
            </a:extLst>
          </p:cNvPr>
          <p:cNvSpPr>
            <a:spLocks noGrp="1"/>
          </p:cNvSpPr>
          <p:nvPr>
            <p:ph idx="1"/>
          </p:nvPr>
        </p:nvSpPr>
        <p:spPr>
          <a:xfrm>
            <a:off x="838200" y="2333297"/>
            <a:ext cx="4619621" cy="3843666"/>
          </a:xfrm>
        </p:spPr>
        <p:txBody>
          <a:bodyPr vert="horz" lIns="91440" tIns="45720" rIns="91440" bIns="45720" rtlCol="0" anchor="t">
            <a:normAutofit/>
          </a:bodyPr>
          <a:lstStyle/>
          <a:p>
            <a:pPr marL="0" indent="0">
              <a:lnSpc>
                <a:spcPct val="90000"/>
              </a:lnSpc>
              <a:buNone/>
            </a:pPr>
            <a:r>
              <a:rPr lang="tr-TR" sz="1400" b="1">
                <a:ea typeface="+mn-lt"/>
                <a:cs typeface="+mn-lt"/>
              </a:rPr>
              <a:t>Hasta:</a:t>
            </a:r>
            <a:r>
              <a:rPr lang="tr-TR" sz="1400">
                <a:ea typeface="+mn-lt"/>
                <a:cs typeface="+mn-lt"/>
              </a:rPr>
              <a:t> </a:t>
            </a:r>
            <a:r>
              <a:rPr lang="tr-TR" sz="1400" err="1">
                <a:ea typeface="+mn-lt"/>
                <a:cs typeface="+mn-lt"/>
              </a:rPr>
              <a:t>Hello</a:t>
            </a:r>
            <a:r>
              <a:rPr lang="tr-TR" sz="1400">
                <a:ea typeface="+mn-lt"/>
                <a:cs typeface="+mn-lt"/>
              </a:rPr>
              <a:t> Dr. X! I </a:t>
            </a:r>
            <a:r>
              <a:rPr lang="tr-TR" sz="1400" err="1">
                <a:ea typeface="+mn-lt"/>
                <a:cs typeface="+mn-lt"/>
              </a:rPr>
              <a:t>think</a:t>
            </a:r>
            <a:r>
              <a:rPr lang="tr-TR" sz="1400">
                <a:ea typeface="+mn-lt"/>
                <a:cs typeface="+mn-lt"/>
              </a:rPr>
              <a:t> I </a:t>
            </a:r>
            <a:r>
              <a:rPr lang="tr-TR" sz="1400" err="1">
                <a:ea typeface="+mn-lt"/>
                <a:cs typeface="+mn-lt"/>
              </a:rPr>
              <a:t>might</a:t>
            </a:r>
            <a:r>
              <a:rPr lang="tr-TR" sz="1400">
                <a:ea typeface="+mn-lt"/>
                <a:cs typeface="+mn-lt"/>
              </a:rPr>
              <a:t> </a:t>
            </a:r>
            <a:r>
              <a:rPr lang="tr-TR" sz="1400" err="1">
                <a:ea typeface="+mn-lt"/>
                <a:cs typeface="+mn-lt"/>
              </a:rPr>
              <a:t>have</a:t>
            </a:r>
            <a:r>
              <a:rPr lang="tr-TR" sz="1400">
                <a:ea typeface="+mn-lt"/>
                <a:cs typeface="+mn-lt"/>
              </a:rPr>
              <a:t> a </a:t>
            </a:r>
            <a:r>
              <a:rPr lang="tr-TR" sz="1400" err="1">
                <a:ea typeface="+mn-lt"/>
                <a:cs typeface="+mn-lt"/>
              </a:rPr>
              <a:t>bladder</a:t>
            </a:r>
            <a:r>
              <a:rPr lang="tr-TR" sz="1400">
                <a:ea typeface="+mn-lt"/>
                <a:cs typeface="+mn-lt"/>
              </a:rPr>
              <a:t> </a:t>
            </a:r>
            <a:r>
              <a:rPr lang="tr-TR" sz="1400" err="1">
                <a:ea typeface="+mn-lt"/>
                <a:cs typeface="+mn-lt"/>
              </a:rPr>
              <a:t>infection</a:t>
            </a:r>
            <a:r>
              <a:rPr lang="tr-TR" sz="1400">
                <a:ea typeface="+mn-lt"/>
                <a:cs typeface="+mn-lt"/>
              </a:rPr>
              <a:t> (</a:t>
            </a:r>
            <a:r>
              <a:rPr lang="tr-TR" sz="1400" err="1">
                <a:ea typeface="+mn-lt"/>
                <a:cs typeface="+mn-lt"/>
              </a:rPr>
              <a:t>urinary</a:t>
            </a:r>
            <a:r>
              <a:rPr lang="tr-TR" sz="1400">
                <a:ea typeface="+mn-lt"/>
                <a:cs typeface="+mn-lt"/>
              </a:rPr>
              <a:t> </a:t>
            </a:r>
            <a:r>
              <a:rPr lang="tr-TR" sz="1400" err="1">
                <a:ea typeface="+mn-lt"/>
                <a:cs typeface="+mn-lt"/>
              </a:rPr>
              <a:t>frequency</a:t>
            </a:r>
            <a:r>
              <a:rPr lang="tr-TR" sz="1400">
                <a:ea typeface="+mn-lt"/>
                <a:cs typeface="+mn-lt"/>
              </a:rPr>
              <a:t>, </a:t>
            </a:r>
            <a:r>
              <a:rPr lang="tr-TR" sz="1400" err="1">
                <a:ea typeface="+mn-lt"/>
                <a:cs typeface="+mn-lt"/>
              </a:rPr>
              <a:t>dysuria</a:t>
            </a:r>
            <a:r>
              <a:rPr lang="tr-TR" sz="1400">
                <a:ea typeface="+mn-lt"/>
                <a:cs typeface="+mn-lt"/>
              </a:rPr>
              <a:t>, </a:t>
            </a:r>
            <a:r>
              <a:rPr lang="tr-TR" sz="1400" err="1">
                <a:ea typeface="+mn-lt"/>
                <a:cs typeface="+mn-lt"/>
              </a:rPr>
              <a:t>urgency</a:t>
            </a:r>
            <a:r>
              <a:rPr lang="tr-TR" sz="1400">
                <a:ea typeface="+mn-lt"/>
                <a:cs typeface="+mn-lt"/>
              </a:rPr>
              <a:t> </a:t>
            </a:r>
            <a:r>
              <a:rPr lang="tr-TR" sz="1400" err="1">
                <a:ea typeface="+mn-lt"/>
                <a:cs typeface="+mn-lt"/>
              </a:rPr>
              <a:t>and</a:t>
            </a:r>
            <a:r>
              <a:rPr lang="tr-TR" sz="1400">
                <a:ea typeface="+mn-lt"/>
                <a:cs typeface="+mn-lt"/>
              </a:rPr>
              <a:t> </a:t>
            </a:r>
            <a:r>
              <a:rPr lang="tr-TR" sz="1400" err="1">
                <a:ea typeface="+mn-lt"/>
                <a:cs typeface="+mn-lt"/>
              </a:rPr>
              <a:t>lower</a:t>
            </a:r>
            <a:r>
              <a:rPr lang="tr-TR" sz="1400">
                <a:ea typeface="+mn-lt"/>
                <a:cs typeface="+mn-lt"/>
              </a:rPr>
              <a:t> </a:t>
            </a:r>
            <a:r>
              <a:rPr lang="tr-TR" sz="1400" err="1">
                <a:ea typeface="+mn-lt"/>
                <a:cs typeface="+mn-lt"/>
              </a:rPr>
              <a:t>back</a:t>
            </a:r>
            <a:r>
              <a:rPr lang="tr-TR" sz="1400">
                <a:ea typeface="+mn-lt"/>
                <a:cs typeface="+mn-lt"/>
              </a:rPr>
              <a:t> </a:t>
            </a:r>
            <a:r>
              <a:rPr lang="tr-TR" sz="1400" err="1">
                <a:ea typeface="+mn-lt"/>
                <a:cs typeface="+mn-lt"/>
              </a:rPr>
              <a:t>pain</a:t>
            </a:r>
            <a:r>
              <a:rPr lang="tr-TR" sz="1400">
                <a:ea typeface="+mn-lt"/>
                <a:cs typeface="+mn-lt"/>
              </a:rPr>
              <a:t>.) </a:t>
            </a:r>
            <a:r>
              <a:rPr lang="tr-TR" sz="1400" err="1">
                <a:ea typeface="+mn-lt"/>
                <a:cs typeface="+mn-lt"/>
              </a:rPr>
              <a:t>I've</a:t>
            </a:r>
            <a:r>
              <a:rPr lang="tr-TR" sz="1400">
                <a:ea typeface="+mn-lt"/>
                <a:cs typeface="+mn-lt"/>
              </a:rPr>
              <a:t> </a:t>
            </a:r>
            <a:r>
              <a:rPr lang="tr-TR" sz="1400" err="1">
                <a:ea typeface="+mn-lt"/>
                <a:cs typeface="+mn-lt"/>
              </a:rPr>
              <a:t>been</a:t>
            </a:r>
            <a:r>
              <a:rPr lang="tr-TR" sz="1400">
                <a:ea typeface="+mn-lt"/>
                <a:cs typeface="+mn-lt"/>
              </a:rPr>
              <a:t> </a:t>
            </a:r>
            <a:r>
              <a:rPr lang="tr-TR" sz="1400" err="1">
                <a:ea typeface="+mn-lt"/>
                <a:cs typeface="+mn-lt"/>
              </a:rPr>
              <a:t>taking</a:t>
            </a:r>
            <a:r>
              <a:rPr lang="tr-TR" sz="1400">
                <a:ea typeface="+mn-lt"/>
                <a:cs typeface="+mn-lt"/>
              </a:rPr>
              <a:t> AZO </a:t>
            </a:r>
            <a:r>
              <a:rPr lang="tr-TR" sz="1400" err="1">
                <a:ea typeface="+mn-lt"/>
                <a:cs typeface="+mn-lt"/>
              </a:rPr>
              <a:t>the</a:t>
            </a:r>
            <a:r>
              <a:rPr lang="tr-TR" sz="1400">
                <a:ea typeface="+mn-lt"/>
                <a:cs typeface="+mn-lt"/>
              </a:rPr>
              <a:t> </a:t>
            </a:r>
            <a:r>
              <a:rPr lang="tr-TR" sz="1400" err="1">
                <a:ea typeface="+mn-lt"/>
                <a:cs typeface="+mn-lt"/>
              </a:rPr>
              <a:t>past</a:t>
            </a:r>
            <a:r>
              <a:rPr lang="tr-TR" sz="1400">
                <a:ea typeface="+mn-lt"/>
                <a:cs typeface="+mn-lt"/>
              </a:rPr>
              <a:t> </a:t>
            </a:r>
            <a:r>
              <a:rPr lang="tr-TR" sz="1400" err="1">
                <a:ea typeface="+mn-lt"/>
                <a:cs typeface="+mn-lt"/>
              </a:rPr>
              <a:t>few</a:t>
            </a:r>
            <a:r>
              <a:rPr lang="tr-TR" sz="1400">
                <a:ea typeface="+mn-lt"/>
                <a:cs typeface="+mn-lt"/>
              </a:rPr>
              <a:t> </a:t>
            </a:r>
            <a:r>
              <a:rPr lang="tr-TR" sz="1400" err="1">
                <a:ea typeface="+mn-lt"/>
                <a:cs typeface="+mn-lt"/>
              </a:rPr>
              <a:t>days</a:t>
            </a:r>
            <a:r>
              <a:rPr lang="tr-TR" sz="1400">
                <a:ea typeface="+mn-lt"/>
                <a:cs typeface="+mn-lt"/>
              </a:rPr>
              <a:t>. </a:t>
            </a:r>
            <a:r>
              <a:rPr lang="tr-TR" sz="1400" err="1">
                <a:ea typeface="+mn-lt"/>
                <a:cs typeface="+mn-lt"/>
              </a:rPr>
              <a:t>What</a:t>
            </a:r>
            <a:r>
              <a:rPr lang="tr-TR" sz="1400">
                <a:ea typeface="+mn-lt"/>
                <a:cs typeface="+mn-lt"/>
              </a:rPr>
              <a:t> </a:t>
            </a:r>
            <a:r>
              <a:rPr lang="tr-TR" sz="1400" err="1">
                <a:ea typeface="+mn-lt"/>
                <a:cs typeface="+mn-lt"/>
              </a:rPr>
              <a:t>would</a:t>
            </a:r>
            <a:r>
              <a:rPr lang="tr-TR" sz="1400">
                <a:ea typeface="+mn-lt"/>
                <a:cs typeface="+mn-lt"/>
              </a:rPr>
              <a:t> </a:t>
            </a:r>
            <a:r>
              <a:rPr lang="tr-TR" sz="1400" err="1">
                <a:ea typeface="+mn-lt"/>
                <a:cs typeface="+mn-lt"/>
              </a:rPr>
              <a:t>you</a:t>
            </a:r>
            <a:r>
              <a:rPr lang="tr-TR" sz="1400">
                <a:ea typeface="+mn-lt"/>
                <a:cs typeface="+mn-lt"/>
              </a:rPr>
              <a:t> </a:t>
            </a:r>
            <a:r>
              <a:rPr lang="tr-TR" sz="1400" err="1">
                <a:ea typeface="+mn-lt"/>
                <a:cs typeface="+mn-lt"/>
              </a:rPr>
              <a:t>recommend</a:t>
            </a:r>
            <a:r>
              <a:rPr lang="tr-TR" sz="1400">
                <a:ea typeface="+mn-lt"/>
                <a:cs typeface="+mn-lt"/>
              </a:rPr>
              <a:t>? I </a:t>
            </a:r>
            <a:r>
              <a:rPr lang="tr-TR" sz="1400" err="1">
                <a:ea typeface="+mn-lt"/>
                <a:cs typeface="+mn-lt"/>
              </a:rPr>
              <a:t>appreciate</a:t>
            </a:r>
            <a:r>
              <a:rPr lang="tr-TR" sz="1400">
                <a:ea typeface="+mn-lt"/>
                <a:cs typeface="+mn-lt"/>
              </a:rPr>
              <a:t> it!</a:t>
            </a:r>
          </a:p>
          <a:p>
            <a:pPr marL="0" indent="0">
              <a:lnSpc>
                <a:spcPct val="90000"/>
              </a:lnSpc>
              <a:buNone/>
            </a:pPr>
            <a:r>
              <a:rPr lang="tr-TR" sz="1400" b="1">
                <a:ea typeface="+mn-lt"/>
                <a:cs typeface="+mn-lt"/>
              </a:rPr>
              <a:t>CLAIR-</a:t>
            </a:r>
            <a:r>
              <a:rPr lang="tr-TR" sz="1400" b="1" err="1">
                <a:ea typeface="+mn-lt"/>
                <a:cs typeface="+mn-lt"/>
              </a:rPr>
              <a:t>Short</a:t>
            </a:r>
            <a:r>
              <a:rPr lang="tr-TR" sz="1400" b="1">
                <a:ea typeface="+mn-lt"/>
                <a:cs typeface="+mn-lt"/>
              </a:rPr>
              <a:t>: </a:t>
            </a:r>
            <a:r>
              <a:rPr lang="tr-TR" sz="1400">
                <a:ea typeface="+mn-lt"/>
                <a:cs typeface="+mn-lt"/>
              </a:rPr>
              <a:t>I'm </a:t>
            </a:r>
            <a:r>
              <a:rPr lang="tr-TR" sz="1400" err="1">
                <a:ea typeface="+mn-lt"/>
                <a:cs typeface="+mn-lt"/>
              </a:rPr>
              <a:t>sorry</a:t>
            </a:r>
            <a:r>
              <a:rPr lang="tr-TR" sz="1400">
                <a:ea typeface="+mn-lt"/>
                <a:cs typeface="+mn-lt"/>
              </a:rPr>
              <a:t> </a:t>
            </a:r>
            <a:r>
              <a:rPr lang="tr-TR" sz="1400" err="1">
                <a:ea typeface="+mn-lt"/>
                <a:cs typeface="+mn-lt"/>
              </a:rPr>
              <a:t>you</a:t>
            </a:r>
            <a:r>
              <a:rPr lang="tr-TR" sz="1400">
                <a:ea typeface="+mn-lt"/>
                <a:cs typeface="+mn-lt"/>
              </a:rPr>
              <a:t> </a:t>
            </a:r>
            <a:r>
              <a:rPr lang="tr-TR" sz="1400" err="1">
                <a:ea typeface="+mn-lt"/>
                <a:cs typeface="+mn-lt"/>
              </a:rPr>
              <a:t>are</a:t>
            </a:r>
            <a:r>
              <a:rPr lang="tr-TR" sz="1400">
                <a:ea typeface="+mn-lt"/>
                <a:cs typeface="+mn-lt"/>
              </a:rPr>
              <a:t> not </a:t>
            </a:r>
            <a:r>
              <a:rPr lang="tr-TR" sz="1400" err="1">
                <a:ea typeface="+mn-lt"/>
                <a:cs typeface="+mn-lt"/>
              </a:rPr>
              <a:t>feeling</a:t>
            </a:r>
            <a:r>
              <a:rPr lang="tr-TR" sz="1400">
                <a:ea typeface="+mn-lt"/>
                <a:cs typeface="+mn-lt"/>
              </a:rPr>
              <a:t> </a:t>
            </a:r>
            <a:r>
              <a:rPr lang="tr-TR" sz="1400" err="1">
                <a:ea typeface="+mn-lt"/>
                <a:cs typeface="+mn-lt"/>
              </a:rPr>
              <a:t>well</a:t>
            </a:r>
            <a:r>
              <a:rPr lang="tr-TR" sz="1400">
                <a:ea typeface="+mn-lt"/>
                <a:cs typeface="+mn-lt"/>
              </a:rPr>
              <a:t>. </a:t>
            </a:r>
            <a:r>
              <a:rPr lang="tr-TR" sz="1400" err="1">
                <a:ea typeface="+mn-lt"/>
                <a:cs typeface="+mn-lt"/>
              </a:rPr>
              <a:t>Given</a:t>
            </a:r>
            <a:r>
              <a:rPr lang="tr-TR" sz="1400">
                <a:ea typeface="+mn-lt"/>
                <a:cs typeface="+mn-lt"/>
              </a:rPr>
              <a:t> </a:t>
            </a:r>
            <a:r>
              <a:rPr lang="tr-TR" sz="1400" err="1">
                <a:ea typeface="+mn-lt"/>
                <a:cs typeface="+mn-lt"/>
              </a:rPr>
              <a:t>your</a:t>
            </a:r>
            <a:r>
              <a:rPr lang="tr-TR" sz="1400">
                <a:ea typeface="+mn-lt"/>
                <a:cs typeface="+mn-lt"/>
              </a:rPr>
              <a:t> </a:t>
            </a:r>
            <a:r>
              <a:rPr lang="tr-TR" sz="1400" err="1">
                <a:ea typeface="+mn-lt"/>
                <a:cs typeface="+mn-lt"/>
              </a:rPr>
              <a:t>symptoms</a:t>
            </a:r>
            <a:r>
              <a:rPr lang="tr-TR" sz="1400">
                <a:ea typeface="+mn-lt"/>
                <a:cs typeface="+mn-lt"/>
              </a:rPr>
              <a:t>, I </a:t>
            </a:r>
            <a:r>
              <a:rPr lang="tr-TR" sz="1400" err="1">
                <a:ea typeface="+mn-lt"/>
                <a:cs typeface="+mn-lt"/>
              </a:rPr>
              <a:t>would</a:t>
            </a:r>
            <a:r>
              <a:rPr lang="tr-TR" sz="1400">
                <a:ea typeface="+mn-lt"/>
                <a:cs typeface="+mn-lt"/>
              </a:rPr>
              <a:t> </a:t>
            </a:r>
            <a:r>
              <a:rPr lang="tr-TR" sz="1400" err="1">
                <a:ea typeface="+mn-lt"/>
                <a:cs typeface="+mn-lt"/>
              </a:rPr>
              <a:t>recommend</a:t>
            </a:r>
            <a:r>
              <a:rPr lang="tr-TR" sz="1400">
                <a:ea typeface="+mn-lt"/>
                <a:cs typeface="+mn-lt"/>
              </a:rPr>
              <a:t> a </a:t>
            </a:r>
            <a:r>
              <a:rPr lang="tr-TR" sz="1400" err="1">
                <a:ea typeface="+mn-lt"/>
                <a:cs typeface="+mn-lt"/>
              </a:rPr>
              <a:t>urinalysis</a:t>
            </a:r>
            <a:r>
              <a:rPr lang="tr-TR" sz="1400">
                <a:ea typeface="+mn-lt"/>
                <a:cs typeface="+mn-lt"/>
              </a:rPr>
              <a:t> </a:t>
            </a:r>
            <a:r>
              <a:rPr lang="tr-TR" sz="1400" err="1">
                <a:ea typeface="+mn-lt"/>
                <a:cs typeface="+mn-lt"/>
              </a:rPr>
              <a:t>to</a:t>
            </a:r>
            <a:r>
              <a:rPr lang="tr-TR" sz="1400">
                <a:ea typeface="+mn-lt"/>
                <a:cs typeface="+mn-lt"/>
              </a:rPr>
              <a:t> </a:t>
            </a:r>
            <a:r>
              <a:rPr lang="tr-TR" sz="1400" err="1">
                <a:ea typeface="+mn-lt"/>
                <a:cs typeface="+mn-lt"/>
              </a:rPr>
              <a:t>determine</a:t>
            </a:r>
            <a:r>
              <a:rPr lang="tr-TR" sz="1400">
                <a:ea typeface="+mn-lt"/>
                <a:cs typeface="+mn-lt"/>
              </a:rPr>
              <a:t> </a:t>
            </a:r>
            <a:r>
              <a:rPr lang="tr-TR" sz="1400" err="1">
                <a:ea typeface="+mn-lt"/>
                <a:cs typeface="+mn-lt"/>
              </a:rPr>
              <a:t>if</a:t>
            </a:r>
            <a:r>
              <a:rPr lang="tr-TR" sz="1400">
                <a:ea typeface="+mn-lt"/>
                <a:cs typeface="+mn-lt"/>
              </a:rPr>
              <a:t> </a:t>
            </a:r>
            <a:r>
              <a:rPr lang="tr-TR" sz="1400" err="1">
                <a:ea typeface="+mn-lt"/>
                <a:cs typeface="+mn-lt"/>
              </a:rPr>
              <a:t>you</a:t>
            </a:r>
            <a:r>
              <a:rPr lang="tr-TR" sz="1400">
                <a:ea typeface="+mn-lt"/>
                <a:cs typeface="+mn-lt"/>
              </a:rPr>
              <a:t> </a:t>
            </a:r>
            <a:r>
              <a:rPr lang="tr-TR" sz="1400" err="1">
                <a:ea typeface="+mn-lt"/>
                <a:cs typeface="+mn-lt"/>
              </a:rPr>
              <a:t>have</a:t>
            </a:r>
            <a:r>
              <a:rPr lang="tr-TR" sz="1400">
                <a:ea typeface="+mn-lt"/>
                <a:cs typeface="+mn-lt"/>
              </a:rPr>
              <a:t> a </a:t>
            </a:r>
            <a:r>
              <a:rPr lang="tr-TR" sz="1400" err="1">
                <a:ea typeface="+mn-lt"/>
                <a:cs typeface="+mn-lt"/>
              </a:rPr>
              <a:t>bladder</a:t>
            </a:r>
            <a:r>
              <a:rPr lang="tr-TR" sz="1400">
                <a:ea typeface="+mn-lt"/>
                <a:cs typeface="+mn-lt"/>
              </a:rPr>
              <a:t> </a:t>
            </a:r>
            <a:r>
              <a:rPr lang="tr-TR" sz="1400" err="1">
                <a:ea typeface="+mn-lt"/>
                <a:cs typeface="+mn-lt"/>
              </a:rPr>
              <a:t>infection</a:t>
            </a:r>
            <a:r>
              <a:rPr lang="tr-TR" sz="1400">
                <a:ea typeface="+mn-lt"/>
                <a:cs typeface="+mn-lt"/>
              </a:rPr>
              <a:t>. I </a:t>
            </a:r>
            <a:r>
              <a:rPr lang="tr-TR" sz="1400" err="1">
                <a:ea typeface="+mn-lt"/>
                <a:cs typeface="+mn-lt"/>
              </a:rPr>
              <a:t>have</a:t>
            </a:r>
            <a:r>
              <a:rPr lang="tr-TR" sz="1400">
                <a:ea typeface="+mn-lt"/>
                <a:cs typeface="+mn-lt"/>
              </a:rPr>
              <a:t> </a:t>
            </a:r>
            <a:r>
              <a:rPr lang="tr-TR" sz="1400" err="1">
                <a:ea typeface="+mn-lt"/>
                <a:cs typeface="+mn-lt"/>
              </a:rPr>
              <a:t>placed</a:t>
            </a:r>
            <a:r>
              <a:rPr lang="tr-TR" sz="1400">
                <a:ea typeface="+mn-lt"/>
                <a:cs typeface="+mn-lt"/>
              </a:rPr>
              <a:t> an </a:t>
            </a:r>
            <a:r>
              <a:rPr lang="tr-TR" sz="1400" err="1">
                <a:ea typeface="+mn-lt"/>
                <a:cs typeface="+mn-lt"/>
              </a:rPr>
              <a:t>order</a:t>
            </a:r>
            <a:r>
              <a:rPr lang="tr-TR" sz="1400">
                <a:ea typeface="+mn-lt"/>
                <a:cs typeface="+mn-lt"/>
              </a:rPr>
              <a:t> </a:t>
            </a:r>
            <a:r>
              <a:rPr lang="tr-TR" sz="1400" err="1">
                <a:ea typeface="+mn-lt"/>
                <a:cs typeface="+mn-lt"/>
              </a:rPr>
              <a:t>for</a:t>
            </a:r>
            <a:r>
              <a:rPr lang="tr-TR" sz="1400">
                <a:ea typeface="+mn-lt"/>
                <a:cs typeface="+mn-lt"/>
              </a:rPr>
              <a:t> </a:t>
            </a:r>
            <a:r>
              <a:rPr lang="tr-TR" sz="1400" err="1">
                <a:ea typeface="+mn-lt"/>
                <a:cs typeface="+mn-lt"/>
              </a:rPr>
              <a:t>this</a:t>
            </a:r>
            <a:r>
              <a:rPr lang="tr-TR" sz="1400">
                <a:ea typeface="+mn-lt"/>
                <a:cs typeface="+mn-lt"/>
              </a:rPr>
              <a:t>, </a:t>
            </a:r>
            <a:r>
              <a:rPr lang="tr-TR" sz="1400" err="1">
                <a:ea typeface="+mn-lt"/>
                <a:cs typeface="+mn-lt"/>
              </a:rPr>
              <a:t>and</a:t>
            </a:r>
            <a:r>
              <a:rPr lang="tr-TR" sz="1400">
                <a:ea typeface="+mn-lt"/>
                <a:cs typeface="+mn-lt"/>
              </a:rPr>
              <a:t> </a:t>
            </a:r>
            <a:r>
              <a:rPr lang="tr-TR" sz="1400" err="1">
                <a:ea typeface="+mn-lt"/>
                <a:cs typeface="+mn-lt"/>
              </a:rPr>
              <a:t>you</a:t>
            </a:r>
            <a:r>
              <a:rPr lang="tr-TR" sz="1400">
                <a:ea typeface="+mn-lt"/>
                <a:cs typeface="+mn-lt"/>
              </a:rPr>
              <a:t> can </a:t>
            </a:r>
            <a:r>
              <a:rPr lang="tr-TR" sz="1400" err="1">
                <a:ea typeface="+mn-lt"/>
                <a:cs typeface="+mn-lt"/>
              </a:rPr>
              <a:t>go</a:t>
            </a:r>
            <a:r>
              <a:rPr lang="tr-TR" sz="1400">
                <a:ea typeface="+mn-lt"/>
                <a:cs typeface="+mn-lt"/>
              </a:rPr>
              <a:t> </a:t>
            </a:r>
            <a:r>
              <a:rPr lang="tr-TR" sz="1400" err="1">
                <a:ea typeface="+mn-lt"/>
                <a:cs typeface="+mn-lt"/>
              </a:rPr>
              <a:t>to</a:t>
            </a:r>
            <a:r>
              <a:rPr lang="tr-TR" sz="1400">
                <a:ea typeface="+mn-lt"/>
                <a:cs typeface="+mn-lt"/>
              </a:rPr>
              <a:t> </a:t>
            </a:r>
            <a:r>
              <a:rPr lang="tr-TR" sz="1400" err="1">
                <a:ea typeface="+mn-lt"/>
                <a:cs typeface="+mn-lt"/>
              </a:rPr>
              <a:t>any</a:t>
            </a:r>
            <a:r>
              <a:rPr lang="tr-TR" sz="1400">
                <a:ea typeface="+mn-lt"/>
                <a:cs typeface="+mn-lt"/>
              </a:rPr>
              <a:t> [HOSPITAL] </a:t>
            </a:r>
            <a:r>
              <a:rPr lang="tr-TR" sz="1400" err="1">
                <a:ea typeface="+mn-lt"/>
                <a:cs typeface="+mn-lt"/>
              </a:rPr>
              <a:t>lab</a:t>
            </a:r>
            <a:r>
              <a:rPr lang="tr-TR" sz="1400">
                <a:ea typeface="+mn-lt"/>
                <a:cs typeface="+mn-lt"/>
              </a:rPr>
              <a:t> </a:t>
            </a:r>
            <a:r>
              <a:rPr lang="tr-TR" sz="1400" err="1">
                <a:ea typeface="+mn-lt"/>
                <a:cs typeface="+mn-lt"/>
              </a:rPr>
              <a:t>or</a:t>
            </a:r>
            <a:r>
              <a:rPr lang="tr-TR" sz="1400">
                <a:ea typeface="+mn-lt"/>
                <a:cs typeface="+mn-lt"/>
              </a:rPr>
              <a:t> [HOSPITAL] </a:t>
            </a:r>
            <a:r>
              <a:rPr lang="tr-TR" sz="1400" err="1">
                <a:ea typeface="+mn-lt"/>
                <a:cs typeface="+mn-lt"/>
              </a:rPr>
              <a:t>to</a:t>
            </a:r>
            <a:r>
              <a:rPr lang="tr-TR" sz="1400">
                <a:ea typeface="+mn-lt"/>
                <a:cs typeface="+mn-lt"/>
              </a:rPr>
              <a:t> </a:t>
            </a:r>
            <a:r>
              <a:rPr lang="tr-TR" sz="1400" err="1">
                <a:ea typeface="+mn-lt"/>
                <a:cs typeface="+mn-lt"/>
              </a:rPr>
              <a:t>leave</a:t>
            </a:r>
            <a:r>
              <a:rPr lang="tr-TR" sz="1400">
                <a:ea typeface="+mn-lt"/>
                <a:cs typeface="+mn-lt"/>
              </a:rPr>
              <a:t> a </a:t>
            </a:r>
            <a:r>
              <a:rPr lang="tr-TR" sz="1400" err="1">
                <a:ea typeface="+mn-lt"/>
                <a:cs typeface="+mn-lt"/>
              </a:rPr>
              <a:t>urine</a:t>
            </a:r>
            <a:r>
              <a:rPr lang="tr-TR" sz="1400">
                <a:ea typeface="+mn-lt"/>
                <a:cs typeface="+mn-lt"/>
              </a:rPr>
              <a:t> </a:t>
            </a:r>
            <a:r>
              <a:rPr lang="tr-TR" sz="1400" err="1">
                <a:ea typeface="+mn-lt"/>
                <a:cs typeface="+mn-lt"/>
              </a:rPr>
              <a:t>sample</a:t>
            </a:r>
            <a:r>
              <a:rPr lang="tr-TR" sz="1400">
                <a:ea typeface="+mn-lt"/>
                <a:cs typeface="+mn-lt"/>
              </a:rPr>
              <a:t>. </a:t>
            </a:r>
            <a:r>
              <a:rPr lang="tr-TR" sz="1400" err="1">
                <a:ea typeface="+mn-lt"/>
                <a:cs typeface="+mn-lt"/>
              </a:rPr>
              <a:t>If</a:t>
            </a:r>
            <a:r>
              <a:rPr lang="tr-TR" sz="1400">
                <a:ea typeface="+mn-lt"/>
                <a:cs typeface="+mn-lt"/>
              </a:rPr>
              <a:t> </a:t>
            </a:r>
            <a:r>
              <a:rPr lang="tr-TR" sz="1400" err="1">
                <a:ea typeface="+mn-lt"/>
                <a:cs typeface="+mn-lt"/>
              </a:rPr>
              <a:t>the</a:t>
            </a:r>
            <a:r>
              <a:rPr lang="tr-TR" sz="1400">
                <a:ea typeface="+mn-lt"/>
                <a:cs typeface="+mn-lt"/>
              </a:rPr>
              <a:t> </a:t>
            </a:r>
            <a:r>
              <a:rPr lang="tr-TR" sz="1400" err="1">
                <a:ea typeface="+mn-lt"/>
                <a:cs typeface="+mn-lt"/>
              </a:rPr>
              <a:t>urinalysis</a:t>
            </a:r>
            <a:r>
              <a:rPr lang="tr-TR" sz="1400">
                <a:ea typeface="+mn-lt"/>
                <a:cs typeface="+mn-lt"/>
              </a:rPr>
              <a:t> is </a:t>
            </a:r>
            <a:r>
              <a:rPr lang="tr-TR" sz="1400" err="1">
                <a:ea typeface="+mn-lt"/>
                <a:cs typeface="+mn-lt"/>
              </a:rPr>
              <a:t>positive</a:t>
            </a:r>
            <a:r>
              <a:rPr lang="tr-TR" sz="1400">
                <a:ea typeface="+mn-lt"/>
                <a:cs typeface="+mn-lt"/>
              </a:rPr>
              <a:t> </a:t>
            </a:r>
            <a:r>
              <a:rPr lang="tr-TR" sz="1400" err="1">
                <a:ea typeface="+mn-lt"/>
                <a:cs typeface="+mn-lt"/>
              </a:rPr>
              <a:t>for</a:t>
            </a:r>
            <a:r>
              <a:rPr lang="tr-TR" sz="1400">
                <a:ea typeface="+mn-lt"/>
                <a:cs typeface="+mn-lt"/>
              </a:rPr>
              <a:t> a </a:t>
            </a:r>
            <a:r>
              <a:rPr lang="tr-TR" sz="1400" err="1">
                <a:ea typeface="+mn-lt"/>
                <a:cs typeface="+mn-lt"/>
              </a:rPr>
              <a:t>bladder</a:t>
            </a:r>
            <a:r>
              <a:rPr lang="tr-TR" sz="1400">
                <a:ea typeface="+mn-lt"/>
                <a:cs typeface="+mn-lt"/>
              </a:rPr>
              <a:t> </a:t>
            </a:r>
            <a:r>
              <a:rPr lang="tr-TR" sz="1400" err="1">
                <a:ea typeface="+mn-lt"/>
                <a:cs typeface="+mn-lt"/>
              </a:rPr>
              <a:t>infection</a:t>
            </a:r>
            <a:r>
              <a:rPr lang="tr-TR" sz="1400">
                <a:ea typeface="+mn-lt"/>
                <a:cs typeface="+mn-lt"/>
              </a:rPr>
              <a:t>, I can </a:t>
            </a:r>
            <a:r>
              <a:rPr lang="tr-TR" sz="1400" err="1">
                <a:ea typeface="+mn-lt"/>
                <a:cs typeface="+mn-lt"/>
              </a:rPr>
              <a:t>send</a:t>
            </a:r>
            <a:r>
              <a:rPr lang="tr-TR" sz="1400">
                <a:ea typeface="+mn-lt"/>
                <a:cs typeface="+mn-lt"/>
              </a:rPr>
              <a:t> </a:t>
            </a:r>
            <a:r>
              <a:rPr lang="tr-TR" sz="1400" err="1">
                <a:ea typeface="+mn-lt"/>
                <a:cs typeface="+mn-lt"/>
              </a:rPr>
              <a:t>you</a:t>
            </a:r>
            <a:r>
              <a:rPr lang="tr-TR" sz="1400">
                <a:ea typeface="+mn-lt"/>
                <a:cs typeface="+mn-lt"/>
              </a:rPr>
              <a:t> in an </a:t>
            </a:r>
            <a:r>
              <a:rPr lang="tr-TR" sz="1400" err="1">
                <a:ea typeface="+mn-lt"/>
                <a:cs typeface="+mn-lt"/>
              </a:rPr>
              <a:t>antibiotic</a:t>
            </a:r>
            <a:r>
              <a:rPr lang="tr-TR" sz="1400">
                <a:ea typeface="+mn-lt"/>
                <a:cs typeface="+mn-lt"/>
              </a:rPr>
              <a:t>. </a:t>
            </a:r>
            <a:r>
              <a:rPr lang="tr-TR" sz="1400" err="1">
                <a:ea typeface="+mn-lt"/>
                <a:cs typeface="+mn-lt"/>
              </a:rPr>
              <a:t>Please</a:t>
            </a:r>
            <a:r>
              <a:rPr lang="tr-TR" sz="1400">
                <a:ea typeface="+mn-lt"/>
                <a:cs typeface="+mn-lt"/>
              </a:rPr>
              <a:t> </a:t>
            </a:r>
            <a:r>
              <a:rPr lang="tr-TR" sz="1400" err="1">
                <a:ea typeface="+mn-lt"/>
                <a:cs typeface="+mn-lt"/>
              </a:rPr>
              <a:t>let</a:t>
            </a:r>
            <a:r>
              <a:rPr lang="tr-TR" sz="1400">
                <a:ea typeface="+mn-lt"/>
                <a:cs typeface="+mn-lt"/>
              </a:rPr>
              <a:t> me </a:t>
            </a:r>
            <a:r>
              <a:rPr lang="tr-TR" sz="1400" err="1">
                <a:ea typeface="+mn-lt"/>
                <a:cs typeface="+mn-lt"/>
              </a:rPr>
              <a:t>know</a:t>
            </a:r>
            <a:r>
              <a:rPr lang="tr-TR" sz="1400">
                <a:ea typeface="+mn-lt"/>
                <a:cs typeface="+mn-lt"/>
              </a:rPr>
              <a:t> </a:t>
            </a:r>
            <a:r>
              <a:rPr lang="tr-TR" sz="1400" err="1">
                <a:ea typeface="+mn-lt"/>
                <a:cs typeface="+mn-lt"/>
              </a:rPr>
              <a:t>if</a:t>
            </a:r>
            <a:r>
              <a:rPr lang="tr-TR" sz="1400">
                <a:ea typeface="+mn-lt"/>
                <a:cs typeface="+mn-lt"/>
              </a:rPr>
              <a:t> </a:t>
            </a:r>
            <a:r>
              <a:rPr lang="tr-TR" sz="1400" err="1">
                <a:ea typeface="+mn-lt"/>
                <a:cs typeface="+mn-lt"/>
              </a:rPr>
              <a:t>you</a:t>
            </a:r>
            <a:r>
              <a:rPr lang="tr-TR" sz="1400">
                <a:ea typeface="+mn-lt"/>
                <a:cs typeface="+mn-lt"/>
              </a:rPr>
              <a:t> </a:t>
            </a:r>
            <a:r>
              <a:rPr lang="tr-TR" sz="1400" err="1">
                <a:ea typeface="+mn-lt"/>
                <a:cs typeface="+mn-lt"/>
              </a:rPr>
              <a:t>have</a:t>
            </a:r>
            <a:r>
              <a:rPr lang="tr-TR" sz="1400">
                <a:ea typeface="+mn-lt"/>
                <a:cs typeface="+mn-lt"/>
              </a:rPr>
              <a:t> </a:t>
            </a:r>
            <a:r>
              <a:rPr lang="tr-TR" sz="1400" err="1">
                <a:ea typeface="+mn-lt"/>
                <a:cs typeface="+mn-lt"/>
              </a:rPr>
              <a:t>any</a:t>
            </a:r>
            <a:r>
              <a:rPr lang="tr-TR" sz="1400">
                <a:ea typeface="+mn-lt"/>
                <a:cs typeface="+mn-lt"/>
              </a:rPr>
              <a:t> </a:t>
            </a:r>
            <a:r>
              <a:rPr lang="tr-TR" sz="1400" err="1">
                <a:ea typeface="+mn-lt"/>
                <a:cs typeface="+mn-lt"/>
              </a:rPr>
              <a:t>questions</a:t>
            </a:r>
            <a:r>
              <a:rPr lang="tr-TR" sz="1400">
                <a:ea typeface="+mn-lt"/>
                <a:cs typeface="+mn-lt"/>
              </a:rPr>
              <a:t>. X</a:t>
            </a:r>
          </a:p>
          <a:p>
            <a:pPr marL="0" indent="0">
              <a:lnSpc>
                <a:spcPct val="90000"/>
              </a:lnSpc>
              <a:buNone/>
            </a:pPr>
            <a:r>
              <a:rPr lang="tr-TR" sz="1400" b="1">
                <a:ea typeface="+mn-lt"/>
                <a:cs typeface="+mn-lt"/>
              </a:rPr>
              <a:t>Gerçek Doktorun Cevabı: </a:t>
            </a:r>
            <a:r>
              <a:rPr lang="tr-TR" sz="1400" err="1">
                <a:ea typeface="+mn-lt"/>
                <a:cs typeface="+mn-lt"/>
              </a:rPr>
              <a:t>Hello</a:t>
            </a:r>
            <a:r>
              <a:rPr lang="tr-TR" sz="1400">
                <a:ea typeface="+mn-lt"/>
                <a:cs typeface="+mn-lt"/>
              </a:rPr>
              <a:t>, </a:t>
            </a:r>
            <a:r>
              <a:rPr lang="tr-TR" sz="1400" err="1">
                <a:ea typeface="+mn-lt"/>
                <a:cs typeface="+mn-lt"/>
              </a:rPr>
              <a:t>We</a:t>
            </a:r>
            <a:r>
              <a:rPr lang="tr-TR" sz="1400">
                <a:ea typeface="+mn-lt"/>
                <a:cs typeface="+mn-lt"/>
              </a:rPr>
              <a:t> </a:t>
            </a:r>
            <a:r>
              <a:rPr lang="tr-TR" sz="1400" err="1">
                <a:ea typeface="+mn-lt"/>
                <a:cs typeface="+mn-lt"/>
              </a:rPr>
              <a:t>advise</a:t>
            </a:r>
            <a:r>
              <a:rPr lang="tr-TR" sz="1400">
                <a:ea typeface="+mn-lt"/>
                <a:cs typeface="+mn-lt"/>
              </a:rPr>
              <a:t> </a:t>
            </a:r>
            <a:r>
              <a:rPr lang="tr-TR" sz="1400" err="1">
                <a:ea typeface="+mn-lt"/>
                <a:cs typeface="+mn-lt"/>
              </a:rPr>
              <a:t>going</a:t>
            </a:r>
            <a:r>
              <a:rPr lang="tr-TR" sz="1400">
                <a:ea typeface="+mn-lt"/>
                <a:cs typeface="+mn-lt"/>
              </a:rPr>
              <a:t> </a:t>
            </a:r>
            <a:r>
              <a:rPr lang="tr-TR" sz="1400" err="1">
                <a:ea typeface="+mn-lt"/>
                <a:cs typeface="+mn-lt"/>
              </a:rPr>
              <a:t>to</a:t>
            </a:r>
            <a:r>
              <a:rPr lang="tr-TR" sz="1400">
                <a:ea typeface="+mn-lt"/>
                <a:cs typeface="+mn-lt"/>
              </a:rPr>
              <a:t> </a:t>
            </a:r>
            <a:r>
              <a:rPr lang="tr-TR" sz="1400" err="1">
                <a:ea typeface="+mn-lt"/>
                <a:cs typeface="+mn-lt"/>
              </a:rPr>
              <a:t>the</a:t>
            </a:r>
            <a:r>
              <a:rPr lang="tr-TR" sz="1400">
                <a:ea typeface="+mn-lt"/>
                <a:cs typeface="+mn-lt"/>
              </a:rPr>
              <a:t> </a:t>
            </a:r>
            <a:r>
              <a:rPr lang="tr-TR" sz="1400" err="1">
                <a:ea typeface="+mn-lt"/>
                <a:cs typeface="+mn-lt"/>
              </a:rPr>
              <a:t>urgent</a:t>
            </a:r>
            <a:r>
              <a:rPr lang="tr-TR" sz="1400">
                <a:ea typeface="+mn-lt"/>
                <a:cs typeface="+mn-lt"/>
              </a:rPr>
              <a:t> </a:t>
            </a:r>
            <a:r>
              <a:rPr lang="tr-TR" sz="1400" err="1">
                <a:ea typeface="+mn-lt"/>
                <a:cs typeface="+mn-lt"/>
              </a:rPr>
              <a:t>care</a:t>
            </a:r>
            <a:r>
              <a:rPr lang="tr-TR" sz="1400">
                <a:ea typeface="+mn-lt"/>
                <a:cs typeface="+mn-lt"/>
              </a:rPr>
              <a:t> </a:t>
            </a:r>
            <a:r>
              <a:rPr lang="tr-TR" sz="1400" err="1">
                <a:ea typeface="+mn-lt"/>
                <a:cs typeface="+mn-lt"/>
              </a:rPr>
              <a:t>clinic</a:t>
            </a:r>
            <a:r>
              <a:rPr lang="tr-TR" sz="1400">
                <a:ea typeface="+mn-lt"/>
                <a:cs typeface="+mn-lt"/>
              </a:rPr>
              <a:t> </a:t>
            </a:r>
            <a:r>
              <a:rPr lang="tr-TR" sz="1400" err="1">
                <a:ea typeface="+mn-lt"/>
                <a:cs typeface="+mn-lt"/>
              </a:rPr>
              <a:t>or</a:t>
            </a:r>
            <a:r>
              <a:rPr lang="tr-TR" sz="1400">
                <a:ea typeface="+mn-lt"/>
                <a:cs typeface="+mn-lt"/>
              </a:rPr>
              <a:t> </a:t>
            </a:r>
            <a:r>
              <a:rPr lang="tr-TR" sz="1400" err="1">
                <a:ea typeface="+mn-lt"/>
                <a:cs typeface="+mn-lt"/>
              </a:rPr>
              <a:t>walk</a:t>
            </a:r>
            <a:r>
              <a:rPr lang="tr-TR" sz="1400">
                <a:ea typeface="+mn-lt"/>
                <a:cs typeface="+mn-lt"/>
              </a:rPr>
              <a:t> in </a:t>
            </a:r>
            <a:r>
              <a:rPr lang="tr-TR" sz="1400" err="1">
                <a:ea typeface="+mn-lt"/>
                <a:cs typeface="+mn-lt"/>
              </a:rPr>
              <a:t>clinic</a:t>
            </a:r>
            <a:r>
              <a:rPr lang="tr-TR" sz="1400">
                <a:ea typeface="+mn-lt"/>
                <a:cs typeface="+mn-lt"/>
              </a:rPr>
              <a:t>, </a:t>
            </a:r>
            <a:r>
              <a:rPr lang="tr-TR" sz="1400" err="1">
                <a:ea typeface="+mn-lt"/>
                <a:cs typeface="+mn-lt"/>
              </a:rPr>
              <a:t>to</a:t>
            </a:r>
            <a:r>
              <a:rPr lang="tr-TR" sz="1400">
                <a:ea typeface="+mn-lt"/>
                <a:cs typeface="+mn-lt"/>
              </a:rPr>
              <a:t> </a:t>
            </a:r>
            <a:r>
              <a:rPr lang="tr-TR" sz="1400" err="1">
                <a:ea typeface="+mn-lt"/>
                <a:cs typeface="+mn-lt"/>
              </a:rPr>
              <a:t>have</a:t>
            </a:r>
            <a:r>
              <a:rPr lang="tr-TR" sz="1400">
                <a:ea typeface="+mn-lt"/>
                <a:cs typeface="+mn-lt"/>
              </a:rPr>
              <a:t> </a:t>
            </a:r>
            <a:r>
              <a:rPr lang="tr-TR" sz="1400" err="1">
                <a:ea typeface="+mn-lt"/>
                <a:cs typeface="+mn-lt"/>
              </a:rPr>
              <a:t>urine</a:t>
            </a:r>
            <a:r>
              <a:rPr lang="tr-TR" sz="1400">
                <a:ea typeface="+mn-lt"/>
                <a:cs typeface="+mn-lt"/>
              </a:rPr>
              <a:t> </a:t>
            </a:r>
            <a:r>
              <a:rPr lang="tr-TR" sz="1400" err="1">
                <a:ea typeface="+mn-lt"/>
                <a:cs typeface="+mn-lt"/>
              </a:rPr>
              <a:t>tested</a:t>
            </a:r>
            <a:r>
              <a:rPr lang="tr-TR" sz="1400">
                <a:ea typeface="+mn-lt"/>
                <a:cs typeface="+mn-lt"/>
              </a:rPr>
              <a:t> </a:t>
            </a:r>
            <a:r>
              <a:rPr lang="tr-TR" sz="1400" err="1">
                <a:ea typeface="+mn-lt"/>
                <a:cs typeface="+mn-lt"/>
              </a:rPr>
              <a:t>and</a:t>
            </a:r>
            <a:r>
              <a:rPr lang="tr-TR" sz="1400">
                <a:ea typeface="+mn-lt"/>
                <a:cs typeface="+mn-lt"/>
              </a:rPr>
              <a:t> </a:t>
            </a:r>
            <a:r>
              <a:rPr lang="tr-TR" sz="1400" err="1">
                <a:ea typeface="+mn-lt"/>
                <a:cs typeface="+mn-lt"/>
              </a:rPr>
              <a:t>to</a:t>
            </a:r>
            <a:r>
              <a:rPr lang="tr-TR" sz="1400">
                <a:ea typeface="+mn-lt"/>
                <a:cs typeface="+mn-lt"/>
              </a:rPr>
              <a:t> </a:t>
            </a:r>
            <a:r>
              <a:rPr lang="tr-TR" sz="1400" err="1">
                <a:ea typeface="+mn-lt"/>
                <a:cs typeface="+mn-lt"/>
              </a:rPr>
              <a:t>identify</a:t>
            </a:r>
            <a:r>
              <a:rPr lang="tr-TR" sz="1400">
                <a:ea typeface="+mn-lt"/>
                <a:cs typeface="+mn-lt"/>
              </a:rPr>
              <a:t> </a:t>
            </a:r>
            <a:r>
              <a:rPr lang="tr-TR" sz="1400" err="1">
                <a:ea typeface="+mn-lt"/>
                <a:cs typeface="+mn-lt"/>
              </a:rPr>
              <a:t>which</a:t>
            </a:r>
            <a:r>
              <a:rPr lang="tr-TR" sz="1400">
                <a:ea typeface="+mn-lt"/>
                <a:cs typeface="+mn-lt"/>
              </a:rPr>
              <a:t> </a:t>
            </a:r>
            <a:r>
              <a:rPr lang="tr-TR" sz="1400" err="1">
                <a:ea typeface="+mn-lt"/>
                <a:cs typeface="+mn-lt"/>
              </a:rPr>
              <a:t>bacteria</a:t>
            </a:r>
            <a:r>
              <a:rPr lang="tr-TR" sz="1400">
                <a:ea typeface="+mn-lt"/>
                <a:cs typeface="+mn-lt"/>
              </a:rPr>
              <a:t> is </a:t>
            </a:r>
            <a:r>
              <a:rPr lang="tr-TR" sz="1400" err="1">
                <a:ea typeface="+mn-lt"/>
                <a:cs typeface="+mn-lt"/>
              </a:rPr>
              <a:t>growing</a:t>
            </a:r>
            <a:r>
              <a:rPr lang="tr-TR" sz="1400">
                <a:ea typeface="+mn-lt"/>
                <a:cs typeface="+mn-lt"/>
              </a:rPr>
              <a:t> </a:t>
            </a:r>
            <a:r>
              <a:rPr lang="tr-TR" sz="1400" err="1">
                <a:ea typeface="+mn-lt"/>
                <a:cs typeface="+mn-lt"/>
              </a:rPr>
              <a:t>and</a:t>
            </a:r>
            <a:r>
              <a:rPr lang="tr-TR" sz="1400">
                <a:ea typeface="+mn-lt"/>
                <a:cs typeface="+mn-lt"/>
              </a:rPr>
              <a:t> </a:t>
            </a:r>
            <a:r>
              <a:rPr lang="tr-TR" sz="1400" err="1">
                <a:ea typeface="+mn-lt"/>
                <a:cs typeface="+mn-lt"/>
              </a:rPr>
              <a:t>prescribe</a:t>
            </a:r>
            <a:r>
              <a:rPr lang="tr-TR" sz="1400">
                <a:ea typeface="+mn-lt"/>
                <a:cs typeface="+mn-lt"/>
              </a:rPr>
              <a:t> </a:t>
            </a:r>
            <a:r>
              <a:rPr lang="tr-TR" sz="1400" err="1">
                <a:ea typeface="+mn-lt"/>
                <a:cs typeface="+mn-lt"/>
              </a:rPr>
              <a:t>the</a:t>
            </a:r>
            <a:r>
              <a:rPr lang="tr-TR" sz="1400">
                <a:ea typeface="+mn-lt"/>
                <a:cs typeface="+mn-lt"/>
              </a:rPr>
              <a:t> </a:t>
            </a:r>
            <a:r>
              <a:rPr lang="tr-TR" sz="1400" err="1">
                <a:ea typeface="+mn-lt"/>
                <a:cs typeface="+mn-lt"/>
              </a:rPr>
              <a:t>right</a:t>
            </a:r>
            <a:r>
              <a:rPr lang="tr-TR" sz="1400">
                <a:ea typeface="+mn-lt"/>
                <a:cs typeface="+mn-lt"/>
              </a:rPr>
              <a:t> </a:t>
            </a:r>
            <a:r>
              <a:rPr lang="tr-TR" sz="1400" err="1">
                <a:ea typeface="+mn-lt"/>
                <a:cs typeface="+mn-lt"/>
              </a:rPr>
              <a:t>antibiotic</a:t>
            </a:r>
            <a:r>
              <a:rPr lang="tr-TR" sz="1400">
                <a:ea typeface="+mn-lt"/>
                <a:cs typeface="+mn-lt"/>
              </a:rPr>
              <a:t>[4]. X </a:t>
            </a:r>
            <a:endParaRPr lang="tr-TR" sz="1400"/>
          </a:p>
        </p:txBody>
      </p:sp>
      <p:pic>
        <p:nvPicPr>
          <p:cNvPr id="5" name="Resim 4" descr="ChatGPT tıpta uzmanlık sınavını geçti: Yapay zekaya sahip doktorlar mı  geliyor? - Son Dakika Teknoloji Haberleri | NTV Haber">
            <a:extLst>
              <a:ext uri="{FF2B5EF4-FFF2-40B4-BE49-F238E27FC236}">
                <a16:creationId xmlns:a16="http://schemas.microsoft.com/office/drawing/2014/main" id="{7C4C73A5-C26A-1C88-13A2-275D82022B12}"/>
              </a:ext>
            </a:extLst>
          </p:cNvPr>
          <p:cNvPicPr>
            <a:picLocks noChangeAspect="1"/>
          </p:cNvPicPr>
          <p:nvPr/>
        </p:nvPicPr>
        <p:blipFill rotWithShape="1">
          <a:blip r:embed="rId3"/>
          <a:srcRect l="37703" r="13389"/>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4" name="Metin kutusu 3">
            <a:extLst>
              <a:ext uri="{FF2B5EF4-FFF2-40B4-BE49-F238E27FC236}">
                <a16:creationId xmlns:a16="http://schemas.microsoft.com/office/drawing/2014/main" id="{2BDB3FD9-B1C4-8154-37E9-DAC00AA04253}"/>
              </a:ext>
            </a:extLst>
          </p:cNvPr>
          <p:cNvSpPr txBox="1"/>
          <p:nvPr/>
        </p:nvSpPr>
        <p:spPr>
          <a:xfrm>
            <a:off x="838200" y="5889172"/>
            <a:ext cx="504008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000">
                <a:solidFill>
                  <a:schemeClr val="tx1">
                    <a:lumMod val="50000"/>
                    <a:lumOff val="50000"/>
                  </a:schemeClr>
                </a:solidFill>
                <a:latin typeface="Arial"/>
              </a:rPr>
              <a:t> **</a:t>
            </a:r>
            <a:r>
              <a:rPr lang="tr-TR" sz="1000" err="1">
                <a:solidFill>
                  <a:schemeClr val="tx1">
                    <a:lumMod val="50000"/>
                    <a:lumOff val="50000"/>
                  </a:schemeClr>
                </a:solidFill>
                <a:latin typeface="Arial"/>
              </a:rPr>
              <a:t>Leveraging</a:t>
            </a:r>
            <a:r>
              <a:rPr lang="tr-TR" sz="1000">
                <a:solidFill>
                  <a:schemeClr val="tx1">
                    <a:lumMod val="50000"/>
                    <a:lumOff val="50000"/>
                  </a:schemeClr>
                </a:solidFill>
                <a:latin typeface="Arial"/>
              </a:rPr>
              <a:t> </a:t>
            </a:r>
            <a:r>
              <a:rPr lang="tr-TR" sz="1000" err="1">
                <a:solidFill>
                  <a:schemeClr val="tx1">
                    <a:lumMod val="50000"/>
                    <a:lumOff val="50000"/>
                  </a:schemeClr>
                </a:solidFill>
                <a:latin typeface="Arial"/>
              </a:rPr>
              <a:t>large</a:t>
            </a:r>
            <a:r>
              <a:rPr lang="tr-TR" sz="1000">
                <a:solidFill>
                  <a:schemeClr val="tx1">
                    <a:lumMod val="50000"/>
                    <a:lumOff val="50000"/>
                  </a:schemeClr>
                </a:solidFill>
                <a:latin typeface="Arial"/>
              </a:rPr>
              <a:t> </a:t>
            </a:r>
            <a:r>
              <a:rPr lang="tr-TR" sz="1000" err="1">
                <a:solidFill>
                  <a:schemeClr val="tx1">
                    <a:lumMod val="50000"/>
                    <a:lumOff val="50000"/>
                  </a:schemeClr>
                </a:solidFill>
                <a:latin typeface="Arial"/>
              </a:rPr>
              <a:t>language</a:t>
            </a:r>
            <a:r>
              <a:rPr lang="tr-TR" sz="1000">
                <a:solidFill>
                  <a:schemeClr val="tx1">
                    <a:lumMod val="50000"/>
                    <a:lumOff val="50000"/>
                  </a:schemeClr>
                </a:solidFill>
                <a:latin typeface="Arial"/>
              </a:rPr>
              <a:t> </a:t>
            </a:r>
            <a:r>
              <a:rPr lang="tr-TR" sz="1000" err="1">
                <a:solidFill>
                  <a:schemeClr val="tx1">
                    <a:lumMod val="50000"/>
                    <a:lumOff val="50000"/>
                  </a:schemeClr>
                </a:solidFill>
                <a:latin typeface="Arial"/>
              </a:rPr>
              <a:t>models</a:t>
            </a:r>
            <a:r>
              <a:rPr lang="tr-TR" sz="1000">
                <a:solidFill>
                  <a:schemeClr val="tx1">
                    <a:lumMod val="50000"/>
                    <a:lumOff val="50000"/>
                  </a:schemeClr>
                </a:solidFill>
                <a:latin typeface="Arial"/>
              </a:rPr>
              <a:t> </a:t>
            </a:r>
            <a:r>
              <a:rPr lang="tr-TR" sz="1000" err="1">
                <a:solidFill>
                  <a:schemeClr val="tx1">
                    <a:lumMod val="50000"/>
                    <a:lumOff val="50000"/>
                  </a:schemeClr>
                </a:solidFill>
                <a:latin typeface="Arial"/>
              </a:rPr>
              <a:t>for</a:t>
            </a:r>
            <a:r>
              <a:rPr lang="tr-TR" sz="1000">
                <a:solidFill>
                  <a:schemeClr val="tx1">
                    <a:lumMod val="50000"/>
                    <a:lumOff val="50000"/>
                  </a:schemeClr>
                </a:solidFill>
                <a:latin typeface="Arial"/>
              </a:rPr>
              <a:t> </a:t>
            </a:r>
            <a:r>
              <a:rPr lang="tr-TR" sz="1000" err="1">
                <a:solidFill>
                  <a:schemeClr val="tx1">
                    <a:lumMod val="50000"/>
                    <a:lumOff val="50000"/>
                  </a:schemeClr>
                </a:solidFill>
                <a:latin typeface="Arial"/>
              </a:rPr>
              <a:t>generating</a:t>
            </a:r>
            <a:r>
              <a:rPr lang="tr-TR" sz="1000">
                <a:solidFill>
                  <a:schemeClr val="tx1">
                    <a:lumMod val="50000"/>
                    <a:lumOff val="50000"/>
                  </a:schemeClr>
                </a:solidFill>
                <a:latin typeface="Arial"/>
              </a:rPr>
              <a:t> </a:t>
            </a:r>
            <a:r>
              <a:rPr lang="tr-TR" sz="1000" err="1">
                <a:solidFill>
                  <a:schemeClr val="tx1">
                    <a:lumMod val="50000"/>
                    <a:lumOff val="50000"/>
                  </a:schemeClr>
                </a:solidFill>
                <a:latin typeface="Arial"/>
              </a:rPr>
              <a:t>responses</a:t>
            </a:r>
            <a:r>
              <a:rPr lang="tr-TR" sz="1000">
                <a:solidFill>
                  <a:schemeClr val="tx1">
                    <a:lumMod val="50000"/>
                    <a:lumOff val="50000"/>
                  </a:schemeClr>
                </a:solidFill>
                <a:latin typeface="Arial"/>
              </a:rPr>
              <a:t> </a:t>
            </a:r>
            <a:r>
              <a:rPr lang="tr-TR" sz="1000" err="1">
                <a:solidFill>
                  <a:schemeClr val="tx1">
                    <a:lumMod val="50000"/>
                    <a:lumOff val="50000"/>
                  </a:schemeClr>
                </a:solidFill>
                <a:latin typeface="Arial"/>
              </a:rPr>
              <a:t>to</a:t>
            </a:r>
            <a:r>
              <a:rPr lang="tr-TR" sz="1000">
                <a:solidFill>
                  <a:schemeClr val="tx1">
                    <a:lumMod val="50000"/>
                    <a:lumOff val="50000"/>
                  </a:schemeClr>
                </a:solidFill>
                <a:latin typeface="Arial"/>
              </a:rPr>
              <a:t> </a:t>
            </a:r>
            <a:r>
              <a:rPr lang="tr-TR" sz="1000" err="1">
                <a:solidFill>
                  <a:schemeClr val="tx1">
                    <a:lumMod val="50000"/>
                    <a:lumOff val="50000"/>
                  </a:schemeClr>
                </a:solidFill>
                <a:latin typeface="Arial"/>
              </a:rPr>
              <a:t>patient</a:t>
            </a:r>
            <a:r>
              <a:rPr lang="tr-TR" sz="1000">
                <a:solidFill>
                  <a:schemeClr val="tx1">
                    <a:lumMod val="50000"/>
                    <a:lumOff val="50000"/>
                  </a:schemeClr>
                </a:solidFill>
                <a:latin typeface="Arial"/>
              </a:rPr>
              <a:t> </a:t>
            </a:r>
            <a:r>
              <a:rPr lang="tr-TR" sz="1000" err="1">
                <a:solidFill>
                  <a:schemeClr val="tx1">
                    <a:lumMod val="50000"/>
                    <a:lumOff val="50000"/>
                  </a:schemeClr>
                </a:solidFill>
                <a:latin typeface="Arial"/>
              </a:rPr>
              <a:t>messages</a:t>
            </a:r>
            <a:endParaRPr lang="tr-TR" err="1">
              <a:solidFill>
                <a:schemeClr val="tx1">
                  <a:lumMod val="50000"/>
                  <a:lumOff val="50000"/>
                </a:schemeClr>
              </a:solidFill>
            </a:endParaRPr>
          </a:p>
        </p:txBody>
      </p:sp>
    </p:spTree>
    <p:extLst>
      <p:ext uri="{BB962C8B-B14F-4D97-AF65-F5344CB8AC3E}">
        <p14:creationId xmlns:p14="http://schemas.microsoft.com/office/powerpoint/2010/main" val="1848750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5822595-9ED6-2748-FCBA-6474E72B4E4A}"/>
              </a:ext>
            </a:extLst>
          </p:cNvPr>
          <p:cNvSpPr>
            <a:spLocks noGrp="1"/>
          </p:cNvSpPr>
          <p:nvPr>
            <p:ph type="title"/>
          </p:nvPr>
        </p:nvSpPr>
        <p:spPr>
          <a:xfrm>
            <a:off x="6513788" y="365125"/>
            <a:ext cx="4840010" cy="1807305"/>
          </a:xfrm>
        </p:spPr>
        <p:txBody>
          <a:bodyPr>
            <a:normAutofit/>
          </a:bodyPr>
          <a:lstStyle/>
          <a:p>
            <a:r>
              <a:rPr lang="tr-TR" b="1"/>
              <a:t>Büyük Dil Modelleri ve Klinik Karar Verme</a:t>
            </a:r>
            <a:endParaRPr lang="tr-TR"/>
          </a:p>
        </p:txBody>
      </p:sp>
      <p:pic>
        <p:nvPicPr>
          <p:cNvPr id="5" name="Picture 4" descr="Stetoskop ve bilgisayar klavyesi bulunan masa">
            <a:extLst>
              <a:ext uri="{FF2B5EF4-FFF2-40B4-BE49-F238E27FC236}">
                <a16:creationId xmlns:a16="http://schemas.microsoft.com/office/drawing/2014/main" id="{BD6B1C65-21B0-0D2E-5C13-EA4F7D045A93}"/>
              </a:ext>
            </a:extLst>
          </p:cNvPr>
          <p:cNvPicPr>
            <a:picLocks noChangeAspect="1"/>
          </p:cNvPicPr>
          <p:nvPr/>
        </p:nvPicPr>
        <p:blipFill rotWithShape="1">
          <a:blip r:embed="rId2"/>
          <a:srcRect l="40467" r="4" b="4"/>
          <a:stretch/>
        </p:blipFill>
        <p:spPr>
          <a:xfrm>
            <a:off x="2" y="10"/>
            <a:ext cx="611656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İçerik Yer Tutucusu 2">
            <a:extLst>
              <a:ext uri="{FF2B5EF4-FFF2-40B4-BE49-F238E27FC236}">
                <a16:creationId xmlns:a16="http://schemas.microsoft.com/office/drawing/2014/main" id="{4EB80A76-9B98-78F4-27E1-87993D9912AB}"/>
              </a:ext>
            </a:extLst>
          </p:cNvPr>
          <p:cNvSpPr>
            <a:spLocks noGrp="1"/>
          </p:cNvSpPr>
          <p:nvPr>
            <p:ph idx="1"/>
          </p:nvPr>
        </p:nvSpPr>
        <p:spPr>
          <a:xfrm>
            <a:off x="6513788" y="2333297"/>
            <a:ext cx="4840010" cy="3843666"/>
          </a:xfrm>
        </p:spPr>
        <p:txBody>
          <a:bodyPr vert="horz" lIns="91440" tIns="45720" rIns="91440" bIns="45720" rtlCol="0" anchor="t">
            <a:normAutofit/>
          </a:bodyPr>
          <a:lstStyle/>
          <a:p>
            <a:pPr marL="0" indent="0">
              <a:lnSpc>
                <a:spcPct val="90000"/>
              </a:lnSpc>
              <a:buNone/>
            </a:pPr>
            <a:r>
              <a:rPr lang="tr-TR" sz="1900">
                <a:ea typeface="+mn-lt"/>
                <a:cs typeface="+mn-lt"/>
              </a:rPr>
              <a:t>Büyük dil modelleri (</a:t>
            </a:r>
            <a:r>
              <a:rPr lang="tr-TR" sz="1900" err="1">
                <a:ea typeface="+mn-lt"/>
                <a:cs typeface="+mn-lt"/>
              </a:rPr>
              <a:t>LLM'ler</a:t>
            </a:r>
            <a:r>
              <a:rPr lang="tr-TR" sz="1900">
                <a:ea typeface="+mn-lt"/>
                <a:cs typeface="+mn-lt"/>
              </a:rPr>
              <a:t>), sağlık sektöründe önemli bir dönüşüm sağlayarak klinik karar verme süreçlerine yeni bir boyut kazandırmıştır. </a:t>
            </a:r>
            <a:r>
              <a:rPr lang="tr-TR" sz="1900" err="1">
                <a:ea typeface="+mn-lt"/>
                <a:cs typeface="+mn-lt"/>
              </a:rPr>
              <a:t>LLM'ler</a:t>
            </a:r>
            <a:r>
              <a:rPr lang="tr-TR" sz="1900">
                <a:ea typeface="+mn-lt"/>
                <a:cs typeface="+mn-lt"/>
              </a:rPr>
              <a:t>, geniş klinik metinleri işleyebilme, doğal dildeki soruları anlama ve karmaşık medikal bilgileri sentezleme yetenekleri sayesinde doktorların ve sağlık profesyonellerinin teşhis koyma, tedavi planlama ve hasta yönetimi gibi kritik görevlerde daha etkili kararlar almasına yardımcı olabilir.</a:t>
            </a:r>
            <a:endParaRPr lang="tr-TR" sz="1900"/>
          </a:p>
        </p:txBody>
      </p:sp>
    </p:spTree>
    <p:extLst>
      <p:ext uri="{BB962C8B-B14F-4D97-AF65-F5344CB8AC3E}">
        <p14:creationId xmlns:p14="http://schemas.microsoft.com/office/powerpoint/2010/main" val="220114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E8F7A3B-7778-42B8-9D8F-E5F9E44C78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arı arka plan üzerinde ünlem işareti">
            <a:extLst>
              <a:ext uri="{FF2B5EF4-FFF2-40B4-BE49-F238E27FC236}">
                <a16:creationId xmlns:a16="http://schemas.microsoft.com/office/drawing/2014/main" id="{C1249CD6-8589-3BC1-37EC-CD381E1E4CD2}"/>
              </a:ext>
            </a:extLst>
          </p:cNvPr>
          <p:cNvPicPr>
            <a:picLocks noChangeAspect="1"/>
          </p:cNvPicPr>
          <p:nvPr/>
        </p:nvPicPr>
        <p:blipFill rotWithShape="1">
          <a:blip r:embed="rId2">
            <a:alphaModFix amt="40000"/>
          </a:blip>
          <a:srcRect t="7058"/>
          <a:stretch/>
        </p:blipFill>
        <p:spPr>
          <a:xfrm>
            <a:off x="2353569" y="10"/>
            <a:ext cx="9838414" cy="6857990"/>
          </a:xfrm>
          <a:prstGeom prst="rect">
            <a:avLst/>
          </a:prstGeom>
        </p:spPr>
      </p:pic>
      <p:pic>
        <p:nvPicPr>
          <p:cNvPr id="4" name="Resim 3" descr="Yapay zeka hastalık teşhisi yapmaya başladı - Hardware Plus - HWP">
            <a:extLst>
              <a:ext uri="{FF2B5EF4-FFF2-40B4-BE49-F238E27FC236}">
                <a16:creationId xmlns:a16="http://schemas.microsoft.com/office/drawing/2014/main" id="{90E5B537-634B-32F4-0C8C-A57F009D6CA7}"/>
              </a:ext>
            </a:extLst>
          </p:cNvPr>
          <p:cNvPicPr>
            <a:picLocks noChangeAspect="1"/>
          </p:cNvPicPr>
          <p:nvPr/>
        </p:nvPicPr>
        <p:blipFill rotWithShape="1">
          <a:blip r:embed="rId3"/>
          <a:srcRect l="2897" r="46711"/>
          <a:stretch/>
        </p:blipFill>
        <p:spPr>
          <a:xfrm>
            <a:off x="20" y="10"/>
            <a:ext cx="611656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İçerik Yer Tutucusu 2">
            <a:extLst>
              <a:ext uri="{FF2B5EF4-FFF2-40B4-BE49-F238E27FC236}">
                <a16:creationId xmlns:a16="http://schemas.microsoft.com/office/drawing/2014/main" id="{1F2ECF27-2711-7810-EB02-815921E0A24F}"/>
              </a:ext>
            </a:extLst>
          </p:cNvPr>
          <p:cNvSpPr>
            <a:spLocks noGrp="1"/>
          </p:cNvSpPr>
          <p:nvPr>
            <p:ph idx="1"/>
          </p:nvPr>
        </p:nvSpPr>
        <p:spPr>
          <a:xfrm>
            <a:off x="6513788" y="2450775"/>
            <a:ext cx="4840010" cy="3726188"/>
          </a:xfrm>
        </p:spPr>
        <p:txBody>
          <a:bodyPr vert="horz" lIns="91440" tIns="45720" rIns="91440" bIns="45720" rtlCol="0" anchor="t">
            <a:normAutofit/>
          </a:bodyPr>
          <a:lstStyle/>
          <a:p>
            <a:pPr marL="0" indent="0">
              <a:lnSpc>
                <a:spcPct val="90000"/>
              </a:lnSpc>
              <a:buNone/>
            </a:pPr>
            <a:r>
              <a:rPr lang="tr-TR" sz="2000">
                <a:ea typeface="+mn-lt"/>
                <a:cs typeface="+mn-lt"/>
              </a:rPr>
              <a:t>Özellikle </a:t>
            </a:r>
            <a:r>
              <a:rPr lang="tr-TR" sz="2000" err="1">
                <a:ea typeface="+mn-lt"/>
                <a:cs typeface="+mn-lt"/>
              </a:rPr>
              <a:t>Clinical-Longformer</a:t>
            </a:r>
            <a:r>
              <a:rPr lang="tr-TR" sz="2000">
                <a:ea typeface="+mn-lt"/>
                <a:cs typeface="+mn-lt"/>
              </a:rPr>
              <a:t> ve </a:t>
            </a:r>
            <a:r>
              <a:rPr lang="tr-TR" sz="2000" err="1">
                <a:ea typeface="+mn-lt"/>
                <a:cs typeface="+mn-lt"/>
              </a:rPr>
              <a:t>Clinical-BigBird</a:t>
            </a:r>
            <a:r>
              <a:rPr lang="tr-TR" sz="2000">
                <a:ea typeface="+mn-lt"/>
                <a:cs typeface="+mn-lt"/>
              </a:rPr>
              <a:t> gibi uzun sekanslı dönüştürücü modeller, klinik notlar gibi uzun metinlerdeki bilgiyi daha etkin bir şekilde işleyerek, klinik NLP (Doğal Dil İşleme) görevlerinde yeni standartlar belirlemiştir. Bu modeller, adlandırılmış varlık tanıma, soru cevaplama ve doğal dil çıkarımı gibi temel NLP görevlerinde, kısa sekanslı modellere göre önemli performans iyileştirmeleri sunmaktadır[3].</a:t>
            </a:r>
            <a:endParaRPr lang="tr-TR" sz="2000"/>
          </a:p>
        </p:txBody>
      </p:sp>
      <p:sp>
        <p:nvSpPr>
          <p:cNvPr id="2" name="Metin kutusu 1">
            <a:extLst>
              <a:ext uri="{FF2B5EF4-FFF2-40B4-BE49-F238E27FC236}">
                <a16:creationId xmlns:a16="http://schemas.microsoft.com/office/drawing/2014/main" id="{CD581785-5FCB-AEAC-E356-82B13679F28B}"/>
              </a:ext>
            </a:extLst>
          </p:cNvPr>
          <p:cNvSpPr txBox="1"/>
          <p:nvPr/>
        </p:nvSpPr>
        <p:spPr>
          <a:xfrm>
            <a:off x="6518031" y="6178062"/>
            <a:ext cx="460716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000">
                <a:solidFill>
                  <a:srgbClr val="7F7F7F"/>
                </a:solidFill>
                <a:latin typeface="Arial"/>
              </a:rPr>
              <a:t> **A comparative study of pretrained language models for long clinical text</a:t>
            </a:r>
            <a:r>
              <a:rPr lang="tr-TR" sz="1000">
                <a:latin typeface="Arial"/>
                <a:cs typeface="Arial"/>
              </a:rPr>
              <a:t>​</a:t>
            </a:r>
            <a:endParaRPr lang="tr-TR"/>
          </a:p>
        </p:txBody>
      </p:sp>
    </p:spTree>
    <p:extLst>
      <p:ext uri="{BB962C8B-B14F-4D97-AF65-F5344CB8AC3E}">
        <p14:creationId xmlns:p14="http://schemas.microsoft.com/office/powerpoint/2010/main" val="28008725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CA820FFC-DA40-B962-C583-BA4A35CB0F97}"/>
              </a:ext>
            </a:extLst>
          </p:cNvPr>
          <p:cNvSpPr txBox="1"/>
          <p:nvPr/>
        </p:nvSpPr>
        <p:spPr>
          <a:xfrm>
            <a:off x="3383280" y="5669280"/>
            <a:ext cx="573741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Segoe UI"/>
              </a:rPr>
              <a:t>LLM Klinik Karar Verme </a:t>
            </a:r>
            <a:r>
              <a:rPr lang="en-US" err="1">
                <a:cs typeface="Segoe UI"/>
              </a:rPr>
              <a:t>Alternatif</a:t>
            </a:r>
            <a:r>
              <a:rPr lang="en-US">
                <a:cs typeface="Segoe UI"/>
              </a:rPr>
              <a:t> </a:t>
            </a:r>
            <a:r>
              <a:rPr lang="en-US" err="1">
                <a:cs typeface="Segoe UI"/>
              </a:rPr>
              <a:t>Akışı</a:t>
            </a:r>
            <a:r>
              <a:rPr lang="en-US">
                <a:cs typeface="Segoe UI"/>
              </a:rPr>
              <a:t>​</a:t>
            </a:r>
          </a:p>
          <a:p>
            <a:pPr algn="ctr"/>
            <a:r>
              <a:rPr lang="en-US">
                <a:solidFill>
                  <a:srgbClr val="D9D9D9"/>
                </a:solidFill>
                <a:cs typeface="Segoe UI"/>
              </a:rPr>
              <a:t>(</a:t>
            </a:r>
            <a:r>
              <a:rPr lang="en-US" err="1">
                <a:solidFill>
                  <a:srgbClr val="D9D9D9"/>
                </a:solidFill>
                <a:cs typeface="Segoe UI"/>
              </a:rPr>
              <a:t>blocksandarrows</a:t>
            </a:r>
            <a:r>
              <a:rPr lang="en-US">
                <a:solidFill>
                  <a:srgbClr val="D9D9D9"/>
                </a:solidFill>
                <a:cs typeface="Segoe UI"/>
              </a:rPr>
              <a:t> </a:t>
            </a:r>
            <a:r>
              <a:rPr lang="en-US" err="1">
                <a:solidFill>
                  <a:srgbClr val="D9D9D9"/>
                </a:solidFill>
                <a:cs typeface="Segoe UI"/>
              </a:rPr>
              <a:t>sitesi</a:t>
            </a:r>
            <a:r>
              <a:rPr lang="en-US">
                <a:solidFill>
                  <a:srgbClr val="D9D9D9"/>
                </a:solidFill>
                <a:cs typeface="Segoe UI"/>
              </a:rPr>
              <a:t> </a:t>
            </a:r>
            <a:r>
              <a:rPr lang="en-US" err="1">
                <a:solidFill>
                  <a:srgbClr val="D9D9D9"/>
                </a:solidFill>
                <a:cs typeface="Segoe UI"/>
              </a:rPr>
              <a:t>yardımıyla</a:t>
            </a:r>
            <a:r>
              <a:rPr lang="en-US">
                <a:solidFill>
                  <a:srgbClr val="D9D9D9"/>
                </a:solidFill>
                <a:cs typeface="Segoe UI"/>
              </a:rPr>
              <a:t> </a:t>
            </a:r>
            <a:r>
              <a:rPr lang="en-US" err="1">
                <a:solidFill>
                  <a:srgbClr val="D9D9D9"/>
                </a:solidFill>
                <a:cs typeface="Segoe UI"/>
              </a:rPr>
              <a:t>oluşturulmuştur</a:t>
            </a:r>
            <a:r>
              <a:rPr lang="en-US">
                <a:solidFill>
                  <a:srgbClr val="D9D9D9"/>
                </a:solidFill>
                <a:cs typeface="Segoe UI"/>
              </a:rPr>
              <a:t>)</a:t>
            </a:r>
          </a:p>
        </p:txBody>
      </p:sp>
      <p:pic>
        <p:nvPicPr>
          <p:cNvPr id="6" name="Resim 5" descr="metin, Post-it notu, diyagram, dikdörtgen içeren bir resim&#10;&#10;Açıklama otomatik olarak oluşturuldu">
            <a:extLst>
              <a:ext uri="{FF2B5EF4-FFF2-40B4-BE49-F238E27FC236}">
                <a16:creationId xmlns:a16="http://schemas.microsoft.com/office/drawing/2014/main" id="{AD971A9E-9828-8FB9-BF5C-5625FA6A8937}"/>
              </a:ext>
            </a:extLst>
          </p:cNvPr>
          <p:cNvPicPr>
            <a:picLocks noChangeAspect="1"/>
          </p:cNvPicPr>
          <p:nvPr/>
        </p:nvPicPr>
        <p:blipFill>
          <a:blip r:embed="rId2"/>
          <a:stretch>
            <a:fillRect/>
          </a:stretch>
        </p:blipFill>
        <p:spPr>
          <a:xfrm>
            <a:off x="487680" y="825106"/>
            <a:ext cx="11663680" cy="4080027"/>
          </a:xfrm>
          <a:prstGeom prst="rect">
            <a:avLst/>
          </a:prstGeom>
        </p:spPr>
      </p:pic>
    </p:spTree>
    <p:extLst>
      <p:ext uri="{BB962C8B-B14F-4D97-AF65-F5344CB8AC3E}">
        <p14:creationId xmlns:p14="http://schemas.microsoft.com/office/powerpoint/2010/main" val="1912710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7588C38-3046-72AB-7496-1D152571A379}"/>
              </a:ext>
            </a:extLst>
          </p:cNvPr>
          <p:cNvSpPr>
            <a:spLocks noGrp="1"/>
          </p:cNvSpPr>
          <p:nvPr>
            <p:ph type="title"/>
          </p:nvPr>
        </p:nvSpPr>
        <p:spPr>
          <a:xfrm>
            <a:off x="838201" y="365125"/>
            <a:ext cx="5251316" cy="1807305"/>
          </a:xfrm>
        </p:spPr>
        <p:txBody>
          <a:bodyPr>
            <a:normAutofit/>
          </a:bodyPr>
          <a:lstStyle/>
          <a:p>
            <a:r>
              <a:rPr lang="tr-TR" b="1"/>
              <a:t>Model Performansının Değerlendirilmesi</a:t>
            </a:r>
            <a:endParaRPr lang="tr-TR"/>
          </a:p>
        </p:txBody>
      </p:sp>
      <p:sp>
        <p:nvSpPr>
          <p:cNvPr id="3" name="İçerik Yer Tutucusu 2">
            <a:extLst>
              <a:ext uri="{FF2B5EF4-FFF2-40B4-BE49-F238E27FC236}">
                <a16:creationId xmlns:a16="http://schemas.microsoft.com/office/drawing/2014/main" id="{2AB6CF89-4063-BAE6-0C69-3217DDF78311}"/>
              </a:ext>
            </a:extLst>
          </p:cNvPr>
          <p:cNvSpPr>
            <a:spLocks noGrp="1"/>
          </p:cNvSpPr>
          <p:nvPr>
            <p:ph idx="1"/>
          </p:nvPr>
        </p:nvSpPr>
        <p:spPr>
          <a:xfrm>
            <a:off x="838200" y="2333297"/>
            <a:ext cx="4619621" cy="3843666"/>
          </a:xfrm>
        </p:spPr>
        <p:txBody>
          <a:bodyPr vert="horz" lIns="91440" tIns="45720" rIns="91440" bIns="45720" rtlCol="0" anchor="t">
            <a:normAutofit/>
          </a:bodyPr>
          <a:lstStyle/>
          <a:p>
            <a:pPr marL="0" indent="0">
              <a:lnSpc>
                <a:spcPct val="90000"/>
              </a:lnSpc>
              <a:buNone/>
            </a:pPr>
            <a:r>
              <a:rPr lang="tr-TR" sz="1400" err="1">
                <a:ea typeface="+mn-lt"/>
                <a:cs typeface="+mn-lt"/>
              </a:rPr>
              <a:t>Almanac</a:t>
            </a:r>
            <a:r>
              <a:rPr lang="tr-TR" sz="1400">
                <a:ea typeface="+mn-lt"/>
                <a:cs typeface="+mn-lt"/>
              </a:rPr>
              <a:t> ve benzeri büyük dil modellerinin (</a:t>
            </a:r>
            <a:r>
              <a:rPr lang="tr-TR" sz="1400" err="1">
                <a:ea typeface="+mn-lt"/>
                <a:cs typeface="+mn-lt"/>
              </a:rPr>
              <a:t>LLM'lerin</a:t>
            </a:r>
            <a:r>
              <a:rPr lang="tr-TR" sz="1400">
                <a:ea typeface="+mn-lt"/>
                <a:cs typeface="+mn-lt"/>
              </a:rPr>
              <a:t>) sağlık sektöründeki performansının değerlendirilmesi, bu teknolojilerin klinik uygulamalardaki potansiyelini ortaya koymaktadır. Özellikle </a:t>
            </a:r>
            <a:r>
              <a:rPr lang="tr-TR" sz="1400" err="1">
                <a:ea typeface="+mn-lt"/>
                <a:cs typeface="+mn-lt"/>
              </a:rPr>
              <a:t>Almanac</a:t>
            </a:r>
            <a:r>
              <a:rPr lang="tr-TR" sz="1400">
                <a:ea typeface="+mn-lt"/>
                <a:cs typeface="+mn-lt"/>
              </a:rPr>
              <a:t>, klinik soru-cevap (</a:t>
            </a:r>
            <a:r>
              <a:rPr lang="tr-TR" sz="1400" err="1">
                <a:ea typeface="+mn-lt"/>
                <a:cs typeface="+mn-lt"/>
              </a:rPr>
              <a:t>ClinicalQA</a:t>
            </a:r>
            <a:r>
              <a:rPr lang="tr-TR" sz="1400">
                <a:ea typeface="+mn-lt"/>
                <a:cs typeface="+mn-lt"/>
              </a:rPr>
              <a:t>) görevlerinde önemli bir başarı göstermiş, doğruluk (</a:t>
            </a:r>
            <a:r>
              <a:rPr lang="tr-TR" sz="1400" err="1">
                <a:ea typeface="+mn-lt"/>
                <a:cs typeface="+mn-lt"/>
              </a:rPr>
              <a:t>factuality</a:t>
            </a:r>
            <a:r>
              <a:rPr lang="tr-TR" sz="1400">
                <a:ea typeface="+mn-lt"/>
                <a:cs typeface="+mn-lt"/>
              </a:rPr>
              <a:t>), </a:t>
            </a:r>
            <a:r>
              <a:rPr lang="tr-TR" sz="1400" err="1">
                <a:ea typeface="+mn-lt"/>
                <a:cs typeface="+mn-lt"/>
              </a:rPr>
              <a:t>tamamlık</a:t>
            </a:r>
            <a:r>
              <a:rPr lang="tr-TR" sz="1400">
                <a:ea typeface="+mn-lt"/>
                <a:cs typeface="+mn-lt"/>
              </a:rPr>
              <a:t> (</a:t>
            </a:r>
            <a:r>
              <a:rPr lang="tr-TR" sz="1400" err="1">
                <a:ea typeface="+mn-lt"/>
                <a:cs typeface="+mn-lt"/>
              </a:rPr>
              <a:t>completeness</a:t>
            </a:r>
            <a:r>
              <a:rPr lang="tr-TR" sz="1400">
                <a:ea typeface="+mn-lt"/>
                <a:cs typeface="+mn-lt"/>
              </a:rPr>
              <a:t>) ve kullanıcı tercihleri (</a:t>
            </a:r>
            <a:r>
              <a:rPr lang="tr-TR" sz="1400" err="1">
                <a:ea typeface="+mn-lt"/>
                <a:cs typeface="+mn-lt"/>
              </a:rPr>
              <a:t>user</a:t>
            </a:r>
            <a:r>
              <a:rPr lang="tr-TR" sz="1400">
                <a:ea typeface="+mn-lt"/>
                <a:cs typeface="+mn-lt"/>
              </a:rPr>
              <a:t> </a:t>
            </a:r>
            <a:r>
              <a:rPr lang="tr-TR" sz="1400" err="1">
                <a:ea typeface="+mn-lt"/>
                <a:cs typeface="+mn-lt"/>
              </a:rPr>
              <a:t>preference</a:t>
            </a:r>
            <a:r>
              <a:rPr lang="tr-TR" sz="1400">
                <a:ea typeface="+mn-lt"/>
                <a:cs typeface="+mn-lt"/>
              </a:rPr>
              <a:t>) açısından yüksek puanlar almıştır. </a:t>
            </a:r>
            <a:r>
              <a:rPr lang="tr-TR" sz="1400" err="1">
                <a:ea typeface="+mn-lt"/>
                <a:cs typeface="+mn-lt"/>
              </a:rPr>
              <a:t>Adversarial</a:t>
            </a:r>
            <a:r>
              <a:rPr lang="tr-TR" sz="1400">
                <a:ea typeface="+mn-lt"/>
                <a:cs typeface="+mn-lt"/>
              </a:rPr>
              <a:t> güvenlik (</a:t>
            </a:r>
            <a:r>
              <a:rPr lang="tr-TR" sz="1400" err="1">
                <a:ea typeface="+mn-lt"/>
                <a:cs typeface="+mn-lt"/>
              </a:rPr>
              <a:t>adversarial</a:t>
            </a:r>
            <a:r>
              <a:rPr lang="tr-TR" sz="1400">
                <a:ea typeface="+mn-lt"/>
                <a:cs typeface="+mn-lt"/>
              </a:rPr>
              <a:t> </a:t>
            </a:r>
            <a:r>
              <a:rPr lang="tr-TR" sz="1400" err="1">
                <a:ea typeface="+mn-lt"/>
                <a:cs typeface="+mn-lt"/>
              </a:rPr>
              <a:t>safety</a:t>
            </a:r>
            <a:r>
              <a:rPr lang="tr-TR" sz="1400">
                <a:ea typeface="+mn-lt"/>
                <a:cs typeface="+mn-lt"/>
              </a:rPr>
              <a:t>), modellerin kötü niyetli girişimlere karşı dirençli olup olmadığını test ederken, </a:t>
            </a:r>
            <a:r>
              <a:rPr lang="tr-TR" sz="1400" err="1">
                <a:ea typeface="+mn-lt"/>
                <a:cs typeface="+mn-lt"/>
              </a:rPr>
              <a:t>Almanac'ın</a:t>
            </a:r>
            <a:r>
              <a:rPr lang="tr-TR" sz="1400">
                <a:ea typeface="+mn-lt"/>
                <a:cs typeface="+mn-lt"/>
              </a:rPr>
              <a:t> bu alanda da diğer modellere göre üstün olduğu gözlemlenmiştir. Bu modeller, klinik karar destek sistemlerinin geliştirilmesinde ve sağlık alanındaki uygulamalarında önemli bir role sahip olabilir[5].</a:t>
            </a:r>
            <a:endParaRPr lang="tr-TR" sz="1400"/>
          </a:p>
        </p:txBody>
      </p:sp>
      <p:pic>
        <p:nvPicPr>
          <p:cNvPr id="4" name="Resim 3" descr="3D voksende Bar Graph i lilla Arkivvideomateriale (100 % royaltyfritt)  9617807 | Shutterstock">
            <a:extLst>
              <a:ext uri="{FF2B5EF4-FFF2-40B4-BE49-F238E27FC236}">
                <a16:creationId xmlns:a16="http://schemas.microsoft.com/office/drawing/2014/main" id="{8146E857-3A29-168D-F04B-3BE908D6687F}"/>
              </a:ext>
            </a:extLst>
          </p:cNvPr>
          <p:cNvPicPr>
            <a:picLocks noChangeAspect="1"/>
          </p:cNvPicPr>
          <p:nvPr/>
        </p:nvPicPr>
        <p:blipFill rotWithShape="1">
          <a:blip r:embed="rId3"/>
          <a:srcRect l="29315" r="2177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5" name="Metin kutusu 4">
            <a:extLst>
              <a:ext uri="{FF2B5EF4-FFF2-40B4-BE49-F238E27FC236}">
                <a16:creationId xmlns:a16="http://schemas.microsoft.com/office/drawing/2014/main" id="{F4C127B0-ECDE-A38B-BE2E-7FF860B67B1B}"/>
              </a:ext>
            </a:extLst>
          </p:cNvPr>
          <p:cNvSpPr txBox="1"/>
          <p:nvPr/>
        </p:nvSpPr>
        <p:spPr>
          <a:xfrm>
            <a:off x="838200" y="5529943"/>
            <a:ext cx="450668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sz="1000">
                <a:solidFill>
                  <a:schemeClr val="tx1">
                    <a:lumMod val="50000"/>
                    <a:lumOff val="50000"/>
                  </a:schemeClr>
                </a:solidFill>
                <a:latin typeface="Arial"/>
              </a:rPr>
              <a:t>**</a:t>
            </a:r>
            <a:r>
              <a:rPr lang="tr-TR" sz="1000" err="1">
                <a:solidFill>
                  <a:schemeClr val="tx1">
                    <a:lumMod val="50000"/>
                    <a:lumOff val="50000"/>
                  </a:schemeClr>
                </a:solidFill>
                <a:latin typeface="Arial"/>
              </a:rPr>
              <a:t>Almanac</a:t>
            </a:r>
            <a:r>
              <a:rPr lang="tr-TR" sz="1000">
                <a:solidFill>
                  <a:schemeClr val="tx1">
                    <a:lumMod val="50000"/>
                    <a:lumOff val="50000"/>
                  </a:schemeClr>
                </a:solidFill>
                <a:latin typeface="Arial"/>
              </a:rPr>
              <a:t>—</a:t>
            </a:r>
            <a:r>
              <a:rPr lang="tr-TR" sz="1000" err="1">
                <a:solidFill>
                  <a:schemeClr val="tx1">
                    <a:lumMod val="50000"/>
                    <a:lumOff val="50000"/>
                  </a:schemeClr>
                </a:solidFill>
                <a:latin typeface="Arial"/>
              </a:rPr>
              <a:t>retrieval-augmented</a:t>
            </a:r>
            <a:r>
              <a:rPr lang="tr-TR" sz="1000">
                <a:solidFill>
                  <a:schemeClr val="tx1">
                    <a:lumMod val="50000"/>
                    <a:lumOff val="50000"/>
                  </a:schemeClr>
                </a:solidFill>
                <a:latin typeface="Arial"/>
              </a:rPr>
              <a:t> </a:t>
            </a:r>
            <a:r>
              <a:rPr lang="tr-TR" sz="1000" err="1">
                <a:solidFill>
                  <a:schemeClr val="tx1">
                    <a:lumMod val="50000"/>
                    <a:lumOff val="50000"/>
                  </a:schemeClr>
                </a:solidFill>
                <a:latin typeface="Arial"/>
              </a:rPr>
              <a:t>language</a:t>
            </a:r>
            <a:r>
              <a:rPr lang="tr-TR" sz="1000">
                <a:solidFill>
                  <a:schemeClr val="tx1">
                    <a:lumMod val="50000"/>
                    <a:lumOff val="50000"/>
                  </a:schemeClr>
                </a:solidFill>
                <a:latin typeface="Arial"/>
              </a:rPr>
              <a:t> </a:t>
            </a:r>
            <a:r>
              <a:rPr lang="tr-TR" sz="1000" err="1">
                <a:solidFill>
                  <a:schemeClr val="tx1">
                    <a:lumMod val="50000"/>
                    <a:lumOff val="50000"/>
                  </a:schemeClr>
                </a:solidFill>
                <a:latin typeface="Arial"/>
              </a:rPr>
              <a:t>models</a:t>
            </a:r>
            <a:r>
              <a:rPr lang="tr-TR" sz="1000">
                <a:solidFill>
                  <a:schemeClr val="tx1">
                    <a:lumMod val="50000"/>
                    <a:lumOff val="50000"/>
                  </a:schemeClr>
                </a:solidFill>
                <a:latin typeface="Arial"/>
              </a:rPr>
              <a:t> </a:t>
            </a:r>
            <a:r>
              <a:rPr lang="tr-TR" sz="1000" err="1">
                <a:solidFill>
                  <a:schemeClr val="tx1">
                    <a:lumMod val="50000"/>
                    <a:lumOff val="50000"/>
                  </a:schemeClr>
                </a:solidFill>
                <a:latin typeface="Arial"/>
              </a:rPr>
              <a:t>for</a:t>
            </a:r>
            <a:r>
              <a:rPr lang="tr-TR" sz="1000">
                <a:solidFill>
                  <a:schemeClr val="tx1">
                    <a:lumMod val="50000"/>
                    <a:lumOff val="50000"/>
                  </a:schemeClr>
                </a:solidFill>
                <a:latin typeface="Arial"/>
              </a:rPr>
              <a:t> </a:t>
            </a:r>
            <a:r>
              <a:rPr lang="tr-TR" sz="1000" err="1">
                <a:solidFill>
                  <a:schemeClr val="tx1">
                    <a:lumMod val="50000"/>
                    <a:lumOff val="50000"/>
                  </a:schemeClr>
                </a:solidFill>
                <a:latin typeface="Arial"/>
              </a:rPr>
              <a:t>clinical</a:t>
            </a:r>
            <a:r>
              <a:rPr lang="tr-TR" sz="1000">
                <a:solidFill>
                  <a:schemeClr val="tx1">
                    <a:lumMod val="50000"/>
                    <a:lumOff val="50000"/>
                  </a:schemeClr>
                </a:solidFill>
                <a:latin typeface="Arial"/>
              </a:rPr>
              <a:t> </a:t>
            </a:r>
            <a:r>
              <a:rPr lang="tr-TR" sz="1000" err="1">
                <a:solidFill>
                  <a:schemeClr val="tx1">
                    <a:lumMod val="50000"/>
                    <a:lumOff val="50000"/>
                  </a:schemeClr>
                </a:solidFill>
                <a:latin typeface="Arial"/>
              </a:rPr>
              <a:t>medicine</a:t>
            </a:r>
            <a:endParaRPr lang="tr-TR" err="1">
              <a:solidFill>
                <a:schemeClr val="tx1">
                  <a:lumMod val="50000"/>
                  <a:lumOff val="50000"/>
                </a:schemeClr>
              </a:solidFill>
            </a:endParaRPr>
          </a:p>
        </p:txBody>
      </p:sp>
    </p:spTree>
    <p:extLst>
      <p:ext uri="{BB962C8B-B14F-4D97-AF65-F5344CB8AC3E}">
        <p14:creationId xmlns:p14="http://schemas.microsoft.com/office/powerpoint/2010/main" val="187011400"/>
      </p:ext>
    </p:extLst>
  </p:cSld>
  <p:clrMapOvr>
    <a:masterClrMapping/>
  </p:clrMapOvr>
</p:sld>
</file>

<file path=ppt/theme/theme1.xml><?xml version="1.0" encoding="utf-8"?>
<a:theme xmlns:a="http://schemas.openxmlformats.org/drawingml/2006/main" name="BrushVTI">
  <a:themeElements>
    <a:clrScheme name="AnalogousFromLightSeed_2SEEDS">
      <a:dk1>
        <a:srgbClr val="000000"/>
      </a:dk1>
      <a:lt1>
        <a:srgbClr val="FFFFFF"/>
      </a:lt1>
      <a:dk2>
        <a:srgbClr val="412429"/>
      </a:dk2>
      <a:lt2>
        <a:srgbClr val="E8E3E2"/>
      </a:lt2>
      <a:accent1>
        <a:srgbClr val="7AAAB3"/>
      </a:accent1>
      <a:accent2>
        <a:srgbClr val="80AA9F"/>
      </a:accent2>
      <a:accent3>
        <a:srgbClr val="8CA3C1"/>
      </a:accent3>
      <a:accent4>
        <a:srgbClr val="BA7F9B"/>
      </a:accent4>
      <a:accent5>
        <a:srgbClr val="C69699"/>
      </a:accent5>
      <a:accent6>
        <a:srgbClr val="BA947F"/>
      </a:accent6>
      <a:hlink>
        <a:srgbClr val="AC7165"/>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6</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BrushVTI</vt:lpstr>
      <vt:lpstr>Sağlık Alanında LLM’ler</vt:lpstr>
      <vt:lpstr>Giriş</vt:lpstr>
      <vt:lpstr>PowerPoint Presentation</vt:lpstr>
      <vt:lpstr>PowerPoint Presentation</vt:lpstr>
      <vt:lpstr>Örnek Kullanım</vt:lpstr>
      <vt:lpstr>Büyük Dil Modelleri ve Klinik Karar Verme</vt:lpstr>
      <vt:lpstr>PowerPoint Presentation</vt:lpstr>
      <vt:lpstr>PowerPoint Presentation</vt:lpstr>
      <vt:lpstr>Model Performansının Değerlendirilmesi</vt:lpstr>
      <vt:lpstr>PowerPoint Presentation</vt:lpstr>
      <vt:lpstr>PowerPoint Presentation</vt:lpstr>
      <vt:lpstr>Uzun Klinik Metinler için LLM’ler</vt:lpstr>
      <vt:lpstr>PowerPoint Presentation</vt:lpstr>
      <vt:lpstr>PowerPoint Presentation</vt:lpstr>
      <vt:lpstr>Sonuçlar ve Gelecek Vizyonu</vt:lpstr>
      <vt:lpstr>PowerPoint Presentation</vt:lpstr>
      <vt:lpstr>PowerPoint Presentation</vt:lpstr>
      <vt:lpstr>Kaynaklar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revision>1</cp:revision>
  <dcterms:created xsi:type="dcterms:W3CDTF">2024-03-05T05:29:07Z</dcterms:created>
  <dcterms:modified xsi:type="dcterms:W3CDTF">2024-04-01T06:44:35Z</dcterms:modified>
</cp:coreProperties>
</file>