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87" r:id="rId2"/>
  </p:sldMasterIdLst>
  <p:notesMasterIdLst>
    <p:notesMasterId r:id="rId18"/>
  </p:notesMasterIdLst>
  <p:sldIdLst>
    <p:sldId id="256" r:id="rId3"/>
    <p:sldId id="257" r:id="rId4"/>
    <p:sldId id="264" r:id="rId5"/>
    <p:sldId id="267" r:id="rId6"/>
    <p:sldId id="258" r:id="rId7"/>
    <p:sldId id="266" r:id="rId8"/>
    <p:sldId id="259" r:id="rId9"/>
    <p:sldId id="277" r:id="rId10"/>
    <p:sldId id="278" r:id="rId11"/>
    <p:sldId id="270" r:id="rId12"/>
    <p:sldId id="262" r:id="rId13"/>
    <p:sldId id="275" r:id="rId14"/>
    <p:sldId id="272" r:id="rId15"/>
    <p:sldId id="276" r:id="rId16"/>
    <p:sldId id="263"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5ABF4E-4F4E-3F8C-6702-6473B9A6C03C}" v="1" dt="2024-05-05T18:58:36.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T KAYRA BULUT" userId="S::kayra.bulut@std.yildiz.edu.tr::fc912a3c-39cc-4896-8f64-2891e01336e6" providerId="AD" clId="Web-{615ABF4E-4F4E-3F8C-6702-6473B9A6C03C}"/>
    <pc:docChg chg="delSld">
      <pc:chgData name="MUHAMMET KAYRA BULUT" userId="S::kayra.bulut@std.yildiz.edu.tr::fc912a3c-39cc-4896-8f64-2891e01336e6" providerId="AD" clId="Web-{615ABF4E-4F4E-3F8C-6702-6473B9A6C03C}" dt="2024-05-05T18:58:36.666" v="0"/>
      <pc:docMkLst>
        <pc:docMk/>
      </pc:docMkLst>
      <pc:sldChg chg="del">
        <pc:chgData name="MUHAMMET KAYRA BULUT" userId="S::kayra.bulut@std.yildiz.edu.tr::fc912a3c-39cc-4896-8f64-2891e01336e6" providerId="AD" clId="Web-{615ABF4E-4F4E-3F8C-6702-6473B9A6C03C}" dt="2024-05-05T18:58:36.666" v="0"/>
        <pc:sldMkLst>
          <pc:docMk/>
          <pc:sldMk cId="2931702931" sldId="268"/>
        </pc:sldMkLst>
      </pc:sldChg>
    </pc:docChg>
  </pc:docChgLst>
  <pc:docChgLst>
    <pc:chgData name="MUHAMMET KAYRA BULUT" userId="S::kayra.bulut@std.yildiz.edu.tr::fc912a3c-39cc-4896-8f64-2891e01336e6" providerId="AD" clId="Web-{07103789-2B03-93AA-1CC8-CC159A79C47E}"/>
    <pc:docChg chg="modSld">
      <pc:chgData name="MUHAMMET KAYRA BULUT" userId="S::kayra.bulut@std.yildiz.edu.tr::fc912a3c-39cc-4896-8f64-2891e01336e6" providerId="AD" clId="Web-{07103789-2B03-93AA-1CC8-CC159A79C47E}" dt="2024-03-05T07:17:48.324" v="3"/>
      <pc:docMkLst>
        <pc:docMk/>
      </pc:docMkLst>
      <pc:sldChg chg="modSp modNotes">
        <pc:chgData name="MUHAMMET KAYRA BULUT" userId="S::kayra.bulut@std.yildiz.edu.tr::fc912a3c-39cc-4896-8f64-2891e01336e6" providerId="AD" clId="Web-{07103789-2B03-93AA-1CC8-CC159A79C47E}" dt="2024-03-05T07:17:48.324" v="3"/>
        <pc:sldMkLst>
          <pc:docMk/>
          <pc:sldMk cId="2931702931" sldId="268"/>
        </pc:sldMkLst>
        <pc:picChg chg="mod">
          <ac:chgData name="MUHAMMET KAYRA BULUT" userId="S::kayra.bulut@std.yildiz.edu.tr::fc912a3c-39cc-4896-8f64-2891e01336e6" providerId="AD" clId="Web-{07103789-2B03-93AA-1CC8-CC159A79C47E}" dt="2024-03-05T07:15:35.180" v="0" actId="14100"/>
          <ac:picMkLst>
            <pc:docMk/>
            <pc:sldMk cId="2931702931" sldId="268"/>
            <ac:picMk id="5" creationId="{3EA56630-6599-4745-0443-68251734A0BC}"/>
          </ac:picMkLst>
        </pc:picChg>
      </pc:sldChg>
    </pc:docChg>
  </pc:docChgLst>
  <pc:docChgLst>
    <pc:chgData name="MUHAMMET KAYRA BULUT" userId="S::kayra.bulut@std.yildiz.edu.tr::fc912a3c-39cc-4896-8f64-2891e01336e6" providerId="AD" clId="Web-{73FC9B21-C95A-FEDC-4A20-445CB78A8974}"/>
    <pc:docChg chg="addSld delSld modSld sldOrd addMainMaster delMainMaster">
      <pc:chgData name="MUHAMMET KAYRA BULUT" userId="S::kayra.bulut@std.yildiz.edu.tr::fc912a3c-39cc-4896-8f64-2891e01336e6" providerId="AD" clId="Web-{73FC9B21-C95A-FEDC-4A20-445CB78A8974}" dt="2024-03-05T07:10:07.233" v="403" actId="1076"/>
      <pc:docMkLst>
        <pc:docMk/>
      </pc:docMkLst>
      <pc:sldChg chg="addSp modSp mod setBg modClrScheme chgLayout">
        <pc:chgData name="MUHAMMET KAYRA BULUT" userId="S::kayra.bulut@std.yildiz.edu.tr::fc912a3c-39cc-4896-8f64-2891e01336e6" providerId="AD" clId="Web-{73FC9B21-C95A-FEDC-4A20-445CB78A8974}" dt="2024-03-05T05:37:08.892" v="67" actId="20577"/>
        <pc:sldMkLst>
          <pc:docMk/>
          <pc:sldMk cId="1674425800" sldId="256"/>
        </pc:sldMkLst>
        <pc:spChg chg="mod">
          <ac:chgData name="MUHAMMET KAYRA BULUT" userId="S::kayra.bulut@std.yildiz.edu.tr::fc912a3c-39cc-4896-8f64-2891e01336e6" providerId="AD" clId="Web-{73FC9B21-C95A-FEDC-4A20-445CB78A8974}" dt="2024-03-05T05:35:27.717" v="5"/>
          <ac:spMkLst>
            <pc:docMk/>
            <pc:sldMk cId="1674425800" sldId="256"/>
            <ac:spMk id="2" creationId="{00000000-0000-0000-0000-000000000000}"/>
          </ac:spMkLst>
        </pc:spChg>
        <pc:spChg chg="mod">
          <ac:chgData name="MUHAMMET KAYRA BULUT" userId="S::kayra.bulut@std.yildiz.edu.tr::fc912a3c-39cc-4896-8f64-2891e01336e6" providerId="AD" clId="Web-{73FC9B21-C95A-FEDC-4A20-445CB78A8974}" dt="2024-03-05T05:37:08.892" v="67" actId="20577"/>
          <ac:spMkLst>
            <pc:docMk/>
            <pc:sldMk cId="1674425800" sldId="256"/>
            <ac:spMk id="3" creationId="{00000000-0000-0000-0000-000000000000}"/>
          </ac:spMkLst>
        </pc:spChg>
        <pc:spChg chg="add">
          <ac:chgData name="MUHAMMET KAYRA BULUT" userId="S::kayra.bulut@std.yildiz.edu.tr::fc912a3c-39cc-4896-8f64-2891e01336e6" providerId="AD" clId="Web-{73FC9B21-C95A-FEDC-4A20-445CB78A8974}" dt="2024-03-05T05:35:27.717" v="5"/>
          <ac:spMkLst>
            <pc:docMk/>
            <pc:sldMk cId="1674425800" sldId="256"/>
            <ac:spMk id="9" creationId="{C93D702E-F4E0-47FC-A74C-ECD9647A81AA}"/>
          </ac:spMkLst>
        </pc:spChg>
        <pc:picChg chg="add">
          <ac:chgData name="MUHAMMET KAYRA BULUT" userId="S::kayra.bulut@std.yildiz.edu.tr::fc912a3c-39cc-4896-8f64-2891e01336e6" providerId="AD" clId="Web-{73FC9B21-C95A-FEDC-4A20-445CB78A8974}" dt="2024-03-05T05:35:27.717" v="5"/>
          <ac:picMkLst>
            <pc:docMk/>
            <pc:sldMk cId="1674425800" sldId="256"/>
            <ac:picMk id="4" creationId="{129AF91D-29FF-0375-471A-3090D5A93DC2}"/>
          </ac:picMkLst>
        </pc:picChg>
      </pc:sldChg>
      <pc:sldChg chg="modSp new">
        <pc:chgData name="MUHAMMET KAYRA BULUT" userId="S::kayra.bulut@std.yildiz.edu.tr::fc912a3c-39cc-4896-8f64-2891e01336e6" providerId="AD" clId="Web-{73FC9B21-C95A-FEDC-4A20-445CB78A8974}" dt="2024-03-05T05:47:39.392" v="189" actId="20577"/>
        <pc:sldMkLst>
          <pc:docMk/>
          <pc:sldMk cId="2068141620" sldId="257"/>
        </pc:sldMkLst>
        <pc:spChg chg="mod">
          <ac:chgData name="MUHAMMET KAYRA BULUT" userId="S::kayra.bulut@std.yildiz.edu.tr::fc912a3c-39cc-4896-8f64-2891e01336e6" providerId="AD" clId="Web-{73FC9B21-C95A-FEDC-4A20-445CB78A8974}" dt="2024-03-05T05:40:07.537" v="111" actId="20577"/>
          <ac:spMkLst>
            <pc:docMk/>
            <pc:sldMk cId="2068141620" sldId="257"/>
            <ac:spMk id="2" creationId="{1B06E847-E7F9-B706-2360-DE8F4321FD95}"/>
          </ac:spMkLst>
        </pc:spChg>
        <pc:spChg chg="mod">
          <ac:chgData name="MUHAMMET KAYRA BULUT" userId="S::kayra.bulut@std.yildiz.edu.tr::fc912a3c-39cc-4896-8f64-2891e01336e6" providerId="AD" clId="Web-{73FC9B21-C95A-FEDC-4A20-445CB78A8974}" dt="2024-03-05T05:47:39.392" v="189" actId="20577"/>
          <ac:spMkLst>
            <pc:docMk/>
            <pc:sldMk cId="2068141620" sldId="257"/>
            <ac:spMk id="3" creationId="{185A8EC7-F2D9-6CAE-8C3A-278AB3D1A9AD}"/>
          </ac:spMkLst>
        </pc:spChg>
      </pc:sldChg>
      <pc:sldChg chg="modSp new">
        <pc:chgData name="MUHAMMET KAYRA BULUT" userId="S::kayra.bulut@std.yildiz.edu.tr::fc912a3c-39cc-4896-8f64-2891e01336e6" providerId="AD" clId="Web-{73FC9B21-C95A-FEDC-4A20-445CB78A8974}" dt="2024-03-05T06:05:26.857" v="336" actId="20577"/>
        <pc:sldMkLst>
          <pc:docMk/>
          <pc:sldMk cId="220114544" sldId="258"/>
        </pc:sldMkLst>
        <pc:spChg chg="mod">
          <ac:chgData name="MUHAMMET KAYRA BULUT" userId="S::kayra.bulut@std.yildiz.edu.tr::fc912a3c-39cc-4896-8f64-2891e01336e6" providerId="AD" clId="Web-{73FC9B21-C95A-FEDC-4A20-445CB78A8974}" dt="2024-03-05T06:02:46.165" v="280" actId="20577"/>
          <ac:spMkLst>
            <pc:docMk/>
            <pc:sldMk cId="220114544" sldId="258"/>
            <ac:spMk id="2" creationId="{95822595-9ED6-2748-FCBA-6474E72B4E4A}"/>
          </ac:spMkLst>
        </pc:spChg>
        <pc:spChg chg="mod">
          <ac:chgData name="MUHAMMET KAYRA BULUT" userId="S::kayra.bulut@std.yildiz.edu.tr::fc912a3c-39cc-4896-8f64-2891e01336e6" providerId="AD" clId="Web-{73FC9B21-C95A-FEDC-4A20-445CB78A8974}" dt="2024-03-05T06:05:26.857" v="336" actId="20577"/>
          <ac:spMkLst>
            <pc:docMk/>
            <pc:sldMk cId="220114544" sldId="258"/>
            <ac:spMk id="3" creationId="{4EB80A76-9B98-78F4-27E1-87993D9912AB}"/>
          </ac:spMkLst>
        </pc:spChg>
      </pc:sldChg>
      <pc:sldChg chg="modSp new">
        <pc:chgData name="MUHAMMET KAYRA BULUT" userId="S::kayra.bulut@std.yildiz.edu.tr::fc912a3c-39cc-4896-8f64-2891e01336e6" providerId="AD" clId="Web-{73FC9B21-C95A-FEDC-4A20-445CB78A8974}" dt="2024-03-05T06:15:06.719" v="385" actId="20577"/>
        <pc:sldMkLst>
          <pc:docMk/>
          <pc:sldMk cId="187011400" sldId="259"/>
        </pc:sldMkLst>
        <pc:spChg chg="mod">
          <ac:chgData name="MUHAMMET KAYRA BULUT" userId="S::kayra.bulut@std.yildiz.edu.tr::fc912a3c-39cc-4896-8f64-2891e01336e6" providerId="AD" clId="Web-{73FC9B21-C95A-FEDC-4A20-445CB78A8974}" dt="2024-03-05T06:14:46.140" v="380" actId="1076"/>
          <ac:spMkLst>
            <pc:docMk/>
            <pc:sldMk cId="187011400" sldId="259"/>
            <ac:spMk id="2" creationId="{87588C38-3046-72AB-7496-1D152571A379}"/>
          </ac:spMkLst>
        </pc:spChg>
        <pc:spChg chg="mod">
          <ac:chgData name="MUHAMMET KAYRA BULUT" userId="S::kayra.bulut@std.yildiz.edu.tr::fc912a3c-39cc-4896-8f64-2891e01336e6" providerId="AD" clId="Web-{73FC9B21-C95A-FEDC-4A20-445CB78A8974}" dt="2024-03-05T06:15:06.719" v="385" actId="20577"/>
          <ac:spMkLst>
            <pc:docMk/>
            <pc:sldMk cId="187011400" sldId="259"/>
            <ac:spMk id="3" creationId="{2AB6CF89-4063-BAE6-0C69-3217DDF78311}"/>
          </ac:spMkLst>
        </pc:spChg>
      </pc:sldChg>
      <pc:sldChg chg="modSp new">
        <pc:chgData name="MUHAMMET KAYRA BULUT" userId="S::kayra.bulut@std.yildiz.edu.tr::fc912a3c-39cc-4896-8f64-2891e01336e6" providerId="AD" clId="Web-{73FC9B21-C95A-FEDC-4A20-445CB78A8974}" dt="2024-03-05T05:41:25.086" v="140" actId="20577"/>
        <pc:sldMkLst>
          <pc:docMk/>
          <pc:sldMk cId="169655730" sldId="260"/>
        </pc:sldMkLst>
        <pc:spChg chg="mod">
          <ac:chgData name="MUHAMMET KAYRA BULUT" userId="S::kayra.bulut@std.yildiz.edu.tr::fc912a3c-39cc-4896-8f64-2891e01336e6" providerId="AD" clId="Web-{73FC9B21-C95A-FEDC-4A20-445CB78A8974}" dt="2024-03-05T05:41:25.086" v="140" actId="20577"/>
          <ac:spMkLst>
            <pc:docMk/>
            <pc:sldMk cId="169655730" sldId="260"/>
            <ac:spMk id="2" creationId="{ECDA7FB3-44CF-30BE-410A-1AE9FADC6638}"/>
          </ac:spMkLst>
        </pc:spChg>
      </pc:sldChg>
      <pc:sldChg chg="modSp new">
        <pc:chgData name="MUHAMMET KAYRA BULUT" userId="S::kayra.bulut@std.yildiz.edu.tr::fc912a3c-39cc-4896-8f64-2891e01336e6" providerId="AD" clId="Web-{73FC9B21-C95A-FEDC-4A20-445CB78A8974}" dt="2024-03-05T06:05:13.513" v="332" actId="20577"/>
        <pc:sldMkLst>
          <pc:docMk/>
          <pc:sldMk cId="3776527635" sldId="261"/>
        </pc:sldMkLst>
        <pc:spChg chg="mod">
          <ac:chgData name="MUHAMMET KAYRA BULUT" userId="S::kayra.bulut@std.yildiz.edu.tr::fc912a3c-39cc-4896-8f64-2891e01336e6" providerId="AD" clId="Web-{73FC9B21-C95A-FEDC-4A20-445CB78A8974}" dt="2024-03-05T05:42:50.697" v="166" actId="1076"/>
          <ac:spMkLst>
            <pc:docMk/>
            <pc:sldMk cId="3776527635" sldId="261"/>
            <ac:spMk id="2" creationId="{21B630BA-2283-EED3-4802-2C5BDB11809F}"/>
          </ac:spMkLst>
        </pc:spChg>
        <pc:spChg chg="mod">
          <ac:chgData name="MUHAMMET KAYRA BULUT" userId="S::kayra.bulut@std.yildiz.edu.tr::fc912a3c-39cc-4896-8f64-2891e01336e6" providerId="AD" clId="Web-{73FC9B21-C95A-FEDC-4A20-445CB78A8974}" dt="2024-03-05T06:05:13.513" v="332" actId="20577"/>
          <ac:spMkLst>
            <pc:docMk/>
            <pc:sldMk cId="3776527635" sldId="261"/>
            <ac:spMk id="3" creationId="{869B0853-715F-CA90-202E-3B682B8BB91D}"/>
          </ac:spMkLst>
        </pc:spChg>
      </pc:sldChg>
      <pc:sldChg chg="modSp new ord">
        <pc:chgData name="MUHAMMET KAYRA BULUT" userId="S::kayra.bulut@std.yildiz.edu.tr::fc912a3c-39cc-4896-8f64-2891e01336e6" providerId="AD" clId="Web-{73FC9B21-C95A-FEDC-4A20-445CB78A8974}" dt="2024-03-05T05:41:56.337" v="154"/>
        <pc:sldMkLst>
          <pc:docMk/>
          <pc:sldMk cId="3270158067" sldId="262"/>
        </pc:sldMkLst>
        <pc:spChg chg="mod">
          <ac:chgData name="MUHAMMET KAYRA BULUT" userId="S::kayra.bulut@std.yildiz.edu.tr::fc912a3c-39cc-4896-8f64-2891e01336e6" providerId="AD" clId="Web-{73FC9B21-C95A-FEDC-4A20-445CB78A8974}" dt="2024-03-05T05:41:52.321" v="153" actId="20577"/>
          <ac:spMkLst>
            <pc:docMk/>
            <pc:sldMk cId="3270158067" sldId="262"/>
            <ac:spMk id="2" creationId="{93C0419C-CB13-113B-FF91-A170BE71CF9F}"/>
          </ac:spMkLst>
        </pc:spChg>
      </pc:sldChg>
      <pc:sldChg chg="delSp modSp new">
        <pc:chgData name="MUHAMMET KAYRA BULUT" userId="S::kayra.bulut@std.yildiz.edu.tr::fc912a3c-39cc-4896-8f64-2891e01336e6" providerId="AD" clId="Web-{73FC9B21-C95A-FEDC-4A20-445CB78A8974}" dt="2024-03-05T05:44:29.403" v="185" actId="1076"/>
        <pc:sldMkLst>
          <pc:docMk/>
          <pc:sldMk cId="3572219769" sldId="263"/>
        </pc:sldMkLst>
        <pc:spChg chg="del">
          <ac:chgData name="MUHAMMET KAYRA BULUT" userId="S::kayra.bulut@std.yildiz.edu.tr::fc912a3c-39cc-4896-8f64-2891e01336e6" providerId="AD" clId="Web-{73FC9B21-C95A-FEDC-4A20-445CB78A8974}" dt="2024-03-05T05:43:01.120" v="167"/>
          <ac:spMkLst>
            <pc:docMk/>
            <pc:sldMk cId="3572219769" sldId="263"/>
            <ac:spMk id="2" creationId="{C90BFC10-C372-BC98-C9EE-B1108FC7115E}"/>
          </ac:spMkLst>
        </pc:spChg>
        <pc:spChg chg="mod">
          <ac:chgData name="MUHAMMET KAYRA BULUT" userId="S::kayra.bulut@std.yildiz.edu.tr::fc912a3c-39cc-4896-8f64-2891e01336e6" providerId="AD" clId="Web-{73FC9B21-C95A-FEDC-4A20-445CB78A8974}" dt="2024-03-05T05:44:29.403" v="185" actId="1076"/>
          <ac:spMkLst>
            <pc:docMk/>
            <pc:sldMk cId="3572219769" sldId="263"/>
            <ac:spMk id="3" creationId="{160297A9-89E8-9F1B-CDD6-24154D772E8D}"/>
          </ac:spMkLst>
        </pc:spChg>
      </pc:sldChg>
      <pc:sldChg chg="new del">
        <pc:chgData name="MUHAMMET KAYRA BULUT" userId="S::kayra.bulut@std.yildiz.edu.tr::fc912a3c-39cc-4896-8f64-2891e01336e6" providerId="AD" clId="Web-{73FC9B21-C95A-FEDC-4A20-445CB78A8974}" dt="2024-03-05T05:44:34.138" v="186"/>
        <pc:sldMkLst>
          <pc:docMk/>
          <pc:sldMk cId="681327519" sldId="264"/>
        </pc:sldMkLst>
      </pc:sldChg>
      <pc:sldChg chg="modSp new">
        <pc:chgData name="MUHAMMET KAYRA BULUT" userId="S::kayra.bulut@std.yildiz.edu.tr::fc912a3c-39cc-4896-8f64-2891e01336e6" providerId="AD" clId="Web-{73FC9B21-C95A-FEDC-4A20-445CB78A8974}" dt="2024-03-05T05:48:15.128" v="195" actId="20577"/>
        <pc:sldMkLst>
          <pc:docMk/>
          <pc:sldMk cId="3396992898" sldId="264"/>
        </pc:sldMkLst>
        <pc:spChg chg="mod">
          <ac:chgData name="MUHAMMET KAYRA BULUT" userId="S::kayra.bulut@std.yildiz.edu.tr::fc912a3c-39cc-4896-8f64-2891e01336e6" providerId="AD" clId="Web-{73FC9B21-C95A-FEDC-4A20-445CB78A8974}" dt="2024-03-05T05:48:15.128" v="195" actId="20577"/>
          <ac:spMkLst>
            <pc:docMk/>
            <pc:sldMk cId="3396992898" sldId="264"/>
            <ac:spMk id="3" creationId="{27CF5B05-9CD1-1B40-440B-2940238AD8BF}"/>
          </ac:spMkLst>
        </pc:spChg>
      </pc:sldChg>
      <pc:sldChg chg="addSp delSp modSp new mod setBg">
        <pc:chgData name="MUHAMMET KAYRA BULUT" userId="S::kayra.bulut@std.yildiz.edu.tr::fc912a3c-39cc-4896-8f64-2891e01336e6" providerId="AD" clId="Web-{73FC9B21-C95A-FEDC-4A20-445CB78A8974}" dt="2024-03-05T06:01:13.663" v="278" actId="20577"/>
        <pc:sldMkLst>
          <pc:docMk/>
          <pc:sldMk cId="4032883391" sldId="265"/>
        </pc:sldMkLst>
        <pc:spChg chg="del">
          <ac:chgData name="MUHAMMET KAYRA BULUT" userId="S::kayra.bulut@std.yildiz.edu.tr::fc912a3c-39cc-4896-8f64-2891e01336e6" providerId="AD" clId="Web-{73FC9B21-C95A-FEDC-4A20-445CB78A8974}" dt="2024-03-05T05:58:48.597" v="213"/>
          <ac:spMkLst>
            <pc:docMk/>
            <pc:sldMk cId="4032883391" sldId="265"/>
            <ac:spMk id="2" creationId="{F42C4465-8AEA-3212-0434-B357CFC5F635}"/>
          </ac:spMkLst>
        </pc:spChg>
        <pc:spChg chg="del">
          <ac:chgData name="MUHAMMET KAYRA BULUT" userId="S::kayra.bulut@std.yildiz.edu.tr::fc912a3c-39cc-4896-8f64-2891e01336e6" providerId="AD" clId="Web-{73FC9B21-C95A-FEDC-4A20-445CB78A8974}" dt="2024-03-05T05:58:45.612" v="211"/>
          <ac:spMkLst>
            <pc:docMk/>
            <pc:sldMk cId="4032883391" sldId="265"/>
            <ac:spMk id="3" creationId="{A863347E-4C11-A3A3-2CC9-EE2494AFCFC0}"/>
          </ac:spMkLst>
        </pc:spChg>
        <pc:spChg chg="add mod">
          <ac:chgData name="MUHAMMET KAYRA BULUT" userId="S::kayra.bulut@std.yildiz.edu.tr::fc912a3c-39cc-4896-8f64-2891e01336e6" providerId="AD" clId="Web-{73FC9B21-C95A-FEDC-4A20-445CB78A8974}" dt="2024-03-05T06:01:13.663" v="278" actId="20577"/>
          <ac:spMkLst>
            <pc:docMk/>
            <pc:sldMk cId="4032883391" sldId="265"/>
            <ac:spMk id="5" creationId="{4189385A-C596-5A1C-A2AA-6672D26DEAAD}"/>
          </ac:spMkLst>
        </pc:spChg>
        <pc:spChg chg="add">
          <ac:chgData name="MUHAMMET KAYRA BULUT" userId="S::kayra.bulut@std.yildiz.edu.tr::fc912a3c-39cc-4896-8f64-2891e01336e6" providerId="AD" clId="Web-{73FC9B21-C95A-FEDC-4A20-445CB78A8974}" dt="2024-03-05T05:59:05.081" v="218"/>
          <ac:spMkLst>
            <pc:docMk/>
            <pc:sldMk cId="4032883391" sldId="265"/>
            <ac:spMk id="9" creationId="{736F0DFD-0954-464F-BF12-DD2E6F6E0380}"/>
          </ac:spMkLst>
        </pc:spChg>
        <pc:picChg chg="add mod ord">
          <ac:chgData name="MUHAMMET KAYRA BULUT" userId="S::kayra.bulut@std.yildiz.edu.tr::fc912a3c-39cc-4896-8f64-2891e01336e6" providerId="AD" clId="Web-{73FC9B21-C95A-FEDC-4A20-445CB78A8974}" dt="2024-03-05T05:59:05.081" v="218"/>
          <ac:picMkLst>
            <pc:docMk/>
            <pc:sldMk cId="4032883391" sldId="265"/>
            <ac:picMk id="4" creationId="{6083BDC2-C4BF-745D-7DB2-30AADA9F97DC}"/>
          </ac:picMkLst>
        </pc:picChg>
      </pc:sldChg>
      <pc:sldChg chg="modSp new">
        <pc:chgData name="MUHAMMET KAYRA BULUT" userId="S::kayra.bulut@std.yildiz.edu.tr::fc912a3c-39cc-4896-8f64-2891e01336e6" providerId="AD" clId="Web-{73FC9B21-C95A-FEDC-4A20-445CB78A8974}" dt="2024-03-05T06:05:42.842" v="343" actId="20577"/>
        <pc:sldMkLst>
          <pc:docMk/>
          <pc:sldMk cId="280087254" sldId="266"/>
        </pc:sldMkLst>
        <pc:spChg chg="mod">
          <ac:chgData name="MUHAMMET KAYRA BULUT" userId="S::kayra.bulut@std.yildiz.edu.tr::fc912a3c-39cc-4896-8f64-2891e01336e6" providerId="AD" clId="Web-{73FC9B21-C95A-FEDC-4A20-445CB78A8974}" dt="2024-03-05T06:05:42.842" v="343" actId="20577"/>
          <ac:spMkLst>
            <pc:docMk/>
            <pc:sldMk cId="280087254" sldId="266"/>
            <ac:spMk id="3" creationId="{1F2ECF27-2711-7810-EB02-815921E0A24F}"/>
          </ac:spMkLst>
        </pc:spChg>
      </pc:sldChg>
      <pc:sldChg chg="addSp delSp modSp new mod setBg">
        <pc:chgData name="MUHAMMET KAYRA BULUT" userId="S::kayra.bulut@std.yildiz.edu.tr::fc912a3c-39cc-4896-8f64-2891e01336e6" providerId="AD" clId="Web-{73FC9B21-C95A-FEDC-4A20-445CB78A8974}" dt="2024-03-05T06:12:27.901" v="377" actId="1076"/>
        <pc:sldMkLst>
          <pc:docMk/>
          <pc:sldMk cId="1912710847" sldId="267"/>
        </pc:sldMkLst>
        <pc:spChg chg="del">
          <ac:chgData name="MUHAMMET KAYRA BULUT" userId="S::kayra.bulut@std.yildiz.edu.tr::fc912a3c-39cc-4896-8f64-2891e01336e6" providerId="AD" clId="Web-{73FC9B21-C95A-FEDC-4A20-445CB78A8974}" dt="2024-03-05T06:09:08.879" v="347"/>
          <ac:spMkLst>
            <pc:docMk/>
            <pc:sldMk cId="1912710847" sldId="267"/>
            <ac:spMk id="2" creationId="{565214A0-CDCF-C3B7-36B6-5120D0527C47}"/>
          </ac:spMkLst>
        </pc:spChg>
        <pc:spChg chg="del">
          <ac:chgData name="MUHAMMET KAYRA BULUT" userId="S::kayra.bulut@std.yildiz.edu.tr::fc912a3c-39cc-4896-8f64-2891e01336e6" providerId="AD" clId="Web-{73FC9B21-C95A-FEDC-4A20-445CB78A8974}" dt="2024-03-05T06:08:56.707" v="345"/>
          <ac:spMkLst>
            <pc:docMk/>
            <pc:sldMk cId="1912710847" sldId="267"/>
            <ac:spMk id="3" creationId="{FF64B576-7EA5-270C-C29A-E3AF9A1012EC}"/>
          </ac:spMkLst>
        </pc:spChg>
        <pc:spChg chg="add mod">
          <ac:chgData name="MUHAMMET KAYRA BULUT" userId="S::kayra.bulut@std.yildiz.edu.tr::fc912a3c-39cc-4896-8f64-2891e01336e6" providerId="AD" clId="Web-{73FC9B21-C95A-FEDC-4A20-445CB78A8974}" dt="2024-03-05T06:10:08.022" v="367" actId="1076"/>
          <ac:spMkLst>
            <pc:docMk/>
            <pc:sldMk cId="1912710847" sldId="267"/>
            <ac:spMk id="5" creationId="{CA820FFC-DA40-B962-C583-BA4A35CB0F97}"/>
          </ac:spMkLst>
        </pc:spChg>
        <pc:spChg chg="add del mod">
          <ac:chgData name="MUHAMMET KAYRA BULUT" userId="S::kayra.bulut@std.yildiz.edu.tr::fc912a3c-39cc-4896-8f64-2891e01336e6" providerId="AD" clId="Web-{73FC9B21-C95A-FEDC-4A20-445CB78A8974}" dt="2024-03-05T06:12:16.682" v="371"/>
          <ac:spMkLst>
            <pc:docMk/>
            <pc:sldMk cId="1912710847" sldId="267"/>
            <ac:spMk id="8" creationId="{1DC03044-95CA-7BF0-B8A4-5213A195BDA9}"/>
          </ac:spMkLst>
        </pc:spChg>
        <pc:spChg chg="add del">
          <ac:chgData name="MUHAMMET KAYRA BULUT" userId="S::kayra.bulut@std.yildiz.edu.tr::fc912a3c-39cc-4896-8f64-2891e01336e6" providerId="AD" clId="Web-{73FC9B21-C95A-FEDC-4A20-445CB78A8974}" dt="2024-03-05T06:09:45.584" v="363"/>
          <ac:spMkLst>
            <pc:docMk/>
            <pc:sldMk cId="1912710847" sldId="267"/>
            <ac:spMk id="10" creationId="{0D57E7FA-E8FC-45AC-868F-CDC8144939D6}"/>
          </ac:spMkLst>
        </pc:spChg>
        <pc:spChg chg="add del">
          <ac:chgData name="MUHAMMET KAYRA BULUT" userId="S::kayra.bulut@std.yildiz.edu.tr::fc912a3c-39cc-4896-8f64-2891e01336e6" providerId="AD" clId="Web-{73FC9B21-C95A-FEDC-4A20-445CB78A8974}" dt="2024-03-05T06:09:45.584" v="363"/>
          <ac:spMkLst>
            <pc:docMk/>
            <pc:sldMk cId="1912710847" sldId="267"/>
            <ac:spMk id="12" creationId="{854DEE1C-7FD6-4FA0-A96A-BDF952F199AB}"/>
          </ac:spMkLst>
        </pc:spChg>
        <pc:picChg chg="add del mod ord">
          <ac:chgData name="MUHAMMET KAYRA BULUT" userId="S::kayra.bulut@std.yildiz.edu.tr::fc912a3c-39cc-4896-8f64-2891e01336e6" providerId="AD" clId="Web-{73FC9B21-C95A-FEDC-4A20-445CB78A8974}" dt="2024-03-05T06:12:12.151" v="369"/>
          <ac:picMkLst>
            <pc:docMk/>
            <pc:sldMk cId="1912710847" sldId="267"/>
            <ac:picMk id="4" creationId="{769C9922-50A2-EA8A-16C0-5139734AA520}"/>
          </ac:picMkLst>
        </pc:picChg>
        <pc:picChg chg="add mod">
          <ac:chgData name="MUHAMMET KAYRA BULUT" userId="S::kayra.bulut@std.yildiz.edu.tr::fc912a3c-39cc-4896-8f64-2891e01336e6" providerId="AD" clId="Web-{73FC9B21-C95A-FEDC-4A20-445CB78A8974}" dt="2024-03-05T06:12:27.901" v="377" actId="1076"/>
          <ac:picMkLst>
            <pc:docMk/>
            <pc:sldMk cId="1912710847" sldId="267"/>
            <ac:picMk id="6" creationId="{AD971A9E-9828-8FB9-BF5C-5625FA6A8937}"/>
          </ac:picMkLst>
        </pc:picChg>
      </pc:sldChg>
      <pc:sldChg chg="addSp delSp modSp new">
        <pc:chgData name="MUHAMMET KAYRA BULUT" userId="S::kayra.bulut@std.yildiz.edu.tr::fc912a3c-39cc-4896-8f64-2891e01336e6" providerId="AD" clId="Web-{73FC9B21-C95A-FEDC-4A20-445CB78A8974}" dt="2024-03-05T07:10:07.233" v="403" actId="1076"/>
        <pc:sldMkLst>
          <pc:docMk/>
          <pc:sldMk cId="2931702931" sldId="268"/>
        </pc:sldMkLst>
        <pc:spChg chg="del">
          <ac:chgData name="MUHAMMET KAYRA BULUT" userId="S::kayra.bulut@std.yildiz.edu.tr::fc912a3c-39cc-4896-8f64-2891e01336e6" providerId="AD" clId="Web-{73FC9B21-C95A-FEDC-4A20-445CB78A8974}" dt="2024-03-05T06:24:00.361" v="395"/>
          <ac:spMkLst>
            <pc:docMk/>
            <pc:sldMk cId="2931702931" sldId="268"/>
            <ac:spMk id="2" creationId="{9FF7A3F7-DB5F-223D-E850-3C2057A8CDD2}"/>
          </ac:spMkLst>
        </pc:spChg>
        <pc:spChg chg="del">
          <ac:chgData name="MUHAMMET KAYRA BULUT" userId="S::kayra.bulut@std.yildiz.edu.tr::fc912a3c-39cc-4896-8f64-2891e01336e6" providerId="AD" clId="Web-{73FC9B21-C95A-FEDC-4A20-445CB78A8974}" dt="2024-03-05T06:23:41.110" v="387"/>
          <ac:spMkLst>
            <pc:docMk/>
            <pc:sldMk cId="2931702931" sldId="268"/>
            <ac:spMk id="3" creationId="{64F9B517-3CC3-1015-4F1E-C1062127D718}"/>
          </ac:spMkLst>
        </pc:spChg>
        <pc:spChg chg="add del mod">
          <ac:chgData name="MUHAMMET KAYRA BULUT" userId="S::kayra.bulut@std.yildiz.edu.tr::fc912a3c-39cc-4896-8f64-2891e01336e6" providerId="AD" clId="Web-{73FC9B21-C95A-FEDC-4A20-445CB78A8974}" dt="2024-03-05T07:03:13.952" v="401"/>
          <ac:spMkLst>
            <pc:docMk/>
            <pc:sldMk cId="2931702931" sldId="268"/>
            <ac:spMk id="3" creationId="{AF920317-36A8-A5AF-7669-33DDE8FF46EB}"/>
          </ac:spMkLst>
        </pc:spChg>
        <pc:spChg chg="add del mod">
          <ac:chgData name="MUHAMMET KAYRA BULUT" userId="S::kayra.bulut@std.yildiz.edu.tr::fc912a3c-39cc-4896-8f64-2891e01336e6" providerId="AD" clId="Web-{73FC9B21-C95A-FEDC-4A20-445CB78A8974}" dt="2024-03-05T06:23:54.986" v="394"/>
          <ac:spMkLst>
            <pc:docMk/>
            <pc:sldMk cId="2931702931" sldId="268"/>
            <ac:spMk id="6" creationId="{404AA243-2C68-57BD-C638-8FC8133C7734}"/>
          </ac:spMkLst>
        </pc:spChg>
        <pc:spChg chg="add del mod">
          <ac:chgData name="MUHAMMET KAYRA BULUT" userId="S::kayra.bulut@std.yildiz.edu.tr::fc912a3c-39cc-4896-8f64-2891e01336e6" providerId="AD" clId="Web-{73FC9B21-C95A-FEDC-4A20-445CB78A8974}" dt="2024-03-05T06:23:52.454" v="393"/>
          <ac:spMkLst>
            <pc:docMk/>
            <pc:sldMk cId="2931702931" sldId="268"/>
            <ac:spMk id="7" creationId="{1C22B3F3-1C9B-9329-C460-60B439E51248}"/>
          </ac:spMkLst>
        </pc:spChg>
        <pc:picChg chg="add del mod ord">
          <ac:chgData name="MUHAMMET KAYRA BULUT" userId="S::kayra.bulut@std.yildiz.edu.tr::fc912a3c-39cc-4896-8f64-2891e01336e6" providerId="AD" clId="Web-{73FC9B21-C95A-FEDC-4A20-445CB78A8974}" dt="2024-03-05T07:03:07.655" v="400"/>
          <ac:picMkLst>
            <pc:docMk/>
            <pc:sldMk cId="2931702931" sldId="268"/>
            <ac:picMk id="4" creationId="{0406905E-F84A-603F-6303-55ED56013A1C}"/>
          </ac:picMkLst>
        </pc:picChg>
        <pc:picChg chg="add mod">
          <ac:chgData name="MUHAMMET KAYRA BULUT" userId="S::kayra.bulut@std.yildiz.edu.tr::fc912a3c-39cc-4896-8f64-2891e01336e6" providerId="AD" clId="Web-{73FC9B21-C95A-FEDC-4A20-445CB78A8974}" dt="2024-03-05T07:10:07.233" v="403" actId="1076"/>
          <ac:picMkLst>
            <pc:docMk/>
            <pc:sldMk cId="2931702931" sldId="268"/>
            <ac:picMk id="5" creationId="{3EA56630-6599-4745-0443-68251734A0BC}"/>
          </ac:picMkLst>
        </pc:picChg>
      </pc:sldChg>
      <pc:sldMasterChg chg="del delSldLayout">
        <pc:chgData name="MUHAMMET KAYRA BULUT" userId="S::kayra.bulut@std.yildiz.edu.tr::fc912a3c-39cc-4896-8f64-2891e01336e6" providerId="AD" clId="Web-{73FC9B21-C95A-FEDC-4A20-445CB78A8974}" dt="2024-03-05T05:35:27.717" v="5"/>
        <pc:sldMasterMkLst>
          <pc:docMk/>
          <pc:sldMasterMk cId="3712468873" sldId="2147483648"/>
        </pc:sldMasterMkLst>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3440994769" sldId="2147483649"/>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3944319586" sldId="2147483650"/>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1196833356" sldId="2147483651"/>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3652797130" sldId="2147483652"/>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846744319" sldId="2147483653"/>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2861482750" sldId="2147483654"/>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4199817435" sldId="2147483655"/>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2700913065" sldId="2147483656"/>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818175020" sldId="2147483657"/>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847874827" sldId="2147483658"/>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804856651" sldId="2147483659"/>
          </pc:sldLayoutMkLst>
        </pc:sldLayoutChg>
      </pc:sldMasterChg>
      <pc:sldMasterChg chg="add addSldLayout">
        <pc:chgData name="MUHAMMET KAYRA BULUT" userId="S::kayra.bulut@std.yildiz.edu.tr::fc912a3c-39cc-4896-8f64-2891e01336e6" providerId="AD" clId="Web-{73FC9B21-C95A-FEDC-4A20-445CB78A8974}" dt="2024-03-05T05:35:27.717" v="5"/>
        <pc:sldMasterMkLst>
          <pc:docMk/>
          <pc:sldMasterMk cId="2859815979" sldId="2147483687"/>
        </pc:sldMasterMkLst>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3306517155" sldId="2147483675"/>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2042935205" sldId="2147483676"/>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3320558968" sldId="2147483677"/>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3587909737" sldId="2147483678"/>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1853912092" sldId="2147483679"/>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2544378988" sldId="2147483680"/>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3723623023" sldId="2147483681"/>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4193722641" sldId="2147483682"/>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4101136708" sldId="2147483683"/>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3395637726" sldId="2147483684"/>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1997643007" sldId="2147483685"/>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2329179626" sldId="2147483686"/>
          </pc:sldLayoutMkLst>
        </pc:sldLayoutChg>
      </pc:sldMasterChg>
    </pc:docChg>
  </pc:docChgLst>
  <pc:docChgLst>
    <pc:chgData name="MUHAMMET KAYRA BULUT" userId="S::kayra.bulut@std.yildiz.edu.tr::fc912a3c-39cc-4896-8f64-2891e01336e6" providerId="AD" clId="Web-{22786E3F-0CA9-53C6-B06F-51F853780172}"/>
    <pc:docChg chg="modSld">
      <pc:chgData name="MUHAMMET KAYRA BULUT" userId="S::kayra.bulut@std.yildiz.edu.tr::fc912a3c-39cc-4896-8f64-2891e01336e6" providerId="AD" clId="Web-{22786E3F-0CA9-53C6-B06F-51F853780172}" dt="2024-03-05T07:23:35.248" v="28" actId="20577"/>
      <pc:docMkLst>
        <pc:docMk/>
      </pc:docMkLst>
      <pc:sldChg chg="addSp delSp modSp mod setBg setClrOvrMap">
        <pc:chgData name="MUHAMMET KAYRA BULUT" userId="S::kayra.bulut@std.yildiz.edu.tr::fc912a3c-39cc-4896-8f64-2891e01336e6" providerId="AD" clId="Web-{22786E3F-0CA9-53C6-B06F-51F853780172}" dt="2024-03-05T07:23:35.248" v="28" actId="20577"/>
        <pc:sldMkLst>
          <pc:docMk/>
          <pc:sldMk cId="2931702931" sldId="268"/>
        </pc:sldMkLst>
        <pc:spChg chg="add mod">
          <ac:chgData name="MUHAMMET KAYRA BULUT" userId="S::kayra.bulut@std.yildiz.edu.tr::fc912a3c-39cc-4896-8f64-2891e01336e6" providerId="AD" clId="Web-{22786E3F-0CA9-53C6-B06F-51F853780172}" dt="2024-03-05T07:23:35.248" v="28" actId="20577"/>
          <ac:spMkLst>
            <pc:docMk/>
            <pc:sldMk cId="2931702931" sldId="268"/>
            <ac:spMk id="2" creationId="{C6D02DFC-4F1D-0CD4-9EF2-5A9B3F934BC9}"/>
          </ac:spMkLst>
        </pc:spChg>
        <pc:spChg chg="add del">
          <ac:chgData name="MUHAMMET KAYRA BULUT" userId="S::kayra.bulut@std.yildiz.edu.tr::fc912a3c-39cc-4896-8f64-2891e01336e6" providerId="AD" clId="Web-{22786E3F-0CA9-53C6-B06F-51F853780172}" dt="2024-03-05T07:21:58.683" v="21"/>
          <ac:spMkLst>
            <pc:docMk/>
            <pc:sldMk cId="2931702931" sldId="268"/>
            <ac:spMk id="10" creationId="{0D57E7FA-E8FC-45AC-868F-CDC8144939D6}"/>
          </ac:spMkLst>
        </pc:spChg>
        <pc:spChg chg="add del">
          <ac:chgData name="MUHAMMET KAYRA BULUT" userId="S::kayra.bulut@std.yildiz.edu.tr::fc912a3c-39cc-4896-8f64-2891e01336e6" providerId="AD" clId="Web-{22786E3F-0CA9-53C6-B06F-51F853780172}" dt="2024-03-05T07:21:58.683" v="21"/>
          <ac:spMkLst>
            <pc:docMk/>
            <pc:sldMk cId="2931702931" sldId="268"/>
            <ac:spMk id="12" creationId="{9B8B49ED-6693-497D-8823-F50F891E8DBC}"/>
          </ac:spMkLst>
        </pc:spChg>
        <pc:spChg chg="add del">
          <ac:chgData name="MUHAMMET KAYRA BULUT" userId="S::kayra.bulut@std.yildiz.edu.tr::fc912a3c-39cc-4896-8f64-2891e01336e6" providerId="AD" clId="Web-{22786E3F-0CA9-53C6-B06F-51F853780172}" dt="2024-03-05T07:21:58.683" v="21"/>
          <ac:spMkLst>
            <pc:docMk/>
            <pc:sldMk cId="2931702931" sldId="268"/>
            <ac:spMk id="14" creationId="{8DCD3BD4-4F32-431E-A9C3-8D2DA60CD7D8}"/>
          </ac:spMkLst>
        </pc:spChg>
        <pc:spChg chg="add del">
          <ac:chgData name="MUHAMMET KAYRA BULUT" userId="S::kayra.bulut@std.yildiz.edu.tr::fc912a3c-39cc-4896-8f64-2891e01336e6" providerId="AD" clId="Web-{22786E3F-0CA9-53C6-B06F-51F853780172}" dt="2024-03-05T07:21:58.683" v="21"/>
          <ac:spMkLst>
            <pc:docMk/>
            <pc:sldMk cId="2931702931" sldId="268"/>
            <ac:spMk id="16" creationId="{336AAC24-A98C-465E-AFEE-69D698E77330}"/>
          </ac:spMkLst>
        </pc:spChg>
        <pc:spChg chg="add">
          <ac:chgData name="MUHAMMET KAYRA BULUT" userId="S::kayra.bulut@std.yildiz.edu.tr::fc912a3c-39cc-4896-8f64-2891e01336e6" providerId="AD" clId="Web-{22786E3F-0CA9-53C6-B06F-51F853780172}" dt="2024-03-05T07:21:58.683" v="21"/>
          <ac:spMkLst>
            <pc:docMk/>
            <pc:sldMk cId="2931702931" sldId="268"/>
            <ac:spMk id="21" creationId="{0D57E7FA-E8FC-45AC-868F-CDC8144939D6}"/>
          </ac:spMkLst>
        </pc:spChg>
        <pc:spChg chg="add">
          <ac:chgData name="MUHAMMET KAYRA BULUT" userId="S::kayra.bulut@std.yildiz.edu.tr::fc912a3c-39cc-4896-8f64-2891e01336e6" providerId="AD" clId="Web-{22786E3F-0CA9-53C6-B06F-51F853780172}" dt="2024-03-05T07:21:58.683" v="21"/>
          <ac:spMkLst>
            <pc:docMk/>
            <pc:sldMk cId="2931702931" sldId="268"/>
            <ac:spMk id="23" creationId="{6E2B17B6-CB6E-4E5C-AC3B-18B7C91D8071}"/>
          </ac:spMkLst>
        </pc:spChg>
        <pc:spChg chg="add">
          <ac:chgData name="MUHAMMET KAYRA BULUT" userId="S::kayra.bulut@std.yildiz.edu.tr::fc912a3c-39cc-4896-8f64-2891e01336e6" providerId="AD" clId="Web-{22786E3F-0CA9-53C6-B06F-51F853780172}" dt="2024-03-05T07:21:58.683" v="21"/>
          <ac:spMkLst>
            <pc:docMk/>
            <pc:sldMk cId="2931702931" sldId="268"/>
            <ac:spMk id="25" creationId="{57F674D0-5816-4E8A-BCEB-6637F2469DA2}"/>
          </ac:spMkLst>
        </pc:spChg>
        <pc:spChg chg="add">
          <ac:chgData name="MUHAMMET KAYRA BULUT" userId="S::kayra.bulut@std.yildiz.edu.tr::fc912a3c-39cc-4896-8f64-2891e01336e6" providerId="AD" clId="Web-{22786E3F-0CA9-53C6-B06F-51F853780172}" dt="2024-03-05T07:21:58.683" v="21"/>
          <ac:spMkLst>
            <pc:docMk/>
            <pc:sldMk cId="2931702931" sldId="268"/>
            <ac:spMk id="27" creationId="{FD78F7CD-9EFB-48CC-80BD-85B57EE4DAE0}"/>
          </ac:spMkLst>
        </pc:spChg>
        <pc:picChg chg="mod ord">
          <ac:chgData name="MUHAMMET KAYRA BULUT" userId="S::kayra.bulut@std.yildiz.edu.tr::fc912a3c-39cc-4896-8f64-2891e01336e6" providerId="AD" clId="Web-{22786E3F-0CA9-53C6-B06F-51F853780172}" dt="2024-03-05T07:22:19.105" v="25" actId="1076"/>
          <ac:picMkLst>
            <pc:docMk/>
            <pc:sldMk cId="2931702931" sldId="268"/>
            <ac:picMk id="5" creationId="{3EA56630-6599-4745-0443-68251734A0BC}"/>
          </ac:picMkLst>
        </pc:picChg>
      </pc:sldChg>
    </pc:docChg>
  </pc:docChgLst>
  <pc:docChgLst>
    <pc:chgData name="MUHAMMET KAYRA BULUT" userId="S::kayra.bulut@std.yildiz.edu.tr::fc912a3c-39cc-4896-8f64-2891e01336e6" providerId="AD" clId="Web-{906565AA-BAAB-7221-EF3F-36249D929D99}"/>
    <pc:docChg chg="addSld delSld modSld sldOrd">
      <pc:chgData name="MUHAMMET KAYRA BULUT" userId="S::kayra.bulut@std.yildiz.edu.tr::fc912a3c-39cc-4896-8f64-2891e01336e6" providerId="AD" clId="Web-{906565AA-BAAB-7221-EF3F-36249D929D99}" dt="2024-03-05T12:09:24.699" v="676"/>
      <pc:docMkLst>
        <pc:docMk/>
      </pc:docMkLst>
      <pc:sldChg chg="addSp delSp modSp mod setBg">
        <pc:chgData name="MUHAMMET KAYRA BULUT" userId="S::kayra.bulut@std.yildiz.edu.tr::fc912a3c-39cc-4896-8f64-2891e01336e6" providerId="AD" clId="Web-{906565AA-BAAB-7221-EF3F-36249D929D99}" dt="2024-03-05T11:02:46.655" v="490"/>
        <pc:sldMkLst>
          <pc:docMk/>
          <pc:sldMk cId="2068141620" sldId="257"/>
        </pc:sldMkLst>
        <pc:spChg chg="mod">
          <ac:chgData name="MUHAMMET KAYRA BULUT" userId="S::kayra.bulut@std.yildiz.edu.tr::fc912a3c-39cc-4896-8f64-2891e01336e6" providerId="AD" clId="Web-{906565AA-BAAB-7221-EF3F-36249D929D99}" dt="2024-03-05T11:02:46.655" v="490"/>
          <ac:spMkLst>
            <pc:docMk/>
            <pc:sldMk cId="2068141620" sldId="257"/>
            <ac:spMk id="2" creationId="{1B06E847-E7F9-B706-2360-DE8F4321FD95}"/>
          </ac:spMkLst>
        </pc:spChg>
        <pc:spChg chg="mod">
          <ac:chgData name="MUHAMMET KAYRA BULUT" userId="S::kayra.bulut@std.yildiz.edu.tr::fc912a3c-39cc-4896-8f64-2891e01336e6" providerId="AD" clId="Web-{906565AA-BAAB-7221-EF3F-36249D929D99}" dt="2024-03-05T11:02:46.655" v="490"/>
          <ac:spMkLst>
            <pc:docMk/>
            <pc:sldMk cId="2068141620" sldId="257"/>
            <ac:spMk id="3" creationId="{185A8EC7-F2D9-6CAE-8C3A-278AB3D1A9AD}"/>
          </ac:spMkLst>
        </pc:spChg>
        <pc:spChg chg="add">
          <ac:chgData name="MUHAMMET KAYRA BULUT" userId="S::kayra.bulut@std.yildiz.edu.tr::fc912a3c-39cc-4896-8f64-2891e01336e6" providerId="AD" clId="Web-{906565AA-BAAB-7221-EF3F-36249D929D99}" dt="2024-03-05T11:02:46.655" v="490"/>
          <ac:spMkLst>
            <pc:docMk/>
            <pc:sldMk cId="2068141620" sldId="257"/>
            <ac:spMk id="9" creationId="{D009D6D5-DAC2-4A8B-A17A-E206B9012D09}"/>
          </ac:spMkLst>
        </pc:spChg>
        <pc:picChg chg="add del mod ord">
          <ac:chgData name="MUHAMMET KAYRA BULUT" userId="S::kayra.bulut@std.yildiz.edu.tr::fc912a3c-39cc-4896-8f64-2891e01336e6" providerId="AD" clId="Web-{906565AA-BAAB-7221-EF3F-36249D929D99}" dt="2024-03-05T11:02:46.655" v="490"/>
          <ac:picMkLst>
            <pc:docMk/>
            <pc:sldMk cId="2068141620" sldId="257"/>
            <ac:picMk id="4" creationId="{B043D8AA-B4E9-C28C-F224-612E242DD103}"/>
          </ac:picMkLst>
        </pc:picChg>
      </pc:sldChg>
      <pc:sldChg chg="addSp modSp mod setBg">
        <pc:chgData name="MUHAMMET KAYRA BULUT" userId="S::kayra.bulut@std.yildiz.edu.tr::fc912a3c-39cc-4896-8f64-2891e01336e6" providerId="AD" clId="Web-{906565AA-BAAB-7221-EF3F-36249D929D99}" dt="2024-03-05T11:47:57.845" v="562"/>
        <pc:sldMkLst>
          <pc:docMk/>
          <pc:sldMk cId="220114544" sldId="258"/>
        </pc:sldMkLst>
        <pc:spChg chg="mod">
          <ac:chgData name="MUHAMMET KAYRA BULUT" userId="S::kayra.bulut@std.yildiz.edu.tr::fc912a3c-39cc-4896-8f64-2891e01336e6" providerId="AD" clId="Web-{906565AA-BAAB-7221-EF3F-36249D929D99}" dt="2024-03-05T11:47:57.845" v="562"/>
          <ac:spMkLst>
            <pc:docMk/>
            <pc:sldMk cId="220114544" sldId="258"/>
            <ac:spMk id="2" creationId="{95822595-9ED6-2748-FCBA-6474E72B4E4A}"/>
          </ac:spMkLst>
        </pc:spChg>
        <pc:spChg chg="mod">
          <ac:chgData name="MUHAMMET KAYRA BULUT" userId="S::kayra.bulut@std.yildiz.edu.tr::fc912a3c-39cc-4896-8f64-2891e01336e6" providerId="AD" clId="Web-{906565AA-BAAB-7221-EF3F-36249D929D99}" dt="2024-03-05T11:47:57.845" v="562"/>
          <ac:spMkLst>
            <pc:docMk/>
            <pc:sldMk cId="220114544" sldId="258"/>
            <ac:spMk id="3" creationId="{4EB80A76-9B98-78F4-27E1-87993D9912AB}"/>
          </ac:spMkLst>
        </pc:spChg>
        <pc:spChg chg="add">
          <ac:chgData name="MUHAMMET KAYRA BULUT" userId="S::kayra.bulut@std.yildiz.edu.tr::fc912a3c-39cc-4896-8f64-2891e01336e6" providerId="AD" clId="Web-{906565AA-BAAB-7221-EF3F-36249D929D99}" dt="2024-03-05T11:47:57.845" v="562"/>
          <ac:spMkLst>
            <pc:docMk/>
            <pc:sldMk cId="220114544" sldId="258"/>
            <ac:spMk id="9" creationId="{79BB35BC-D5C2-4C8B-A22A-A71E6191913B}"/>
          </ac:spMkLst>
        </pc:spChg>
        <pc:picChg chg="add">
          <ac:chgData name="MUHAMMET KAYRA BULUT" userId="S::kayra.bulut@std.yildiz.edu.tr::fc912a3c-39cc-4896-8f64-2891e01336e6" providerId="AD" clId="Web-{906565AA-BAAB-7221-EF3F-36249D929D99}" dt="2024-03-05T11:47:57.845" v="562"/>
          <ac:picMkLst>
            <pc:docMk/>
            <pc:sldMk cId="220114544" sldId="258"/>
            <ac:picMk id="5" creationId="{BD6B1C65-21B0-0D2E-5C13-EA4F7D045A93}"/>
          </ac:picMkLst>
        </pc:picChg>
      </pc:sldChg>
      <pc:sldChg chg="addSp delSp modSp mod setBg">
        <pc:chgData name="MUHAMMET KAYRA BULUT" userId="S::kayra.bulut@std.yildiz.edu.tr::fc912a3c-39cc-4896-8f64-2891e01336e6" providerId="AD" clId="Web-{906565AA-BAAB-7221-EF3F-36249D929D99}" dt="2024-03-05T11:49:47.442" v="570"/>
        <pc:sldMkLst>
          <pc:docMk/>
          <pc:sldMk cId="187011400" sldId="259"/>
        </pc:sldMkLst>
        <pc:spChg chg="mod">
          <ac:chgData name="MUHAMMET KAYRA BULUT" userId="S::kayra.bulut@std.yildiz.edu.tr::fc912a3c-39cc-4896-8f64-2891e01336e6" providerId="AD" clId="Web-{906565AA-BAAB-7221-EF3F-36249D929D99}" dt="2024-03-05T11:49:47.442" v="570"/>
          <ac:spMkLst>
            <pc:docMk/>
            <pc:sldMk cId="187011400" sldId="259"/>
            <ac:spMk id="2" creationId="{87588C38-3046-72AB-7496-1D152571A379}"/>
          </ac:spMkLst>
        </pc:spChg>
        <pc:spChg chg="mod">
          <ac:chgData name="MUHAMMET KAYRA BULUT" userId="S::kayra.bulut@std.yildiz.edu.tr::fc912a3c-39cc-4896-8f64-2891e01336e6" providerId="AD" clId="Web-{906565AA-BAAB-7221-EF3F-36249D929D99}" dt="2024-03-05T11:49:47.442" v="570"/>
          <ac:spMkLst>
            <pc:docMk/>
            <pc:sldMk cId="187011400" sldId="259"/>
            <ac:spMk id="3" creationId="{2AB6CF89-4063-BAE6-0C69-3217DDF78311}"/>
          </ac:spMkLst>
        </pc:spChg>
        <pc:spChg chg="add mod ord">
          <ac:chgData name="MUHAMMET KAYRA BULUT" userId="S::kayra.bulut@std.yildiz.edu.tr::fc912a3c-39cc-4896-8f64-2891e01336e6" providerId="AD" clId="Web-{906565AA-BAAB-7221-EF3F-36249D929D99}" dt="2024-03-05T11:49:47.442" v="570"/>
          <ac:spMkLst>
            <pc:docMk/>
            <pc:sldMk cId="187011400" sldId="259"/>
            <ac:spMk id="5" creationId="{949F8E8D-9CC0-075B-17E7-3B103EE7FB3D}"/>
          </ac:spMkLst>
        </pc:spChg>
        <pc:spChg chg="add">
          <ac:chgData name="MUHAMMET KAYRA BULUT" userId="S::kayra.bulut@std.yildiz.edu.tr::fc912a3c-39cc-4896-8f64-2891e01336e6" providerId="AD" clId="Web-{906565AA-BAAB-7221-EF3F-36249D929D99}" dt="2024-03-05T11:49:47.442" v="570"/>
          <ac:spMkLst>
            <pc:docMk/>
            <pc:sldMk cId="187011400" sldId="259"/>
            <ac:spMk id="7" creationId="{D009D6D5-DAC2-4A8B-A17A-E206B9012D09}"/>
          </ac:spMkLst>
        </pc:spChg>
        <pc:spChg chg="add del">
          <ac:chgData name="MUHAMMET KAYRA BULUT" userId="S::kayra.bulut@std.yildiz.edu.tr::fc912a3c-39cc-4896-8f64-2891e01336e6" providerId="AD" clId="Web-{906565AA-BAAB-7221-EF3F-36249D929D99}" dt="2024-03-05T11:49:47.426" v="569"/>
          <ac:spMkLst>
            <pc:docMk/>
            <pc:sldMk cId="187011400" sldId="259"/>
            <ac:spMk id="10" creationId="{94C5663A-0CE3-4AEE-B47E-FB68D9EBFE1A}"/>
          </ac:spMkLst>
        </pc:spChg>
        <pc:picChg chg="add mod">
          <ac:chgData name="MUHAMMET KAYRA BULUT" userId="S::kayra.bulut@std.yildiz.edu.tr::fc912a3c-39cc-4896-8f64-2891e01336e6" providerId="AD" clId="Web-{906565AA-BAAB-7221-EF3F-36249D929D99}" dt="2024-03-05T11:49:47.442" v="570"/>
          <ac:picMkLst>
            <pc:docMk/>
            <pc:sldMk cId="187011400" sldId="259"/>
            <ac:picMk id="4" creationId="{8146E857-3A29-168D-F04B-3BE908D6687F}"/>
          </ac:picMkLst>
        </pc:picChg>
      </pc:sldChg>
      <pc:sldChg chg="addSp delSp modSp mod setBg">
        <pc:chgData name="MUHAMMET KAYRA BULUT" userId="S::kayra.bulut@std.yildiz.edu.tr::fc912a3c-39cc-4896-8f64-2891e01336e6" providerId="AD" clId="Web-{906565AA-BAAB-7221-EF3F-36249D929D99}" dt="2024-03-05T11:52:19.322" v="574"/>
        <pc:sldMkLst>
          <pc:docMk/>
          <pc:sldMk cId="169655730" sldId="260"/>
        </pc:sldMkLst>
        <pc:spChg chg="mod">
          <ac:chgData name="MUHAMMET KAYRA BULUT" userId="S::kayra.bulut@std.yildiz.edu.tr::fc912a3c-39cc-4896-8f64-2891e01336e6" providerId="AD" clId="Web-{906565AA-BAAB-7221-EF3F-36249D929D99}" dt="2024-03-05T11:52:19.322" v="574"/>
          <ac:spMkLst>
            <pc:docMk/>
            <pc:sldMk cId="169655730" sldId="260"/>
            <ac:spMk id="2" creationId="{ECDA7FB3-44CF-30BE-410A-1AE9FADC6638}"/>
          </ac:spMkLst>
        </pc:spChg>
        <pc:spChg chg="mod">
          <ac:chgData name="MUHAMMET KAYRA BULUT" userId="S::kayra.bulut@std.yildiz.edu.tr::fc912a3c-39cc-4896-8f64-2891e01336e6" providerId="AD" clId="Web-{906565AA-BAAB-7221-EF3F-36249D929D99}" dt="2024-03-05T11:52:19.322" v="574"/>
          <ac:spMkLst>
            <pc:docMk/>
            <pc:sldMk cId="169655730" sldId="260"/>
            <ac:spMk id="3" creationId="{D6A95038-0FCE-E622-81BA-382628FC3AD4}"/>
          </ac:spMkLst>
        </pc:spChg>
        <pc:spChg chg="add mod ord">
          <ac:chgData name="MUHAMMET KAYRA BULUT" userId="S::kayra.bulut@std.yildiz.edu.tr::fc912a3c-39cc-4896-8f64-2891e01336e6" providerId="AD" clId="Web-{906565AA-BAAB-7221-EF3F-36249D929D99}" dt="2024-03-05T11:52:19.322" v="574"/>
          <ac:spMkLst>
            <pc:docMk/>
            <pc:sldMk cId="169655730" sldId="260"/>
            <ac:spMk id="5" creationId="{13B9B858-C794-C0D0-C0E3-60F64E4355B1}"/>
          </ac:spMkLst>
        </pc:spChg>
        <pc:spChg chg="add del">
          <ac:chgData name="MUHAMMET KAYRA BULUT" userId="S::kayra.bulut@std.yildiz.edu.tr::fc912a3c-39cc-4896-8f64-2891e01336e6" providerId="AD" clId="Web-{906565AA-BAAB-7221-EF3F-36249D929D99}" dt="2024-03-05T10:31:37.991" v="382"/>
          <ac:spMkLst>
            <pc:docMk/>
            <pc:sldMk cId="169655730" sldId="260"/>
            <ac:spMk id="7" creationId="{0260CCE8-7B41-89B2-C635-E0C67E08608E}"/>
          </ac:spMkLst>
        </pc:spChg>
        <pc:spChg chg="add">
          <ac:chgData name="MUHAMMET KAYRA BULUT" userId="S::kayra.bulut@std.yildiz.edu.tr::fc912a3c-39cc-4896-8f64-2891e01336e6" providerId="AD" clId="Web-{906565AA-BAAB-7221-EF3F-36249D929D99}" dt="2024-03-05T11:52:19.322" v="574"/>
          <ac:spMkLst>
            <pc:docMk/>
            <pc:sldMk cId="169655730" sldId="260"/>
            <ac:spMk id="8" creationId="{D009D6D5-DAC2-4A8B-A17A-E206B9012D09}"/>
          </ac:spMkLst>
        </pc:spChg>
        <pc:spChg chg="add del">
          <ac:chgData name="MUHAMMET KAYRA BULUT" userId="S::kayra.bulut@std.yildiz.edu.tr::fc912a3c-39cc-4896-8f64-2891e01336e6" providerId="AD" clId="Web-{906565AA-BAAB-7221-EF3F-36249D929D99}" dt="2024-03-05T10:31:23.491" v="381"/>
          <ac:spMkLst>
            <pc:docMk/>
            <pc:sldMk cId="169655730" sldId="260"/>
            <ac:spMk id="9" creationId="{D550BDD3-9D58-D8DF-329A-D3AD52CF22BF}"/>
          </ac:spMkLst>
        </pc:spChg>
        <pc:spChg chg="add del">
          <ac:chgData name="MUHAMMET KAYRA BULUT" userId="S::kayra.bulut@std.yildiz.edu.tr::fc912a3c-39cc-4896-8f64-2891e01336e6" providerId="AD" clId="Web-{906565AA-BAAB-7221-EF3F-36249D929D99}" dt="2024-03-05T11:52:19.306" v="573"/>
          <ac:spMkLst>
            <pc:docMk/>
            <pc:sldMk cId="169655730" sldId="260"/>
            <ac:spMk id="10" creationId="{79BB35BC-D5C2-4C8B-A22A-A71E6191913B}"/>
          </ac:spMkLst>
        </pc:spChg>
        <pc:spChg chg="add del">
          <ac:chgData name="MUHAMMET KAYRA BULUT" userId="S::kayra.bulut@std.yildiz.edu.tr::fc912a3c-39cc-4896-8f64-2891e01336e6" providerId="AD" clId="Web-{906565AA-BAAB-7221-EF3F-36249D929D99}" dt="2024-03-05T10:31:19.319" v="380"/>
          <ac:spMkLst>
            <pc:docMk/>
            <pc:sldMk cId="169655730" sldId="260"/>
            <ac:spMk id="11" creationId="{0045D840-B30A-9AB8-CCFE-D01EDEABBCCA}"/>
          </ac:spMkLst>
        </pc:spChg>
        <pc:picChg chg="add mod ord">
          <ac:chgData name="MUHAMMET KAYRA BULUT" userId="S::kayra.bulut@std.yildiz.edu.tr::fc912a3c-39cc-4896-8f64-2891e01336e6" providerId="AD" clId="Web-{906565AA-BAAB-7221-EF3F-36249D929D99}" dt="2024-03-05T11:52:19.322" v="574"/>
          <ac:picMkLst>
            <pc:docMk/>
            <pc:sldMk cId="169655730" sldId="260"/>
            <ac:picMk id="4" creationId="{130D96B5-6162-277C-05F6-10E64C8AE270}"/>
          </ac:picMkLst>
        </pc:picChg>
      </pc:sldChg>
      <pc:sldChg chg="modSp">
        <pc:chgData name="MUHAMMET KAYRA BULUT" userId="S::kayra.bulut@std.yildiz.edu.tr::fc912a3c-39cc-4896-8f64-2891e01336e6" providerId="AD" clId="Web-{906565AA-BAAB-7221-EF3F-36249D929D99}" dt="2024-03-05T11:58:52.882" v="616" actId="20577"/>
        <pc:sldMkLst>
          <pc:docMk/>
          <pc:sldMk cId="3776527635" sldId="261"/>
        </pc:sldMkLst>
        <pc:spChg chg="mod">
          <ac:chgData name="MUHAMMET KAYRA BULUT" userId="S::kayra.bulut@std.yildiz.edu.tr::fc912a3c-39cc-4896-8f64-2891e01336e6" providerId="AD" clId="Web-{906565AA-BAAB-7221-EF3F-36249D929D99}" dt="2024-03-05T11:58:52.882" v="616" actId="20577"/>
          <ac:spMkLst>
            <pc:docMk/>
            <pc:sldMk cId="3776527635" sldId="261"/>
            <ac:spMk id="3" creationId="{869B0853-715F-CA90-202E-3B682B8BB91D}"/>
          </ac:spMkLst>
        </pc:spChg>
      </pc:sldChg>
      <pc:sldChg chg="addSp modSp mod setBg">
        <pc:chgData name="MUHAMMET KAYRA BULUT" userId="S::kayra.bulut@std.yildiz.edu.tr::fc912a3c-39cc-4896-8f64-2891e01336e6" providerId="AD" clId="Web-{906565AA-BAAB-7221-EF3F-36249D929D99}" dt="2024-03-05T11:52:57.839" v="576"/>
        <pc:sldMkLst>
          <pc:docMk/>
          <pc:sldMk cId="3270158067" sldId="262"/>
        </pc:sldMkLst>
        <pc:spChg chg="mod">
          <ac:chgData name="MUHAMMET KAYRA BULUT" userId="S::kayra.bulut@std.yildiz.edu.tr::fc912a3c-39cc-4896-8f64-2891e01336e6" providerId="AD" clId="Web-{906565AA-BAAB-7221-EF3F-36249D929D99}" dt="2024-03-05T11:52:57.839" v="576"/>
          <ac:spMkLst>
            <pc:docMk/>
            <pc:sldMk cId="3270158067" sldId="262"/>
            <ac:spMk id="2" creationId="{93C0419C-CB13-113B-FF91-A170BE71CF9F}"/>
          </ac:spMkLst>
        </pc:spChg>
        <pc:spChg chg="mod">
          <ac:chgData name="MUHAMMET KAYRA BULUT" userId="S::kayra.bulut@std.yildiz.edu.tr::fc912a3c-39cc-4896-8f64-2891e01336e6" providerId="AD" clId="Web-{906565AA-BAAB-7221-EF3F-36249D929D99}" dt="2024-03-05T11:52:57.839" v="576"/>
          <ac:spMkLst>
            <pc:docMk/>
            <pc:sldMk cId="3270158067" sldId="262"/>
            <ac:spMk id="3" creationId="{B5D9E60D-5208-E5AA-3403-34A0EAA83562}"/>
          </ac:spMkLst>
        </pc:spChg>
        <pc:spChg chg="add">
          <ac:chgData name="MUHAMMET KAYRA BULUT" userId="S::kayra.bulut@std.yildiz.edu.tr::fc912a3c-39cc-4896-8f64-2891e01336e6" providerId="AD" clId="Web-{906565AA-BAAB-7221-EF3F-36249D929D99}" dt="2024-03-05T11:52:57.839" v="576"/>
          <ac:spMkLst>
            <pc:docMk/>
            <pc:sldMk cId="3270158067" sldId="262"/>
            <ac:spMk id="9" creationId="{94C5663A-0CE3-4AEE-B47E-FB68D9EBFE1A}"/>
          </ac:spMkLst>
        </pc:spChg>
        <pc:picChg chg="add mod">
          <ac:chgData name="MUHAMMET KAYRA BULUT" userId="S::kayra.bulut@std.yildiz.edu.tr::fc912a3c-39cc-4896-8f64-2891e01336e6" providerId="AD" clId="Web-{906565AA-BAAB-7221-EF3F-36249D929D99}" dt="2024-03-05T11:52:57.839" v="576"/>
          <ac:picMkLst>
            <pc:docMk/>
            <pc:sldMk cId="3270158067" sldId="262"/>
            <ac:picMk id="4" creationId="{1443A4DB-7D18-9E13-34E2-60BF05574014}"/>
          </ac:picMkLst>
        </pc:picChg>
      </pc:sldChg>
      <pc:sldChg chg="addSp delSp modSp mod setBg">
        <pc:chgData name="MUHAMMET KAYRA BULUT" userId="S::kayra.bulut@std.yildiz.edu.tr::fc912a3c-39cc-4896-8f64-2891e01336e6" providerId="AD" clId="Web-{906565AA-BAAB-7221-EF3F-36249D929D99}" dt="2024-03-05T11:04:17.814" v="494"/>
        <pc:sldMkLst>
          <pc:docMk/>
          <pc:sldMk cId="3396992898" sldId="264"/>
        </pc:sldMkLst>
        <pc:spChg chg="del mod">
          <ac:chgData name="MUHAMMET KAYRA BULUT" userId="S::kayra.bulut@std.yildiz.edu.tr::fc912a3c-39cc-4896-8f64-2891e01336e6" providerId="AD" clId="Web-{906565AA-BAAB-7221-EF3F-36249D929D99}" dt="2024-03-05T11:04:13.017" v="493"/>
          <ac:spMkLst>
            <pc:docMk/>
            <pc:sldMk cId="3396992898" sldId="264"/>
            <ac:spMk id="2" creationId="{54B362D3-88DD-2415-E68C-88941FB455E5}"/>
          </ac:spMkLst>
        </pc:spChg>
        <pc:spChg chg="mod">
          <ac:chgData name="MUHAMMET KAYRA BULUT" userId="S::kayra.bulut@std.yildiz.edu.tr::fc912a3c-39cc-4896-8f64-2891e01336e6" providerId="AD" clId="Web-{906565AA-BAAB-7221-EF3F-36249D929D99}" dt="2024-03-05T11:04:08.861" v="492"/>
          <ac:spMkLst>
            <pc:docMk/>
            <pc:sldMk cId="3396992898" sldId="264"/>
            <ac:spMk id="3" creationId="{27CF5B05-9CD1-1B40-440B-2940238AD8BF}"/>
          </ac:spMkLst>
        </pc:spChg>
        <pc:spChg chg="add del">
          <ac:chgData name="MUHAMMET KAYRA BULUT" userId="S::kayra.bulut@std.yildiz.edu.tr::fc912a3c-39cc-4896-8f64-2891e01336e6" providerId="AD" clId="Web-{906565AA-BAAB-7221-EF3F-36249D929D99}" dt="2024-03-05T11:04:17.814" v="494"/>
          <ac:spMkLst>
            <pc:docMk/>
            <pc:sldMk cId="3396992898" sldId="264"/>
            <ac:spMk id="9" creationId="{94C5663A-0CE3-4AEE-B47E-FB68D9EBFE1A}"/>
          </ac:spMkLst>
        </pc:spChg>
        <pc:spChg chg="add">
          <ac:chgData name="MUHAMMET KAYRA BULUT" userId="S::kayra.bulut@std.yildiz.edu.tr::fc912a3c-39cc-4896-8f64-2891e01336e6" providerId="AD" clId="Web-{906565AA-BAAB-7221-EF3F-36249D929D99}" dt="2024-03-05T11:04:17.814" v="494"/>
          <ac:spMkLst>
            <pc:docMk/>
            <pc:sldMk cId="3396992898" sldId="264"/>
            <ac:spMk id="14" creationId="{94C5663A-0CE3-4AEE-B47E-FB68D9EBFE1A}"/>
          </ac:spMkLst>
        </pc:spChg>
        <pc:picChg chg="add mod">
          <ac:chgData name="MUHAMMET KAYRA BULUT" userId="S::kayra.bulut@std.yildiz.edu.tr::fc912a3c-39cc-4896-8f64-2891e01336e6" providerId="AD" clId="Web-{906565AA-BAAB-7221-EF3F-36249D929D99}" dt="2024-03-05T11:04:08.861" v="492"/>
          <ac:picMkLst>
            <pc:docMk/>
            <pc:sldMk cId="3396992898" sldId="264"/>
            <ac:picMk id="4" creationId="{0FEDF9E4-5B72-6388-71BF-391E92B1688D}"/>
          </ac:picMkLst>
        </pc:picChg>
      </pc:sldChg>
      <pc:sldChg chg="addSp delSp modSp mod setBg">
        <pc:chgData name="MUHAMMET KAYRA BULUT" userId="S::kayra.bulut@std.yildiz.edu.tr::fc912a3c-39cc-4896-8f64-2891e01336e6" providerId="AD" clId="Web-{906565AA-BAAB-7221-EF3F-36249D929D99}" dt="2024-03-05T11:42:40.803" v="534" actId="1076"/>
        <pc:sldMkLst>
          <pc:docMk/>
          <pc:sldMk cId="4032883391" sldId="265"/>
        </pc:sldMkLst>
        <pc:spChg chg="ord">
          <ac:chgData name="MUHAMMET KAYRA BULUT" userId="S::kayra.bulut@std.yildiz.edu.tr::fc912a3c-39cc-4896-8f64-2891e01336e6" providerId="AD" clId="Web-{906565AA-BAAB-7221-EF3F-36249D929D99}" dt="2024-03-05T11:42:37.163" v="533"/>
          <ac:spMkLst>
            <pc:docMk/>
            <pc:sldMk cId="4032883391" sldId="265"/>
            <ac:spMk id="9" creationId="{736F0DFD-0954-464F-BF12-DD2E6F6E0380}"/>
          </ac:spMkLst>
        </pc:spChg>
        <pc:picChg chg="add del mod ord">
          <ac:chgData name="MUHAMMET KAYRA BULUT" userId="S::kayra.bulut@std.yildiz.edu.tr::fc912a3c-39cc-4896-8f64-2891e01336e6" providerId="AD" clId="Web-{906565AA-BAAB-7221-EF3F-36249D929D99}" dt="2024-03-05T11:42:40.803" v="534" actId="1076"/>
          <ac:picMkLst>
            <pc:docMk/>
            <pc:sldMk cId="4032883391" sldId="265"/>
            <ac:picMk id="2" creationId="{8143D975-377A-BED0-94AE-B9203E0FCAAC}"/>
          </ac:picMkLst>
        </pc:picChg>
      </pc:sldChg>
      <pc:sldChg chg="addSp delSp modSp mod setBg setClrOvrMap">
        <pc:chgData name="MUHAMMET KAYRA BULUT" userId="S::kayra.bulut@std.yildiz.edu.tr::fc912a3c-39cc-4896-8f64-2891e01336e6" providerId="AD" clId="Web-{906565AA-BAAB-7221-EF3F-36249D929D99}" dt="2024-03-05T11:48:39.065" v="566"/>
        <pc:sldMkLst>
          <pc:docMk/>
          <pc:sldMk cId="280087254" sldId="266"/>
        </pc:sldMkLst>
        <pc:spChg chg="del mod ord">
          <ac:chgData name="MUHAMMET KAYRA BULUT" userId="S::kayra.bulut@std.yildiz.edu.tr::fc912a3c-39cc-4896-8f64-2891e01336e6" providerId="AD" clId="Web-{906565AA-BAAB-7221-EF3F-36249D929D99}" dt="2024-03-05T11:48:39.065" v="566"/>
          <ac:spMkLst>
            <pc:docMk/>
            <pc:sldMk cId="280087254" sldId="266"/>
            <ac:spMk id="2" creationId="{5F6B0584-D7CC-62F7-6435-09788D01A94A}"/>
          </ac:spMkLst>
        </pc:spChg>
        <pc:spChg chg="mod ord">
          <ac:chgData name="MUHAMMET KAYRA BULUT" userId="S::kayra.bulut@std.yildiz.edu.tr::fc912a3c-39cc-4896-8f64-2891e01336e6" providerId="AD" clId="Web-{906565AA-BAAB-7221-EF3F-36249D929D99}" dt="2024-03-05T11:48:35.502" v="565"/>
          <ac:spMkLst>
            <pc:docMk/>
            <pc:sldMk cId="280087254" sldId="266"/>
            <ac:spMk id="3" creationId="{1F2ECF27-2711-7810-EB02-815921E0A24F}"/>
          </ac:spMkLst>
        </pc:spChg>
        <pc:spChg chg="add del">
          <ac:chgData name="MUHAMMET KAYRA BULUT" userId="S::kayra.bulut@std.yildiz.edu.tr::fc912a3c-39cc-4896-8f64-2891e01336e6" providerId="AD" clId="Web-{906565AA-BAAB-7221-EF3F-36249D929D99}" dt="2024-03-05T11:48:35.502" v="565"/>
          <ac:spMkLst>
            <pc:docMk/>
            <pc:sldMk cId="280087254" sldId="266"/>
            <ac:spMk id="9" creationId="{D009D6D5-DAC2-4A8B-A17A-E206B9012D09}"/>
          </ac:spMkLst>
        </pc:spChg>
        <pc:spChg chg="add">
          <ac:chgData name="MUHAMMET KAYRA BULUT" userId="S::kayra.bulut@std.yildiz.edu.tr::fc912a3c-39cc-4896-8f64-2891e01336e6" providerId="AD" clId="Web-{906565AA-BAAB-7221-EF3F-36249D929D99}" dt="2024-03-05T11:48:35.502" v="565"/>
          <ac:spMkLst>
            <pc:docMk/>
            <pc:sldMk cId="280087254" sldId="266"/>
            <ac:spMk id="14" creationId="{FE8F7A3B-7778-42B8-9D8F-E5F9E44C7854}"/>
          </ac:spMkLst>
        </pc:spChg>
        <pc:picChg chg="add mod">
          <ac:chgData name="MUHAMMET KAYRA BULUT" userId="S::kayra.bulut@std.yildiz.edu.tr::fc912a3c-39cc-4896-8f64-2891e01336e6" providerId="AD" clId="Web-{906565AA-BAAB-7221-EF3F-36249D929D99}" dt="2024-03-05T11:48:35.502" v="565"/>
          <ac:picMkLst>
            <pc:docMk/>
            <pc:sldMk cId="280087254" sldId="266"/>
            <ac:picMk id="4" creationId="{90E5B537-634B-32F4-0C8C-A57F009D6CA7}"/>
          </ac:picMkLst>
        </pc:picChg>
        <pc:picChg chg="add mod">
          <ac:chgData name="MUHAMMET KAYRA BULUT" userId="S::kayra.bulut@std.yildiz.edu.tr::fc912a3c-39cc-4896-8f64-2891e01336e6" providerId="AD" clId="Web-{906565AA-BAAB-7221-EF3F-36249D929D99}" dt="2024-03-05T11:48:35.502" v="565"/>
          <ac:picMkLst>
            <pc:docMk/>
            <pc:sldMk cId="280087254" sldId="266"/>
            <ac:picMk id="5" creationId="{C1249CD6-8589-3BC1-37EC-CD381E1E4CD2}"/>
          </ac:picMkLst>
        </pc:picChg>
      </pc:sldChg>
      <pc:sldChg chg="addSp modSp modNotes">
        <pc:chgData name="MUHAMMET KAYRA BULUT" userId="S::kayra.bulut@std.yildiz.edu.tr::fc912a3c-39cc-4896-8f64-2891e01336e6" providerId="AD" clId="Web-{906565AA-BAAB-7221-EF3F-36249D929D99}" dt="2024-03-05T10:49:50.179" v="464" actId="20577"/>
        <pc:sldMkLst>
          <pc:docMk/>
          <pc:sldMk cId="2931702931" sldId="268"/>
        </pc:sldMkLst>
        <pc:spChg chg="mod">
          <ac:chgData name="MUHAMMET KAYRA BULUT" userId="S::kayra.bulut@std.yildiz.edu.tr::fc912a3c-39cc-4896-8f64-2891e01336e6" providerId="AD" clId="Web-{906565AA-BAAB-7221-EF3F-36249D929D99}" dt="2024-03-05T07:25:40.760" v="20" actId="20577"/>
          <ac:spMkLst>
            <pc:docMk/>
            <pc:sldMk cId="2931702931" sldId="268"/>
            <ac:spMk id="2" creationId="{C6D02DFC-4F1D-0CD4-9EF2-5A9B3F934BC9}"/>
          </ac:spMkLst>
        </pc:spChg>
        <pc:spChg chg="add mod">
          <ac:chgData name="MUHAMMET KAYRA BULUT" userId="S::kayra.bulut@std.yildiz.edu.tr::fc912a3c-39cc-4896-8f64-2891e01336e6" providerId="AD" clId="Web-{906565AA-BAAB-7221-EF3F-36249D929D99}" dt="2024-03-05T10:49:50.179" v="464" actId="20577"/>
          <ac:spMkLst>
            <pc:docMk/>
            <pc:sldMk cId="2931702931" sldId="268"/>
            <ac:spMk id="4" creationId="{4B037533-3694-E6D9-5D06-4DB4B5FFC22B}"/>
          </ac:spMkLst>
        </pc:spChg>
      </pc:sldChg>
      <pc:sldChg chg="addSp delSp modSp new mod setBg modNotes">
        <pc:chgData name="MUHAMMET KAYRA BULUT" userId="S::kayra.bulut@std.yildiz.edu.tr::fc912a3c-39cc-4896-8f64-2891e01336e6" providerId="AD" clId="Web-{906565AA-BAAB-7221-EF3F-36249D929D99}" dt="2024-03-05T12:05:10.987" v="653" actId="20577"/>
        <pc:sldMkLst>
          <pc:docMk/>
          <pc:sldMk cId="1848750358" sldId="269"/>
        </pc:sldMkLst>
        <pc:spChg chg="mod">
          <ac:chgData name="MUHAMMET KAYRA BULUT" userId="S::kayra.bulut@std.yildiz.edu.tr::fc912a3c-39cc-4896-8f64-2891e01336e6" providerId="AD" clId="Web-{906565AA-BAAB-7221-EF3F-36249D929D99}" dt="2024-03-05T11:47:44.063" v="561"/>
          <ac:spMkLst>
            <pc:docMk/>
            <pc:sldMk cId="1848750358" sldId="269"/>
            <ac:spMk id="2" creationId="{F7510D0E-131C-A31F-F146-D25B57D85CF4}"/>
          </ac:spMkLst>
        </pc:spChg>
        <pc:spChg chg="mod">
          <ac:chgData name="MUHAMMET KAYRA BULUT" userId="S::kayra.bulut@std.yildiz.edu.tr::fc912a3c-39cc-4896-8f64-2891e01336e6" providerId="AD" clId="Web-{906565AA-BAAB-7221-EF3F-36249D929D99}" dt="2024-03-05T12:05:10.987" v="653" actId="20577"/>
          <ac:spMkLst>
            <pc:docMk/>
            <pc:sldMk cId="1848750358" sldId="269"/>
            <ac:spMk id="3" creationId="{2CF9DB12-4866-86CC-4CFD-14FF8BD3A388}"/>
          </ac:spMkLst>
        </pc:spChg>
        <pc:spChg chg="add mod">
          <ac:chgData name="MUHAMMET KAYRA BULUT" userId="S::kayra.bulut@std.yildiz.edu.tr::fc912a3c-39cc-4896-8f64-2891e01336e6" providerId="AD" clId="Web-{906565AA-BAAB-7221-EF3F-36249D929D99}" dt="2024-03-05T11:47:44.063" v="561"/>
          <ac:spMkLst>
            <pc:docMk/>
            <pc:sldMk cId="1848750358" sldId="269"/>
            <ac:spMk id="4" creationId="{CEBA3223-4442-9B97-D277-F91BB73989A8}"/>
          </ac:spMkLst>
        </pc:spChg>
        <pc:spChg chg="add">
          <ac:chgData name="MUHAMMET KAYRA BULUT" userId="S::kayra.bulut@std.yildiz.edu.tr::fc912a3c-39cc-4896-8f64-2891e01336e6" providerId="AD" clId="Web-{906565AA-BAAB-7221-EF3F-36249D929D99}" dt="2024-03-05T11:47:44.063" v="561"/>
          <ac:spMkLst>
            <pc:docMk/>
            <pc:sldMk cId="1848750358" sldId="269"/>
            <ac:spMk id="10" creationId="{D009D6D5-DAC2-4A8B-A17A-E206B9012D09}"/>
          </ac:spMkLst>
        </pc:spChg>
        <pc:picChg chg="add del mod ord">
          <ac:chgData name="MUHAMMET KAYRA BULUT" userId="S::kayra.bulut@std.yildiz.edu.tr::fc912a3c-39cc-4896-8f64-2891e01336e6" providerId="AD" clId="Web-{906565AA-BAAB-7221-EF3F-36249D929D99}" dt="2024-03-05T11:47:44.063" v="561"/>
          <ac:picMkLst>
            <pc:docMk/>
            <pc:sldMk cId="1848750358" sldId="269"/>
            <ac:picMk id="5" creationId="{7C4C73A5-C26A-1C88-13A2-275D82022B12}"/>
          </ac:picMkLst>
        </pc:picChg>
        <pc:picChg chg="add del mod">
          <ac:chgData name="MUHAMMET KAYRA BULUT" userId="S::kayra.bulut@std.yildiz.edu.tr::fc912a3c-39cc-4896-8f64-2891e01336e6" providerId="AD" clId="Web-{906565AA-BAAB-7221-EF3F-36249D929D99}" dt="2024-03-05T11:43:38.399" v="537"/>
          <ac:picMkLst>
            <pc:docMk/>
            <pc:sldMk cId="1848750358" sldId="269"/>
            <ac:picMk id="6" creationId="{5BAA8F27-6018-F0C9-47B1-30E4E31D0B71}"/>
          </ac:picMkLst>
        </pc:picChg>
      </pc:sldChg>
      <pc:sldChg chg="addSp delSp modSp new">
        <pc:chgData name="MUHAMMET KAYRA BULUT" userId="S::kayra.bulut@std.yildiz.edu.tr::fc912a3c-39cc-4896-8f64-2891e01336e6" providerId="AD" clId="Web-{906565AA-BAAB-7221-EF3F-36249D929D99}" dt="2024-03-05T12:02:18.716" v="641" actId="1076"/>
        <pc:sldMkLst>
          <pc:docMk/>
          <pc:sldMk cId="115765380" sldId="270"/>
        </pc:sldMkLst>
        <pc:spChg chg="del">
          <ac:chgData name="MUHAMMET KAYRA BULUT" userId="S::kayra.bulut@std.yildiz.edu.tr::fc912a3c-39cc-4896-8f64-2891e01336e6" providerId="AD" clId="Web-{906565AA-BAAB-7221-EF3F-36249D929D99}" dt="2024-03-05T10:12:41.224" v="341"/>
          <ac:spMkLst>
            <pc:docMk/>
            <pc:sldMk cId="115765380" sldId="270"/>
            <ac:spMk id="2" creationId="{C1349B4C-E96D-0362-1634-C5711E1B3606}"/>
          </ac:spMkLst>
        </pc:spChg>
        <pc:spChg chg="del">
          <ac:chgData name="MUHAMMET KAYRA BULUT" userId="S::kayra.bulut@std.yildiz.edu.tr::fc912a3c-39cc-4896-8f64-2891e01336e6" providerId="AD" clId="Web-{906565AA-BAAB-7221-EF3F-36249D929D99}" dt="2024-03-05T10:12:24.754" v="337"/>
          <ac:spMkLst>
            <pc:docMk/>
            <pc:sldMk cId="115765380" sldId="270"/>
            <ac:spMk id="3" creationId="{808F37BD-E268-B085-53C2-C067FA40E876}"/>
          </ac:spMkLst>
        </pc:spChg>
        <pc:spChg chg="add del mod">
          <ac:chgData name="MUHAMMET KAYRA BULUT" userId="S::kayra.bulut@std.yildiz.edu.tr::fc912a3c-39cc-4896-8f64-2891e01336e6" providerId="AD" clId="Web-{906565AA-BAAB-7221-EF3F-36249D929D99}" dt="2024-03-05T12:01:21.793" v="625"/>
          <ac:spMkLst>
            <pc:docMk/>
            <pc:sldMk cId="115765380" sldId="270"/>
            <ac:spMk id="5" creationId="{75ABEFE9-9C89-F8FE-AE5F-96FB540CFB57}"/>
          </ac:spMkLst>
        </pc:spChg>
        <pc:spChg chg="add mod">
          <ac:chgData name="MUHAMMET KAYRA BULUT" userId="S::kayra.bulut@std.yildiz.edu.tr::fc912a3c-39cc-4896-8f64-2891e01336e6" providerId="AD" clId="Web-{906565AA-BAAB-7221-EF3F-36249D929D99}" dt="2024-03-05T12:02:18.716" v="641" actId="1076"/>
          <ac:spMkLst>
            <pc:docMk/>
            <pc:sldMk cId="115765380" sldId="270"/>
            <ac:spMk id="6" creationId="{72FAD269-AE5E-DEE1-C0D4-E007D4F8F1B0}"/>
          </ac:spMkLst>
        </pc:spChg>
        <pc:picChg chg="add del mod">
          <ac:chgData name="MUHAMMET KAYRA BULUT" userId="S::kayra.bulut@std.yildiz.edu.tr::fc912a3c-39cc-4896-8f64-2891e01336e6" providerId="AD" clId="Web-{906565AA-BAAB-7221-EF3F-36249D929D99}" dt="2024-03-05T12:01:59.966" v="633"/>
          <ac:picMkLst>
            <pc:docMk/>
            <pc:sldMk cId="115765380" sldId="270"/>
            <ac:picMk id="2" creationId="{FF779721-D15B-61A4-0867-95750D929798}"/>
          </ac:picMkLst>
        </pc:picChg>
        <pc:picChg chg="add del mod ord">
          <ac:chgData name="MUHAMMET KAYRA BULUT" userId="S::kayra.bulut@std.yildiz.edu.tr::fc912a3c-39cc-4896-8f64-2891e01336e6" providerId="AD" clId="Web-{906565AA-BAAB-7221-EF3F-36249D929D99}" dt="2024-03-05T12:01:14.324" v="623"/>
          <ac:picMkLst>
            <pc:docMk/>
            <pc:sldMk cId="115765380" sldId="270"/>
            <ac:picMk id="4" creationId="{1FB426D2-2F25-1FFA-96E7-6D78C86A9FE4}"/>
          </ac:picMkLst>
        </pc:picChg>
        <pc:picChg chg="add del mod">
          <ac:chgData name="MUHAMMET KAYRA BULUT" userId="S::kayra.bulut@std.yildiz.edu.tr::fc912a3c-39cc-4896-8f64-2891e01336e6" providerId="AD" clId="Web-{906565AA-BAAB-7221-EF3F-36249D929D99}" dt="2024-03-05T12:01:35.824" v="631"/>
          <ac:picMkLst>
            <pc:docMk/>
            <pc:sldMk cId="115765380" sldId="270"/>
            <ac:picMk id="7" creationId="{55A2B93B-5A30-7363-AFE3-F66A541919F8}"/>
          </ac:picMkLst>
        </pc:picChg>
        <pc:picChg chg="add mod">
          <ac:chgData name="MUHAMMET KAYRA BULUT" userId="S::kayra.bulut@std.yildiz.edu.tr::fc912a3c-39cc-4896-8f64-2891e01336e6" providerId="AD" clId="Web-{906565AA-BAAB-7221-EF3F-36249D929D99}" dt="2024-03-05T12:02:13.529" v="640" actId="14100"/>
          <ac:picMkLst>
            <pc:docMk/>
            <pc:sldMk cId="115765380" sldId="270"/>
            <ac:picMk id="8" creationId="{EAADF889-374F-CDEF-25F5-4123EB774554}"/>
          </ac:picMkLst>
        </pc:picChg>
      </pc:sldChg>
      <pc:sldChg chg="new del">
        <pc:chgData name="MUHAMMET KAYRA BULUT" userId="S::kayra.bulut@std.yildiz.edu.tr::fc912a3c-39cc-4896-8f64-2891e01336e6" providerId="AD" clId="Web-{906565AA-BAAB-7221-EF3F-36249D929D99}" dt="2024-03-05T07:50:08.875" v="210"/>
        <pc:sldMkLst>
          <pc:docMk/>
          <pc:sldMk cId="1993347428" sldId="271"/>
        </pc:sldMkLst>
      </pc:sldChg>
      <pc:sldChg chg="addSp delSp modSp add ord replId">
        <pc:chgData name="MUHAMMET KAYRA BULUT" userId="S::kayra.bulut@std.yildiz.edu.tr::fc912a3c-39cc-4896-8f64-2891e01336e6" providerId="AD" clId="Web-{906565AA-BAAB-7221-EF3F-36249D929D99}" dt="2024-03-05T10:15:19.166" v="352"/>
        <pc:sldMkLst>
          <pc:docMk/>
          <pc:sldMk cId="896653247" sldId="272"/>
        </pc:sldMkLst>
        <pc:spChg chg="mod">
          <ac:chgData name="MUHAMMET KAYRA BULUT" userId="S::kayra.bulut@std.yildiz.edu.tr::fc912a3c-39cc-4896-8f64-2891e01336e6" providerId="AD" clId="Web-{906565AA-BAAB-7221-EF3F-36249D929D99}" dt="2024-03-05T07:54:00.115" v="216" actId="20577"/>
          <ac:spMkLst>
            <pc:docMk/>
            <pc:sldMk cId="896653247" sldId="272"/>
            <ac:spMk id="5" creationId="{CA820FFC-DA40-B962-C583-BA4A35CB0F97}"/>
          </ac:spMkLst>
        </pc:spChg>
        <pc:picChg chg="add del mod">
          <ac:chgData name="MUHAMMET KAYRA BULUT" userId="S::kayra.bulut@std.yildiz.edu.tr::fc912a3c-39cc-4896-8f64-2891e01336e6" providerId="AD" clId="Web-{906565AA-BAAB-7221-EF3F-36249D929D99}" dt="2024-03-05T07:58:29.544" v="228"/>
          <ac:picMkLst>
            <pc:docMk/>
            <pc:sldMk cId="896653247" sldId="272"/>
            <ac:picMk id="2" creationId="{75579473-7398-8B66-B33A-68DA7ABBB175}"/>
          </ac:picMkLst>
        </pc:picChg>
        <pc:picChg chg="add mod">
          <ac:chgData name="MUHAMMET KAYRA BULUT" userId="S::kayra.bulut@std.yildiz.edu.tr::fc912a3c-39cc-4896-8f64-2891e01336e6" providerId="AD" clId="Web-{906565AA-BAAB-7221-EF3F-36249D929D99}" dt="2024-03-05T07:58:37.701" v="233" actId="1076"/>
          <ac:picMkLst>
            <pc:docMk/>
            <pc:sldMk cId="896653247" sldId="272"/>
            <ac:picMk id="3" creationId="{DCBDD7DC-29A6-CFD8-5F58-A244E73550A1}"/>
          </ac:picMkLst>
        </pc:picChg>
        <pc:picChg chg="del">
          <ac:chgData name="MUHAMMET KAYRA BULUT" userId="S::kayra.bulut@std.yildiz.edu.tr::fc912a3c-39cc-4896-8f64-2891e01336e6" providerId="AD" clId="Web-{906565AA-BAAB-7221-EF3F-36249D929D99}" dt="2024-03-05T07:54:01.522" v="217"/>
          <ac:picMkLst>
            <pc:docMk/>
            <pc:sldMk cId="896653247" sldId="272"/>
            <ac:picMk id="6" creationId="{AD971A9E-9828-8FB9-BF5C-5625FA6A8937}"/>
          </ac:picMkLst>
        </pc:picChg>
      </pc:sldChg>
      <pc:sldChg chg="addSp delSp modSp new mod setBg setClrOvrMap modNotes">
        <pc:chgData name="MUHAMMET KAYRA BULUT" userId="S::kayra.bulut@std.yildiz.edu.tr::fc912a3c-39cc-4896-8f64-2891e01336e6" providerId="AD" clId="Web-{906565AA-BAAB-7221-EF3F-36249D929D99}" dt="2024-03-05T12:04:11.064" v="646"/>
        <pc:sldMkLst>
          <pc:docMk/>
          <pc:sldMk cId="1405952100" sldId="273"/>
        </pc:sldMkLst>
        <pc:spChg chg="del">
          <ac:chgData name="MUHAMMET KAYRA BULUT" userId="S::kayra.bulut@std.yildiz.edu.tr::fc912a3c-39cc-4896-8f64-2891e01336e6" providerId="AD" clId="Web-{906565AA-BAAB-7221-EF3F-36249D929D99}" dt="2024-03-05T10:40:33.851" v="423"/>
          <ac:spMkLst>
            <pc:docMk/>
            <pc:sldMk cId="1405952100" sldId="273"/>
            <ac:spMk id="2" creationId="{F1081EB4-F5BF-C87B-4D33-13CA1F8B7B5A}"/>
          </ac:spMkLst>
        </pc:spChg>
        <pc:spChg chg="del">
          <ac:chgData name="MUHAMMET KAYRA BULUT" userId="S::kayra.bulut@std.yildiz.edu.tr::fc912a3c-39cc-4896-8f64-2891e01336e6" providerId="AD" clId="Web-{906565AA-BAAB-7221-EF3F-36249D929D99}" dt="2024-03-05T10:28:31.720" v="356"/>
          <ac:spMkLst>
            <pc:docMk/>
            <pc:sldMk cId="1405952100" sldId="273"/>
            <ac:spMk id="3" creationId="{1234F2DF-8518-FD60-0F3D-D5F978BAEFB6}"/>
          </ac:spMkLst>
        </pc:spChg>
        <pc:spChg chg="add del mod">
          <ac:chgData name="MUHAMMET KAYRA BULUT" userId="S::kayra.bulut@std.yildiz.edu.tr::fc912a3c-39cc-4896-8f64-2891e01336e6" providerId="AD" clId="Web-{906565AA-BAAB-7221-EF3F-36249D929D99}" dt="2024-03-05T10:40:18.538" v="416"/>
          <ac:spMkLst>
            <pc:docMk/>
            <pc:sldMk cId="1405952100" sldId="273"/>
            <ac:spMk id="10" creationId="{F07E4E0C-C150-B5AB-C6C6-A14EF3D8B712}"/>
          </ac:spMkLst>
        </pc:spChg>
        <pc:spChg chg="add del mod">
          <ac:chgData name="MUHAMMET KAYRA BULUT" userId="S::kayra.bulut@std.yildiz.edu.tr::fc912a3c-39cc-4896-8f64-2891e01336e6" providerId="AD" clId="Web-{906565AA-BAAB-7221-EF3F-36249D929D99}" dt="2024-03-05T10:40:33.054" v="422"/>
          <ac:spMkLst>
            <pc:docMk/>
            <pc:sldMk cId="1405952100" sldId="273"/>
            <ac:spMk id="13" creationId="{8C670267-1DBC-0271-2461-422C41B87BA1}"/>
          </ac:spMkLst>
        </pc:spChg>
        <pc:spChg chg="add mod">
          <ac:chgData name="MUHAMMET KAYRA BULUT" userId="S::kayra.bulut@std.yildiz.edu.tr::fc912a3c-39cc-4896-8f64-2891e01336e6" providerId="AD" clId="Web-{906565AA-BAAB-7221-EF3F-36249D929D99}" dt="2024-03-05T10:46:38.377" v="459" actId="14100"/>
          <ac:spMkLst>
            <pc:docMk/>
            <pc:sldMk cId="1405952100" sldId="273"/>
            <ac:spMk id="14" creationId="{E4AB6670-F137-4708-2114-6EA454D2F9F6}"/>
          </ac:spMkLst>
        </pc:spChg>
        <pc:spChg chg="add del">
          <ac:chgData name="MUHAMMET KAYRA BULUT" userId="S::kayra.bulut@std.yildiz.edu.tr::fc912a3c-39cc-4896-8f64-2891e01336e6" providerId="AD" clId="Web-{906565AA-BAAB-7221-EF3F-36249D929D99}" dt="2024-03-05T10:46:13.033" v="455"/>
          <ac:spMkLst>
            <pc:docMk/>
            <pc:sldMk cId="1405952100" sldId="273"/>
            <ac:spMk id="16" creationId="{736F0DFD-0954-464F-BF12-DD2E6F6E0380}"/>
          </ac:spMkLst>
        </pc:spChg>
        <pc:spChg chg="add mod">
          <ac:chgData name="MUHAMMET KAYRA BULUT" userId="S::kayra.bulut@std.yildiz.edu.tr::fc912a3c-39cc-4896-8f64-2891e01336e6" providerId="AD" clId="Web-{906565AA-BAAB-7221-EF3F-36249D929D99}" dt="2024-03-05T10:50:11.602" v="470" actId="20577"/>
          <ac:spMkLst>
            <pc:docMk/>
            <pc:sldMk cId="1405952100" sldId="273"/>
            <ac:spMk id="17" creationId="{1E5ADCFB-CF8B-8318-F524-CC530E422FB4}"/>
          </ac:spMkLst>
        </pc:spChg>
        <pc:spChg chg="add">
          <ac:chgData name="MUHAMMET KAYRA BULUT" userId="S::kayra.bulut@std.yildiz.edu.tr::fc912a3c-39cc-4896-8f64-2891e01336e6" providerId="AD" clId="Web-{906565AA-BAAB-7221-EF3F-36249D929D99}" dt="2024-03-05T10:46:13.033" v="455"/>
          <ac:spMkLst>
            <pc:docMk/>
            <pc:sldMk cId="1405952100" sldId="273"/>
            <ac:spMk id="21" creationId="{0E3596DD-156A-473E-9BB3-C6A29F7574E9}"/>
          </ac:spMkLst>
        </pc:spChg>
        <pc:spChg chg="add">
          <ac:chgData name="MUHAMMET KAYRA BULUT" userId="S::kayra.bulut@std.yildiz.edu.tr::fc912a3c-39cc-4896-8f64-2891e01336e6" providerId="AD" clId="Web-{906565AA-BAAB-7221-EF3F-36249D929D99}" dt="2024-03-05T10:46:13.033" v="455"/>
          <ac:spMkLst>
            <pc:docMk/>
            <pc:sldMk cId="1405952100" sldId="273"/>
            <ac:spMk id="23" creationId="{2C46C4D6-C474-4E92-B52E-944C1118F7B6}"/>
          </ac:spMkLst>
        </pc:spChg>
        <pc:picChg chg="add del mod ord">
          <ac:chgData name="MUHAMMET KAYRA BULUT" userId="S::kayra.bulut@std.yildiz.edu.tr::fc912a3c-39cc-4896-8f64-2891e01336e6" providerId="AD" clId="Web-{906565AA-BAAB-7221-EF3F-36249D929D99}" dt="2024-03-05T10:40:28.491" v="421"/>
          <ac:picMkLst>
            <pc:docMk/>
            <pc:sldMk cId="1405952100" sldId="273"/>
            <ac:picMk id="4" creationId="{F82DB500-14A4-5018-E404-6CC83068F2F7}"/>
          </ac:picMkLst>
        </pc:picChg>
        <pc:picChg chg="add del mod">
          <ac:chgData name="MUHAMMET KAYRA BULUT" userId="S::kayra.bulut@std.yildiz.edu.tr::fc912a3c-39cc-4896-8f64-2891e01336e6" providerId="AD" clId="Web-{906565AA-BAAB-7221-EF3F-36249D929D99}" dt="2024-03-05T10:40:28.179" v="420"/>
          <ac:picMkLst>
            <pc:docMk/>
            <pc:sldMk cId="1405952100" sldId="273"/>
            <ac:picMk id="5" creationId="{53905D98-603B-44A6-160D-284B66BF6D34}"/>
          </ac:picMkLst>
        </pc:picChg>
        <pc:picChg chg="add del mod">
          <ac:chgData name="MUHAMMET KAYRA BULUT" userId="S::kayra.bulut@std.yildiz.edu.tr::fc912a3c-39cc-4896-8f64-2891e01336e6" providerId="AD" clId="Web-{906565AA-BAAB-7221-EF3F-36249D929D99}" dt="2024-03-05T10:40:28.179" v="419"/>
          <ac:picMkLst>
            <pc:docMk/>
            <pc:sldMk cId="1405952100" sldId="273"/>
            <ac:picMk id="6" creationId="{153B4BFD-DAD9-AC85-4FBA-BA352831DC48}"/>
          </ac:picMkLst>
        </pc:picChg>
        <pc:picChg chg="add del mod">
          <ac:chgData name="MUHAMMET KAYRA BULUT" userId="S::kayra.bulut@std.yildiz.edu.tr::fc912a3c-39cc-4896-8f64-2891e01336e6" providerId="AD" clId="Web-{906565AA-BAAB-7221-EF3F-36249D929D99}" dt="2024-03-05T10:34:45.215" v="403"/>
          <ac:picMkLst>
            <pc:docMk/>
            <pc:sldMk cId="1405952100" sldId="273"/>
            <ac:picMk id="7" creationId="{2A4EC026-4627-BDDC-156A-B913741F443F}"/>
          </ac:picMkLst>
        </pc:picChg>
        <pc:picChg chg="add del mod">
          <ac:chgData name="MUHAMMET KAYRA BULUT" userId="S::kayra.bulut@std.yildiz.edu.tr::fc912a3c-39cc-4896-8f64-2891e01336e6" providerId="AD" clId="Web-{906565AA-BAAB-7221-EF3F-36249D929D99}" dt="2024-03-05T10:34:55.809" v="408"/>
          <ac:picMkLst>
            <pc:docMk/>
            <pc:sldMk cId="1405952100" sldId="273"/>
            <ac:picMk id="8" creationId="{2A4EC026-4627-BDDC-156A-B913741F443F}"/>
          </ac:picMkLst>
        </pc:picChg>
        <pc:picChg chg="add del mod">
          <ac:chgData name="MUHAMMET KAYRA BULUT" userId="S::kayra.bulut@std.yildiz.edu.tr::fc912a3c-39cc-4896-8f64-2891e01336e6" providerId="AD" clId="Web-{906565AA-BAAB-7221-EF3F-36249D929D99}" dt="2024-03-05T10:40:28.179" v="418"/>
          <ac:picMkLst>
            <pc:docMk/>
            <pc:sldMk cId="1405952100" sldId="273"/>
            <ac:picMk id="9" creationId="{2A4EC026-4627-BDDC-156A-B913741F443F}"/>
          </ac:picMkLst>
        </pc:picChg>
        <pc:picChg chg="add mod ord">
          <ac:chgData name="MUHAMMET KAYRA BULUT" userId="S::kayra.bulut@std.yildiz.edu.tr::fc912a3c-39cc-4896-8f64-2891e01336e6" providerId="AD" clId="Web-{906565AA-BAAB-7221-EF3F-36249D929D99}" dt="2024-03-05T10:46:13.033" v="455"/>
          <ac:picMkLst>
            <pc:docMk/>
            <pc:sldMk cId="1405952100" sldId="273"/>
            <ac:picMk id="11" creationId="{8A85EBC2-BBA0-C3FA-82AF-40DF9613DAB5}"/>
          </ac:picMkLst>
        </pc:picChg>
      </pc:sldChg>
      <pc:sldChg chg="addSp delSp modSp new modNotes">
        <pc:chgData name="MUHAMMET KAYRA BULUT" userId="S::kayra.bulut@std.yildiz.edu.tr::fc912a3c-39cc-4896-8f64-2891e01336e6" providerId="AD" clId="Web-{906565AA-BAAB-7221-EF3F-36249D929D99}" dt="2024-03-05T12:09:24.699" v="676"/>
        <pc:sldMkLst>
          <pc:docMk/>
          <pc:sldMk cId="957650314" sldId="274"/>
        </pc:sldMkLst>
        <pc:spChg chg="del">
          <ac:chgData name="MUHAMMET KAYRA BULUT" userId="S::kayra.bulut@std.yildiz.edu.tr::fc912a3c-39cc-4896-8f64-2891e01336e6" providerId="AD" clId="Web-{906565AA-BAAB-7221-EF3F-36249D929D99}" dt="2024-03-05T11:54:00.013" v="585"/>
          <ac:spMkLst>
            <pc:docMk/>
            <pc:sldMk cId="957650314" sldId="274"/>
            <ac:spMk id="2" creationId="{4E276086-50C5-E71A-5E1D-14CDEFB74D84}"/>
          </ac:spMkLst>
        </pc:spChg>
        <pc:spChg chg="del mod">
          <ac:chgData name="MUHAMMET KAYRA BULUT" userId="S::kayra.bulut@std.yildiz.edu.tr::fc912a3c-39cc-4896-8f64-2891e01336e6" providerId="AD" clId="Web-{906565AA-BAAB-7221-EF3F-36249D929D99}" dt="2024-03-05T11:53:51.325" v="583"/>
          <ac:spMkLst>
            <pc:docMk/>
            <pc:sldMk cId="957650314" sldId="274"/>
            <ac:spMk id="3" creationId="{99F6469B-1960-28DB-2907-DFC6CC98982E}"/>
          </ac:spMkLst>
        </pc:spChg>
        <pc:spChg chg="add del mod">
          <ac:chgData name="MUHAMMET KAYRA BULUT" userId="S::kayra.bulut@std.yildiz.edu.tr::fc912a3c-39cc-4896-8f64-2891e01336e6" providerId="AD" clId="Web-{906565AA-BAAB-7221-EF3F-36249D929D99}" dt="2024-03-05T11:53:47.294" v="582"/>
          <ac:spMkLst>
            <pc:docMk/>
            <pc:sldMk cId="957650314" sldId="274"/>
            <ac:spMk id="4" creationId="{0AFBC24A-8E07-9153-CF3A-88FB441BC363}"/>
          </ac:spMkLst>
        </pc:spChg>
        <pc:spChg chg="add mod">
          <ac:chgData name="MUHAMMET KAYRA BULUT" userId="S::kayra.bulut@std.yildiz.edu.tr::fc912a3c-39cc-4896-8f64-2891e01336e6" providerId="AD" clId="Web-{906565AA-BAAB-7221-EF3F-36249D929D99}" dt="2024-03-05T11:56:12.564" v="610" actId="1076"/>
          <ac:spMkLst>
            <pc:docMk/>
            <pc:sldMk cId="957650314" sldId="274"/>
            <ac:spMk id="7" creationId="{8024FC9B-E945-37D9-87EB-E882186404B2}"/>
          </ac:spMkLst>
        </pc:spChg>
        <pc:spChg chg="add del mod">
          <ac:chgData name="MUHAMMET KAYRA BULUT" userId="S::kayra.bulut@std.yildiz.edu.tr::fc912a3c-39cc-4896-8f64-2891e01336e6" providerId="AD" clId="Web-{906565AA-BAAB-7221-EF3F-36249D929D99}" dt="2024-03-05T12:00:16.853" v="620"/>
          <ac:spMkLst>
            <pc:docMk/>
            <pc:sldMk cId="957650314" sldId="274"/>
            <ac:spMk id="10" creationId="{290A6BD2-7808-84D0-035A-5FF6966CE953}"/>
          </ac:spMkLst>
        </pc:spChg>
        <pc:picChg chg="add del mod ord">
          <ac:chgData name="MUHAMMET KAYRA BULUT" userId="S::kayra.bulut@std.yildiz.edu.tr::fc912a3c-39cc-4896-8f64-2891e01336e6" providerId="AD" clId="Web-{906565AA-BAAB-7221-EF3F-36249D929D99}" dt="2024-03-05T12:00:12.243" v="618"/>
          <ac:picMkLst>
            <pc:docMk/>
            <pc:sldMk cId="957650314" sldId="274"/>
            <ac:picMk id="5" creationId="{7C079A99-2538-3186-1E10-5020B8989D50}"/>
          </ac:picMkLst>
        </pc:picChg>
        <pc:picChg chg="add mod">
          <ac:chgData name="MUHAMMET KAYRA BULUT" userId="S::kayra.bulut@std.yildiz.edu.tr::fc912a3c-39cc-4896-8f64-2891e01336e6" providerId="AD" clId="Web-{906565AA-BAAB-7221-EF3F-36249D929D99}" dt="2024-03-05T12:00:19.994" v="621" actId="14100"/>
          <ac:picMkLst>
            <pc:docMk/>
            <pc:sldMk cId="957650314" sldId="274"/>
            <ac:picMk id="8" creationId="{5890ECFD-1535-F7F1-0655-CCC404021ADE}"/>
          </ac:picMkLst>
        </pc:picChg>
      </pc:sldChg>
      <pc:sldChg chg="addSp delSp modSp new">
        <pc:chgData name="MUHAMMET KAYRA BULUT" userId="S::kayra.bulut@std.yildiz.edu.tr::fc912a3c-39cc-4896-8f64-2891e01336e6" providerId="AD" clId="Web-{906565AA-BAAB-7221-EF3F-36249D929D99}" dt="2024-03-05T11:05:17.426" v="514" actId="1076"/>
        <pc:sldMkLst>
          <pc:docMk/>
          <pc:sldMk cId="4278201795" sldId="275"/>
        </pc:sldMkLst>
        <pc:spChg chg="del">
          <ac:chgData name="MUHAMMET KAYRA BULUT" userId="S::kayra.bulut@std.yildiz.edu.tr::fc912a3c-39cc-4896-8f64-2891e01336e6" providerId="AD" clId="Web-{906565AA-BAAB-7221-EF3F-36249D929D99}" dt="2024-03-05T11:05:13.754" v="513"/>
          <ac:spMkLst>
            <pc:docMk/>
            <pc:sldMk cId="4278201795" sldId="275"/>
            <ac:spMk id="2" creationId="{F03918A3-5426-A09B-B6D7-E601B543BDA2}"/>
          </ac:spMkLst>
        </pc:spChg>
        <pc:spChg chg="del">
          <ac:chgData name="MUHAMMET KAYRA BULUT" userId="S::kayra.bulut@std.yildiz.edu.tr::fc912a3c-39cc-4896-8f64-2891e01336e6" providerId="AD" clId="Web-{906565AA-BAAB-7221-EF3F-36249D929D99}" dt="2024-03-05T11:04:30.409" v="496"/>
          <ac:spMkLst>
            <pc:docMk/>
            <pc:sldMk cId="4278201795" sldId="275"/>
            <ac:spMk id="3" creationId="{7746DCB1-24E4-EFC3-9BE5-2D04AFA7604A}"/>
          </ac:spMkLst>
        </pc:spChg>
        <pc:spChg chg="add mod">
          <ac:chgData name="MUHAMMET KAYRA BULUT" userId="S::kayra.bulut@std.yildiz.edu.tr::fc912a3c-39cc-4896-8f64-2891e01336e6" providerId="AD" clId="Web-{906565AA-BAAB-7221-EF3F-36249D929D99}" dt="2024-03-05T11:05:17.426" v="514" actId="1076"/>
          <ac:spMkLst>
            <pc:docMk/>
            <pc:sldMk cId="4278201795" sldId="275"/>
            <ac:spMk id="8" creationId="{AA447B94-7AAB-84EE-E025-7E7EDADA5780}"/>
          </ac:spMkLst>
        </pc:spChg>
        <pc:picChg chg="add mod ord">
          <ac:chgData name="MUHAMMET KAYRA BULUT" userId="S::kayra.bulut@std.yildiz.edu.tr::fc912a3c-39cc-4896-8f64-2891e01336e6" providerId="AD" clId="Web-{906565AA-BAAB-7221-EF3F-36249D929D99}" dt="2024-03-05T11:05:12.238" v="512" actId="1076"/>
          <ac:picMkLst>
            <pc:docMk/>
            <pc:sldMk cId="4278201795" sldId="275"/>
            <ac:picMk id="4" creationId="{87C52255-914F-7326-7206-A724AF6D9EE3}"/>
          </ac:picMkLst>
        </pc:picChg>
        <pc:picChg chg="add del mod">
          <ac:chgData name="MUHAMMET KAYRA BULUT" userId="S::kayra.bulut@std.yildiz.edu.tr::fc912a3c-39cc-4896-8f64-2891e01336e6" providerId="AD" clId="Web-{906565AA-BAAB-7221-EF3F-36249D929D99}" dt="2024-03-05T11:04:41.221" v="499"/>
          <ac:picMkLst>
            <pc:docMk/>
            <pc:sldMk cId="4278201795" sldId="275"/>
            <ac:picMk id="5" creationId="{197C01F1-8BBF-AE37-9F29-DBCA328DD1B6}"/>
          </ac:picMkLst>
        </pc:picChg>
        <pc:picChg chg="add del mod">
          <ac:chgData name="MUHAMMET KAYRA BULUT" userId="S::kayra.bulut@std.yildiz.edu.tr::fc912a3c-39cc-4896-8f64-2891e01336e6" providerId="AD" clId="Web-{906565AA-BAAB-7221-EF3F-36249D929D99}" dt="2024-03-05T11:04:47.503" v="501"/>
          <ac:picMkLst>
            <pc:docMk/>
            <pc:sldMk cId="4278201795" sldId="275"/>
            <ac:picMk id="6" creationId="{36F3A976-AC93-516F-DE5B-757990BA12A1}"/>
          </ac:picMkLst>
        </pc:picChg>
      </pc:sldChg>
      <pc:sldChg chg="addSp delSp modSp new">
        <pc:chgData name="MUHAMMET KAYRA BULUT" userId="S::kayra.bulut@std.yildiz.edu.tr::fc912a3c-39cc-4896-8f64-2891e01336e6" providerId="AD" clId="Web-{906565AA-BAAB-7221-EF3F-36249D929D99}" dt="2024-03-05T11:40:15.893" v="521" actId="14100"/>
        <pc:sldMkLst>
          <pc:docMk/>
          <pc:sldMk cId="1922109275" sldId="276"/>
        </pc:sldMkLst>
        <pc:spChg chg="del">
          <ac:chgData name="MUHAMMET KAYRA BULUT" userId="S::kayra.bulut@std.yildiz.edu.tr::fc912a3c-39cc-4896-8f64-2891e01336e6" providerId="AD" clId="Web-{906565AA-BAAB-7221-EF3F-36249D929D99}" dt="2024-03-05T11:40:04.298" v="516"/>
          <ac:spMkLst>
            <pc:docMk/>
            <pc:sldMk cId="1922109275" sldId="276"/>
            <ac:spMk id="3" creationId="{34DCFF53-B3E3-E611-57A8-B48F08F9AFE7}"/>
          </ac:spMkLst>
        </pc:spChg>
        <pc:picChg chg="add mod ord">
          <ac:chgData name="MUHAMMET KAYRA BULUT" userId="S::kayra.bulut@std.yildiz.edu.tr::fc912a3c-39cc-4896-8f64-2891e01336e6" providerId="AD" clId="Web-{906565AA-BAAB-7221-EF3F-36249D929D99}" dt="2024-03-05T11:40:15.893" v="521" actId="14100"/>
          <ac:picMkLst>
            <pc:docMk/>
            <pc:sldMk cId="1922109275" sldId="276"/>
            <ac:picMk id="4" creationId="{E4E226BD-E2F3-292F-34D1-5C02321BF7A3}"/>
          </ac:picMkLst>
        </pc:picChg>
      </pc:sldChg>
    </pc:docChg>
  </pc:docChgLst>
  <pc:docChgLst>
    <pc:chgData name="MUHAMMET KAYRA BULUT" userId="S::kayra.bulut@std.yildiz.edu.tr::fc912a3c-39cc-4896-8f64-2891e01336e6" providerId="AD" clId="Web-{2A8C1DBC-5EAA-20EF-1F55-8C234C1561D8}"/>
    <pc:docChg chg="addSld delSld modSld sldOrd addMainMaster">
      <pc:chgData name="MUHAMMET KAYRA BULUT" userId="S::kayra.bulut@std.yildiz.edu.tr::fc912a3c-39cc-4896-8f64-2891e01336e6" providerId="AD" clId="Web-{2A8C1DBC-5EAA-20EF-1F55-8C234C1561D8}" dt="2024-03-22T09:23:00.819" v="372" actId="1076"/>
      <pc:docMkLst>
        <pc:docMk/>
      </pc:docMkLst>
      <pc:sldChg chg="addSp delSp modSp mod setBg modClrScheme delDesignElem chgLayout">
        <pc:chgData name="MUHAMMET KAYRA BULUT" userId="S::kayra.bulut@std.yildiz.edu.tr::fc912a3c-39cc-4896-8f64-2891e01336e6" providerId="AD" clId="Web-{2A8C1DBC-5EAA-20EF-1F55-8C234C1561D8}" dt="2024-03-22T07:08:37.723" v="345"/>
        <pc:sldMkLst>
          <pc:docMk/>
          <pc:sldMk cId="1674425800" sldId="256"/>
        </pc:sldMkLst>
        <pc:spChg chg="mod ord">
          <ac:chgData name="MUHAMMET KAYRA BULUT" userId="S::kayra.bulut@std.yildiz.edu.tr::fc912a3c-39cc-4896-8f64-2891e01336e6" providerId="AD" clId="Web-{2A8C1DBC-5EAA-20EF-1F55-8C234C1561D8}" dt="2024-03-22T07:08:37.723" v="345"/>
          <ac:spMkLst>
            <pc:docMk/>
            <pc:sldMk cId="1674425800" sldId="256"/>
            <ac:spMk id="2" creationId="{00000000-0000-0000-0000-000000000000}"/>
          </ac:spMkLst>
        </pc:spChg>
        <pc:spChg chg="mod ord">
          <ac:chgData name="MUHAMMET KAYRA BULUT" userId="S::kayra.bulut@std.yildiz.edu.tr::fc912a3c-39cc-4896-8f64-2891e01336e6" providerId="AD" clId="Web-{2A8C1DBC-5EAA-20EF-1F55-8C234C1561D8}" dt="2024-03-22T07:08:37.723" v="345"/>
          <ac:spMkLst>
            <pc:docMk/>
            <pc:sldMk cId="1674425800" sldId="256"/>
            <ac:spMk id="3" creationId="{00000000-0000-0000-0000-000000000000}"/>
          </ac:spMkLst>
        </pc:spChg>
        <pc:spChg chg="add">
          <ac:chgData name="MUHAMMET KAYRA BULUT" userId="S::kayra.bulut@std.yildiz.edu.tr::fc912a3c-39cc-4896-8f64-2891e01336e6" providerId="AD" clId="Web-{2A8C1DBC-5EAA-20EF-1F55-8C234C1561D8}" dt="2024-03-22T07:08:37.723" v="345"/>
          <ac:spMkLst>
            <pc:docMk/>
            <pc:sldMk cId="1674425800" sldId="256"/>
            <ac:spMk id="7" creationId="{3CB5E9E0-7C44-46B5-B3E8-E62887B31117}"/>
          </ac:spMkLst>
        </pc:spChg>
        <pc:spChg chg="add">
          <ac:chgData name="MUHAMMET KAYRA BULUT" userId="S::kayra.bulut@std.yildiz.edu.tr::fc912a3c-39cc-4896-8f64-2891e01336e6" providerId="AD" clId="Web-{2A8C1DBC-5EAA-20EF-1F55-8C234C1561D8}" dt="2024-03-22T07:08:37.723" v="345"/>
          <ac:spMkLst>
            <pc:docMk/>
            <pc:sldMk cId="1674425800" sldId="256"/>
            <ac:spMk id="8" creationId="{1EF88855-34D7-45DF-9DB8-682E4A3586D2}"/>
          </ac:spMkLst>
        </pc:spChg>
        <pc:spChg chg="add del">
          <ac:chgData name="MUHAMMET KAYRA BULUT" userId="S::kayra.bulut@std.yildiz.edu.tr::fc912a3c-39cc-4896-8f64-2891e01336e6" providerId="AD" clId="Web-{2A8C1DBC-5EAA-20EF-1F55-8C234C1561D8}" dt="2024-03-22T05:53:57.315" v="49"/>
          <ac:spMkLst>
            <pc:docMk/>
            <pc:sldMk cId="1674425800" sldId="256"/>
            <ac:spMk id="9" creationId="{C93D702E-F4E0-47FC-A74C-ECD9647A81AA}"/>
          </ac:spMkLst>
        </pc:spChg>
        <pc:spChg chg="add">
          <ac:chgData name="MUHAMMET KAYRA BULUT" userId="S::kayra.bulut@std.yildiz.edu.tr::fc912a3c-39cc-4896-8f64-2891e01336e6" providerId="AD" clId="Web-{2A8C1DBC-5EAA-20EF-1F55-8C234C1561D8}" dt="2024-03-22T07:08:37.723" v="345"/>
          <ac:spMkLst>
            <pc:docMk/>
            <pc:sldMk cId="1674425800" sldId="256"/>
            <ac:spMk id="10" creationId="{5472113B-41FA-450E-B533-F51733045F2A}"/>
          </ac:spMkLst>
        </pc:spChg>
        <pc:spChg chg="add del">
          <ac:chgData name="MUHAMMET KAYRA BULUT" userId="S::kayra.bulut@std.yildiz.edu.tr::fc912a3c-39cc-4896-8f64-2891e01336e6" providerId="AD" clId="Web-{2A8C1DBC-5EAA-20EF-1F55-8C234C1561D8}" dt="2024-03-22T05:53:57.300" v="48"/>
          <ac:spMkLst>
            <pc:docMk/>
            <pc:sldMk cId="1674425800" sldId="256"/>
            <ac:spMk id="11" creationId="{007891EC-4501-44ED-A8C8-B11B6DB767AB}"/>
          </ac:spMkLst>
        </pc:spChg>
        <pc:spChg chg="add del">
          <ac:chgData name="MUHAMMET KAYRA BULUT" userId="S::kayra.bulut@std.yildiz.edu.tr::fc912a3c-39cc-4896-8f64-2891e01336e6" providerId="AD" clId="Web-{2A8C1DBC-5EAA-20EF-1F55-8C234C1561D8}" dt="2024-03-22T05:59:00.839" v="87"/>
          <ac:spMkLst>
            <pc:docMk/>
            <pc:sldMk cId="1674425800" sldId="256"/>
            <ac:spMk id="13" creationId="{13B7BB51-92B8-4089-8DAB-1202A4D1C6A3}"/>
          </ac:spMkLst>
        </pc:spChg>
        <pc:spChg chg="add del">
          <ac:chgData name="MUHAMMET KAYRA BULUT" userId="S::kayra.bulut@std.yildiz.edu.tr::fc912a3c-39cc-4896-8f64-2891e01336e6" providerId="AD" clId="Web-{2A8C1DBC-5EAA-20EF-1F55-8C234C1561D8}" dt="2024-03-22T05:53:49.737" v="46"/>
          <ac:spMkLst>
            <pc:docMk/>
            <pc:sldMk cId="1674425800" sldId="256"/>
            <ac:spMk id="14" creationId="{B7BD7FCF-A254-4A97-A15C-319B67622677}"/>
          </ac:spMkLst>
        </pc:spChg>
        <pc:spChg chg="add del">
          <ac:chgData name="MUHAMMET KAYRA BULUT" userId="S::kayra.bulut@std.yildiz.edu.tr::fc912a3c-39cc-4896-8f64-2891e01336e6" providerId="AD" clId="Web-{2A8C1DBC-5EAA-20EF-1F55-8C234C1561D8}" dt="2024-03-22T05:59:00.839" v="87"/>
          <ac:spMkLst>
            <pc:docMk/>
            <pc:sldMk cId="1674425800" sldId="256"/>
            <ac:spMk id="15" creationId="{1CDD8E39-EA14-4679-9655-1BFF5A7B63EE}"/>
          </ac:spMkLst>
        </pc:spChg>
        <pc:spChg chg="add del">
          <ac:chgData name="MUHAMMET KAYRA BULUT" userId="S::kayra.bulut@std.yildiz.edu.tr::fc912a3c-39cc-4896-8f64-2891e01336e6" providerId="AD" clId="Web-{2A8C1DBC-5EAA-20EF-1F55-8C234C1561D8}" dt="2024-03-22T05:53:49.737" v="46"/>
          <ac:spMkLst>
            <pc:docMk/>
            <pc:sldMk cId="1674425800" sldId="256"/>
            <ac:spMk id="16" creationId="{52FFAF72-6204-4676-9C6F-9A4CC4D91805}"/>
          </ac:spMkLst>
        </pc:spChg>
        <pc:picChg chg="del">
          <ac:chgData name="MUHAMMET KAYRA BULUT" userId="S::kayra.bulut@std.yildiz.edu.tr::fc912a3c-39cc-4896-8f64-2891e01336e6" providerId="AD" clId="Web-{2A8C1DBC-5EAA-20EF-1F55-8C234C1561D8}" dt="2024-03-22T05:53:09.564" v="43"/>
          <ac:picMkLst>
            <pc:docMk/>
            <pc:sldMk cId="1674425800" sldId="256"/>
            <ac:picMk id="4" creationId="{129AF91D-29FF-0375-471A-3090D5A93DC2}"/>
          </ac:picMkLst>
        </pc:picChg>
        <pc:picChg chg="add mod ord">
          <ac:chgData name="MUHAMMET KAYRA BULUT" userId="S::kayra.bulut@std.yildiz.edu.tr::fc912a3c-39cc-4896-8f64-2891e01336e6" providerId="AD" clId="Web-{2A8C1DBC-5EAA-20EF-1F55-8C234C1561D8}" dt="2024-03-22T07:08:37.723" v="345"/>
          <ac:picMkLst>
            <pc:docMk/>
            <pc:sldMk cId="1674425800" sldId="256"/>
            <ac:picMk id="5" creationId="{2E0A2370-4664-816B-3A2A-940DA5F32170}"/>
          </ac:picMkLst>
        </pc:picChg>
        <pc:cxnChg chg="add del">
          <ac:chgData name="MUHAMMET KAYRA BULUT" userId="S::kayra.bulut@std.yildiz.edu.tr::fc912a3c-39cc-4896-8f64-2891e01336e6" providerId="AD" clId="Web-{2A8C1DBC-5EAA-20EF-1F55-8C234C1561D8}" dt="2024-03-22T05:53:57.300" v="48"/>
          <ac:cxnSpMkLst>
            <pc:docMk/>
            <pc:sldMk cId="1674425800" sldId="256"/>
            <ac:cxnSpMk id="12" creationId="{34E5597F-CE67-4085-9548-E6A8036DA3BB}"/>
          </ac:cxnSpMkLst>
        </pc:cxnChg>
        <pc:cxnChg chg="add">
          <ac:chgData name="MUHAMMET KAYRA BULUT" userId="S::kayra.bulut@std.yildiz.edu.tr::fc912a3c-39cc-4896-8f64-2891e01336e6" providerId="AD" clId="Web-{2A8C1DBC-5EAA-20EF-1F55-8C234C1561D8}" dt="2024-03-22T07:08:37.723" v="345"/>
          <ac:cxnSpMkLst>
            <pc:docMk/>
            <pc:sldMk cId="1674425800" sldId="256"/>
            <ac:cxnSpMk id="17" creationId="{BC6981A1-6AD0-44A6-84F4-420410F3B2A7}"/>
          </ac:cxnSpMkLst>
        </pc:cxnChg>
        <pc:cxnChg chg="add">
          <ac:chgData name="MUHAMMET KAYRA BULUT" userId="S::kayra.bulut@std.yildiz.edu.tr::fc912a3c-39cc-4896-8f64-2891e01336e6" providerId="AD" clId="Web-{2A8C1DBC-5EAA-20EF-1F55-8C234C1561D8}" dt="2024-03-22T07:08:37.723" v="345"/>
          <ac:cxnSpMkLst>
            <pc:docMk/>
            <pc:sldMk cId="1674425800" sldId="256"/>
            <ac:cxnSpMk id="18" creationId="{CD9FF0FB-30CE-40B4-B3F2-A565E71CE2D9}"/>
          </ac:cxnSpMkLst>
        </pc:cxnChg>
        <pc:cxnChg chg="add">
          <ac:chgData name="MUHAMMET KAYRA BULUT" userId="S::kayra.bulut@std.yildiz.edu.tr::fc912a3c-39cc-4896-8f64-2891e01336e6" providerId="AD" clId="Web-{2A8C1DBC-5EAA-20EF-1F55-8C234C1561D8}" dt="2024-03-22T07:08:37.723" v="345"/>
          <ac:cxnSpMkLst>
            <pc:docMk/>
            <pc:sldMk cId="1674425800" sldId="256"/>
            <ac:cxnSpMk id="20" creationId="{C7216A06-7EF2-4C72-8D1E-8959D3EBC14B}"/>
          </ac:cxnSpMkLst>
        </pc:cxnChg>
      </pc:sldChg>
      <pc:sldChg chg="addSp delSp modSp mod setBg modClrScheme delDesignElem chgLayout">
        <pc:chgData name="MUHAMMET KAYRA BULUT" userId="S::kayra.bulut@std.yildiz.edu.tr::fc912a3c-39cc-4896-8f64-2891e01336e6" providerId="AD" clId="Web-{2A8C1DBC-5EAA-20EF-1F55-8C234C1561D8}" dt="2024-03-22T07:08:26.894" v="344" actId="20577"/>
        <pc:sldMkLst>
          <pc:docMk/>
          <pc:sldMk cId="2068141620" sldId="257"/>
        </pc:sldMkLst>
        <pc:spChg chg="mod ord">
          <ac:chgData name="MUHAMMET KAYRA BULUT" userId="S::kayra.bulut@std.yildiz.edu.tr::fc912a3c-39cc-4896-8f64-2891e01336e6" providerId="AD" clId="Web-{2A8C1DBC-5EAA-20EF-1F55-8C234C1561D8}" dt="2024-03-22T05:59:00.839" v="87"/>
          <ac:spMkLst>
            <pc:docMk/>
            <pc:sldMk cId="2068141620" sldId="257"/>
            <ac:spMk id="2" creationId="{1B06E847-E7F9-B706-2360-DE8F4321FD95}"/>
          </ac:spMkLst>
        </pc:spChg>
        <pc:spChg chg="mod ord">
          <ac:chgData name="MUHAMMET KAYRA BULUT" userId="S::kayra.bulut@std.yildiz.edu.tr::fc912a3c-39cc-4896-8f64-2891e01336e6" providerId="AD" clId="Web-{2A8C1DBC-5EAA-20EF-1F55-8C234C1561D8}" dt="2024-03-22T07:08:26.894" v="344" actId="20577"/>
          <ac:spMkLst>
            <pc:docMk/>
            <pc:sldMk cId="2068141620" sldId="257"/>
            <ac:spMk id="3" creationId="{185A8EC7-F2D9-6CAE-8C3A-278AB3D1A9AD}"/>
          </ac:spMkLst>
        </pc:spChg>
        <pc:spChg chg="del">
          <ac:chgData name="MUHAMMET KAYRA BULUT" userId="S::kayra.bulut@std.yildiz.edu.tr::fc912a3c-39cc-4896-8f64-2891e01336e6" providerId="AD" clId="Web-{2A8C1DBC-5EAA-20EF-1F55-8C234C1561D8}" dt="2024-03-22T05:54:57.645" v="54"/>
          <ac:spMkLst>
            <pc:docMk/>
            <pc:sldMk cId="2068141620" sldId="257"/>
            <ac:spMk id="9" creationId="{D009D6D5-DAC2-4A8B-A17A-E206B9012D09}"/>
          </ac:spMkLst>
        </pc:spChg>
        <pc:spChg chg="add del">
          <ac:chgData name="MUHAMMET KAYRA BULUT" userId="S::kayra.bulut@std.yildiz.edu.tr::fc912a3c-39cc-4896-8f64-2891e01336e6" providerId="AD" clId="Web-{2A8C1DBC-5EAA-20EF-1F55-8C234C1561D8}" dt="2024-03-22T05:59:00.839" v="87"/>
          <ac:spMkLst>
            <pc:docMk/>
            <pc:sldMk cId="2068141620" sldId="257"/>
            <ac:spMk id="14" creationId="{AA866F0E-F54B-4BF5-8A88-7D97BD45FC0C}"/>
          </ac:spMkLst>
        </pc:spChg>
        <pc:spChg chg="add del">
          <ac:chgData name="MUHAMMET KAYRA BULUT" userId="S::kayra.bulut@std.yildiz.edu.tr::fc912a3c-39cc-4896-8f64-2891e01336e6" providerId="AD" clId="Web-{2A8C1DBC-5EAA-20EF-1F55-8C234C1561D8}" dt="2024-03-22T05:59:00.839" v="87"/>
          <ac:spMkLst>
            <pc:docMk/>
            <pc:sldMk cId="2068141620" sldId="257"/>
            <ac:spMk id="16" creationId="{536F6B5C-2B5F-4FEE-8263-34996D29DC5C}"/>
          </ac:spMkLst>
        </pc:spChg>
        <pc:spChg chg="add del">
          <ac:chgData name="MUHAMMET KAYRA BULUT" userId="S::kayra.bulut@std.yildiz.edu.tr::fc912a3c-39cc-4896-8f64-2891e01336e6" providerId="AD" clId="Web-{2A8C1DBC-5EAA-20EF-1F55-8C234C1561D8}" dt="2024-03-22T05:59:00.839" v="87"/>
          <ac:spMkLst>
            <pc:docMk/>
            <pc:sldMk cId="2068141620" sldId="257"/>
            <ac:spMk id="18" creationId="{8229EC50-E910-4AE2-9EEA-604A81EF6147}"/>
          </ac:spMkLst>
        </pc:spChg>
        <pc:picChg chg="del">
          <ac:chgData name="MUHAMMET KAYRA BULUT" userId="S::kayra.bulut@std.yildiz.edu.tr::fc912a3c-39cc-4896-8f64-2891e01336e6" providerId="AD" clId="Web-{2A8C1DBC-5EAA-20EF-1F55-8C234C1561D8}" dt="2024-03-22T05:54:47.145" v="50"/>
          <ac:picMkLst>
            <pc:docMk/>
            <pc:sldMk cId="2068141620" sldId="257"/>
            <ac:picMk id="4" creationId="{B043D8AA-B4E9-C28C-F224-612E242DD103}"/>
          </ac:picMkLst>
        </pc:picChg>
        <pc:picChg chg="add mod">
          <ac:chgData name="MUHAMMET KAYRA BULUT" userId="S::kayra.bulut@std.yildiz.edu.tr::fc912a3c-39cc-4896-8f64-2891e01336e6" providerId="AD" clId="Web-{2A8C1DBC-5EAA-20EF-1F55-8C234C1561D8}" dt="2024-03-22T05:54:57.645" v="54"/>
          <ac:picMkLst>
            <pc:docMk/>
            <pc:sldMk cId="2068141620" sldId="257"/>
            <ac:picMk id="5" creationId="{0E45810E-909B-6AA8-59B1-0F4BF7A4D0F5}"/>
          </ac:picMkLst>
        </pc:picChg>
      </pc:sldChg>
      <pc:sldChg chg="addSp delSp modSp mod modClrScheme delDesignElem chgLayout">
        <pc:chgData name="MUHAMMET KAYRA BULUT" userId="S::kayra.bulut@std.yildiz.edu.tr::fc912a3c-39cc-4896-8f64-2891e01336e6" providerId="AD" clId="Web-{2A8C1DBC-5EAA-20EF-1F55-8C234C1561D8}" dt="2024-03-22T06:01:47.281" v="103"/>
        <pc:sldMkLst>
          <pc:docMk/>
          <pc:sldMk cId="220114544" sldId="258"/>
        </pc:sldMkLst>
        <pc:spChg chg="mod ord">
          <ac:chgData name="MUHAMMET KAYRA BULUT" userId="S::kayra.bulut@std.yildiz.edu.tr::fc912a3c-39cc-4896-8f64-2891e01336e6" providerId="AD" clId="Web-{2A8C1DBC-5EAA-20EF-1F55-8C234C1561D8}" dt="2024-03-22T06:01:47.281" v="103"/>
          <ac:spMkLst>
            <pc:docMk/>
            <pc:sldMk cId="220114544" sldId="258"/>
            <ac:spMk id="2" creationId="{95822595-9ED6-2748-FCBA-6474E72B4E4A}"/>
          </ac:spMkLst>
        </pc:spChg>
        <pc:spChg chg="mod ord">
          <ac:chgData name="MUHAMMET KAYRA BULUT" userId="S::kayra.bulut@std.yildiz.edu.tr::fc912a3c-39cc-4896-8f64-2891e01336e6" providerId="AD" clId="Web-{2A8C1DBC-5EAA-20EF-1F55-8C234C1561D8}" dt="2024-03-22T06:01:47.281" v="103"/>
          <ac:spMkLst>
            <pc:docMk/>
            <pc:sldMk cId="220114544" sldId="258"/>
            <ac:spMk id="3" creationId="{4EB80A76-9B98-78F4-27E1-87993D9912AB}"/>
          </ac:spMkLst>
        </pc:spChg>
        <pc:spChg chg="add del">
          <ac:chgData name="MUHAMMET KAYRA BULUT" userId="S::kayra.bulut@std.yildiz.edu.tr::fc912a3c-39cc-4896-8f64-2891e01336e6" providerId="AD" clId="Web-{2A8C1DBC-5EAA-20EF-1F55-8C234C1561D8}" dt="2024-03-22T06:01:47.281" v="102"/>
          <ac:spMkLst>
            <pc:docMk/>
            <pc:sldMk cId="220114544" sldId="258"/>
            <ac:spMk id="6" creationId="{E0EA0D7C-699D-4E8D-A37A-9D14205EA3BB}"/>
          </ac:spMkLst>
        </pc:spChg>
        <pc:spChg chg="del">
          <ac:chgData name="MUHAMMET KAYRA BULUT" userId="S::kayra.bulut@std.yildiz.edu.tr::fc912a3c-39cc-4896-8f64-2891e01336e6" providerId="AD" clId="Web-{2A8C1DBC-5EAA-20EF-1F55-8C234C1561D8}" dt="2024-03-22T05:59:00.839" v="87"/>
          <ac:spMkLst>
            <pc:docMk/>
            <pc:sldMk cId="220114544" sldId="258"/>
            <ac:spMk id="9" creationId="{79BB35BC-D5C2-4C8B-A22A-A71E6191913B}"/>
          </ac:spMkLst>
        </pc:spChg>
        <pc:spChg chg="add del">
          <ac:chgData name="MUHAMMET KAYRA BULUT" userId="S::kayra.bulut@std.yildiz.edu.tr::fc912a3c-39cc-4896-8f64-2891e01336e6" providerId="AD" clId="Web-{2A8C1DBC-5EAA-20EF-1F55-8C234C1561D8}" dt="2024-03-22T06:01:47.281" v="102"/>
          <ac:spMkLst>
            <pc:docMk/>
            <pc:sldMk cId="220114544" sldId="258"/>
            <ac:spMk id="11" creationId="{D307B7CB-50A5-4F80-8693-D845BE859563}"/>
          </ac:spMkLst>
        </pc:spChg>
        <pc:picChg chg="add mod">
          <ac:chgData name="MUHAMMET KAYRA BULUT" userId="S::kayra.bulut@std.yildiz.edu.tr::fc912a3c-39cc-4896-8f64-2891e01336e6" providerId="AD" clId="Web-{2A8C1DBC-5EAA-20EF-1F55-8C234C1561D8}" dt="2024-03-22T06:01:47.281" v="103"/>
          <ac:picMkLst>
            <pc:docMk/>
            <pc:sldMk cId="220114544" sldId="258"/>
            <ac:picMk id="4" creationId="{DC084289-5D30-D02F-AF8F-3A08BB10CC95}"/>
          </ac:picMkLst>
        </pc:picChg>
        <pc:picChg chg="del">
          <ac:chgData name="MUHAMMET KAYRA BULUT" userId="S::kayra.bulut@std.yildiz.edu.tr::fc912a3c-39cc-4896-8f64-2891e01336e6" providerId="AD" clId="Web-{2A8C1DBC-5EAA-20EF-1F55-8C234C1561D8}" dt="2024-03-22T06:00:52.202" v="98"/>
          <ac:picMkLst>
            <pc:docMk/>
            <pc:sldMk cId="220114544" sldId="258"/>
            <ac:picMk id="5" creationId="{BD6B1C65-21B0-0D2E-5C13-EA4F7D045A93}"/>
          </ac:picMkLst>
        </pc:picChg>
      </pc:sldChg>
      <pc:sldChg chg="delSp modSp mod modClrScheme delDesignElem chgLayout">
        <pc:chgData name="MUHAMMET KAYRA BULUT" userId="S::kayra.bulut@std.yildiz.edu.tr::fc912a3c-39cc-4896-8f64-2891e01336e6" providerId="AD" clId="Web-{2A8C1DBC-5EAA-20EF-1F55-8C234C1561D8}" dt="2024-03-22T06:18:02.762" v="198" actId="20577"/>
        <pc:sldMkLst>
          <pc:docMk/>
          <pc:sldMk cId="187011400" sldId="259"/>
        </pc:sldMkLst>
        <pc:spChg chg="mod ord">
          <ac:chgData name="MUHAMMET KAYRA BULUT" userId="S::kayra.bulut@std.yildiz.edu.tr::fc912a3c-39cc-4896-8f64-2891e01336e6" providerId="AD" clId="Web-{2A8C1DBC-5EAA-20EF-1F55-8C234C1561D8}" dt="2024-03-22T06:03:20.768" v="114" actId="14100"/>
          <ac:spMkLst>
            <pc:docMk/>
            <pc:sldMk cId="187011400" sldId="259"/>
            <ac:spMk id="2" creationId="{87588C38-3046-72AB-7496-1D152571A379}"/>
          </ac:spMkLst>
        </pc:spChg>
        <pc:spChg chg="mod ord">
          <ac:chgData name="MUHAMMET KAYRA BULUT" userId="S::kayra.bulut@std.yildiz.edu.tr::fc912a3c-39cc-4896-8f64-2891e01336e6" providerId="AD" clId="Web-{2A8C1DBC-5EAA-20EF-1F55-8C234C1561D8}" dt="2024-03-22T06:18:02.762" v="198" actId="20577"/>
          <ac:spMkLst>
            <pc:docMk/>
            <pc:sldMk cId="187011400" sldId="259"/>
            <ac:spMk id="3" creationId="{2AB6CF89-4063-BAE6-0C69-3217DDF78311}"/>
          </ac:spMkLst>
        </pc:spChg>
        <pc:spChg chg="del">
          <ac:chgData name="MUHAMMET KAYRA BULUT" userId="S::kayra.bulut@std.yildiz.edu.tr::fc912a3c-39cc-4896-8f64-2891e01336e6" providerId="AD" clId="Web-{2A8C1DBC-5EAA-20EF-1F55-8C234C1561D8}" dt="2024-03-22T05:59:00.839" v="87"/>
          <ac:spMkLst>
            <pc:docMk/>
            <pc:sldMk cId="187011400" sldId="259"/>
            <ac:spMk id="7" creationId="{D009D6D5-DAC2-4A8B-A17A-E206B9012D09}"/>
          </ac:spMkLst>
        </pc:spChg>
      </pc:sldChg>
      <pc:sldChg chg="del">
        <pc:chgData name="MUHAMMET KAYRA BULUT" userId="S::kayra.bulut@std.yildiz.edu.tr::fc912a3c-39cc-4896-8f64-2891e01336e6" providerId="AD" clId="Web-{2A8C1DBC-5EAA-20EF-1F55-8C234C1561D8}" dt="2024-03-22T05:58:12.604" v="76"/>
        <pc:sldMkLst>
          <pc:docMk/>
          <pc:sldMk cId="169655730" sldId="260"/>
        </pc:sldMkLst>
      </pc:sldChg>
      <pc:sldChg chg="del">
        <pc:chgData name="MUHAMMET KAYRA BULUT" userId="S::kayra.bulut@std.yildiz.edu.tr::fc912a3c-39cc-4896-8f64-2891e01336e6" providerId="AD" clId="Web-{2A8C1DBC-5EAA-20EF-1F55-8C234C1561D8}" dt="2024-03-22T05:58:26.213" v="77"/>
        <pc:sldMkLst>
          <pc:docMk/>
          <pc:sldMk cId="3776527635" sldId="261"/>
        </pc:sldMkLst>
      </pc:sldChg>
      <pc:sldChg chg="delSp modSp mod modClrScheme delDesignElem chgLayout">
        <pc:chgData name="MUHAMMET KAYRA BULUT" userId="S::kayra.bulut@std.yildiz.edu.tr::fc912a3c-39cc-4896-8f64-2891e01336e6" providerId="AD" clId="Web-{2A8C1DBC-5EAA-20EF-1F55-8C234C1561D8}" dt="2024-03-22T06:04:12.676" v="127" actId="20577"/>
        <pc:sldMkLst>
          <pc:docMk/>
          <pc:sldMk cId="3270158067" sldId="262"/>
        </pc:sldMkLst>
        <pc:spChg chg="mod ord">
          <ac:chgData name="MUHAMMET KAYRA BULUT" userId="S::kayra.bulut@std.yildiz.edu.tr::fc912a3c-39cc-4896-8f64-2891e01336e6" providerId="AD" clId="Web-{2A8C1DBC-5EAA-20EF-1F55-8C234C1561D8}" dt="2024-03-22T05:59:00.839" v="87"/>
          <ac:spMkLst>
            <pc:docMk/>
            <pc:sldMk cId="3270158067" sldId="262"/>
            <ac:spMk id="2" creationId="{93C0419C-CB13-113B-FF91-A170BE71CF9F}"/>
          </ac:spMkLst>
        </pc:spChg>
        <pc:spChg chg="mod ord">
          <ac:chgData name="MUHAMMET KAYRA BULUT" userId="S::kayra.bulut@std.yildiz.edu.tr::fc912a3c-39cc-4896-8f64-2891e01336e6" providerId="AD" clId="Web-{2A8C1DBC-5EAA-20EF-1F55-8C234C1561D8}" dt="2024-03-22T06:04:12.676" v="127" actId="20577"/>
          <ac:spMkLst>
            <pc:docMk/>
            <pc:sldMk cId="3270158067" sldId="262"/>
            <ac:spMk id="3" creationId="{B5D9E60D-5208-E5AA-3403-34A0EAA83562}"/>
          </ac:spMkLst>
        </pc:spChg>
        <pc:spChg chg="del">
          <ac:chgData name="MUHAMMET KAYRA BULUT" userId="S::kayra.bulut@std.yildiz.edu.tr::fc912a3c-39cc-4896-8f64-2891e01336e6" providerId="AD" clId="Web-{2A8C1DBC-5EAA-20EF-1F55-8C234C1561D8}" dt="2024-03-22T05:59:00.839" v="87"/>
          <ac:spMkLst>
            <pc:docMk/>
            <pc:sldMk cId="3270158067" sldId="262"/>
            <ac:spMk id="9" creationId="{94C5663A-0CE3-4AEE-B47E-FB68D9EBFE1A}"/>
          </ac:spMkLst>
        </pc:spChg>
      </pc:sldChg>
      <pc:sldChg chg="modSp mod modClrScheme chgLayout">
        <pc:chgData name="MUHAMMET KAYRA BULUT" userId="S::kayra.bulut@std.yildiz.edu.tr::fc912a3c-39cc-4896-8f64-2891e01336e6" providerId="AD" clId="Web-{2A8C1DBC-5EAA-20EF-1F55-8C234C1561D8}" dt="2024-03-22T05:59:00.839" v="87"/>
        <pc:sldMkLst>
          <pc:docMk/>
          <pc:sldMk cId="3572219769" sldId="263"/>
        </pc:sldMkLst>
        <pc:spChg chg="mod ord">
          <ac:chgData name="MUHAMMET KAYRA BULUT" userId="S::kayra.bulut@std.yildiz.edu.tr::fc912a3c-39cc-4896-8f64-2891e01336e6" providerId="AD" clId="Web-{2A8C1DBC-5EAA-20EF-1F55-8C234C1561D8}" dt="2024-03-22T05:59:00.839" v="87"/>
          <ac:spMkLst>
            <pc:docMk/>
            <pc:sldMk cId="3572219769" sldId="263"/>
            <ac:spMk id="3" creationId="{160297A9-89E8-9F1B-CDD6-24154D772E8D}"/>
          </ac:spMkLst>
        </pc:spChg>
      </pc:sldChg>
      <pc:sldChg chg="addSp delSp modSp mod modClrScheme setClrOvrMap delDesignElem chgLayout">
        <pc:chgData name="MUHAMMET KAYRA BULUT" userId="S::kayra.bulut@std.yildiz.edu.tr::fc912a3c-39cc-4896-8f64-2891e01336e6" providerId="AD" clId="Web-{2A8C1DBC-5EAA-20EF-1F55-8C234C1561D8}" dt="2024-03-22T05:59:00.839" v="87"/>
        <pc:sldMkLst>
          <pc:docMk/>
          <pc:sldMk cId="3396992898" sldId="264"/>
        </pc:sldMkLst>
        <pc:spChg chg="mod ord">
          <ac:chgData name="MUHAMMET KAYRA BULUT" userId="S::kayra.bulut@std.yildiz.edu.tr::fc912a3c-39cc-4896-8f64-2891e01336e6" providerId="AD" clId="Web-{2A8C1DBC-5EAA-20EF-1F55-8C234C1561D8}" dt="2024-03-22T05:59:00.839" v="87"/>
          <ac:spMkLst>
            <pc:docMk/>
            <pc:sldMk cId="3396992898" sldId="264"/>
            <ac:spMk id="3" creationId="{27CF5B05-9CD1-1B40-440B-2940238AD8BF}"/>
          </ac:spMkLst>
        </pc:spChg>
        <pc:spChg chg="del">
          <ac:chgData name="MUHAMMET KAYRA BULUT" userId="S::kayra.bulut@std.yildiz.edu.tr::fc912a3c-39cc-4896-8f64-2891e01336e6" providerId="AD" clId="Web-{2A8C1DBC-5EAA-20EF-1F55-8C234C1561D8}" dt="2024-03-22T05:56:53.789" v="67"/>
          <ac:spMkLst>
            <pc:docMk/>
            <pc:sldMk cId="3396992898" sldId="264"/>
            <ac:spMk id="14" creationId="{94C5663A-0CE3-4AEE-B47E-FB68D9EBFE1A}"/>
          </ac:spMkLst>
        </pc:spChg>
        <pc:spChg chg="add del">
          <ac:chgData name="MUHAMMET KAYRA BULUT" userId="S::kayra.bulut@std.yildiz.edu.tr::fc912a3c-39cc-4896-8f64-2891e01336e6" providerId="AD" clId="Web-{2A8C1DBC-5EAA-20EF-1F55-8C234C1561D8}" dt="2024-03-22T05:57:14.696" v="73"/>
          <ac:spMkLst>
            <pc:docMk/>
            <pc:sldMk cId="3396992898" sldId="264"/>
            <ac:spMk id="19" creationId="{317B7366-37C8-497F-8B24-C0D854C71ADD}"/>
          </ac:spMkLst>
        </pc:spChg>
        <pc:spChg chg="add del">
          <ac:chgData name="MUHAMMET KAYRA BULUT" userId="S::kayra.bulut@std.yildiz.edu.tr::fc912a3c-39cc-4896-8f64-2891e01336e6" providerId="AD" clId="Web-{2A8C1DBC-5EAA-20EF-1F55-8C234C1561D8}" dt="2024-03-22T05:59:00.839" v="87"/>
          <ac:spMkLst>
            <pc:docMk/>
            <pc:sldMk cId="3396992898" sldId="264"/>
            <ac:spMk id="24" creationId="{85F55C16-BC21-49EF-A4FF-C3155BB93BD3}"/>
          </ac:spMkLst>
        </pc:spChg>
        <pc:spChg chg="add del">
          <ac:chgData name="MUHAMMET KAYRA BULUT" userId="S::kayra.bulut@std.yildiz.edu.tr::fc912a3c-39cc-4896-8f64-2891e01336e6" providerId="AD" clId="Web-{2A8C1DBC-5EAA-20EF-1F55-8C234C1561D8}" dt="2024-03-22T05:59:00.839" v="87"/>
          <ac:spMkLst>
            <pc:docMk/>
            <pc:sldMk cId="3396992898" sldId="264"/>
            <ac:spMk id="26" creationId="{0C5F069E-AFE6-4825-8945-46F2918A5019}"/>
          </ac:spMkLst>
        </pc:spChg>
        <pc:picChg chg="add del mod">
          <ac:chgData name="MUHAMMET KAYRA BULUT" userId="S::kayra.bulut@std.yildiz.edu.tr::fc912a3c-39cc-4896-8f64-2891e01336e6" providerId="AD" clId="Web-{2A8C1DBC-5EAA-20EF-1F55-8C234C1561D8}" dt="2024-03-22T05:57:05.867" v="68"/>
          <ac:picMkLst>
            <pc:docMk/>
            <pc:sldMk cId="3396992898" sldId="264"/>
            <ac:picMk id="2" creationId="{C1625171-6C3E-3660-6A4E-95D90A6DEA17}"/>
          </ac:picMkLst>
        </pc:picChg>
        <pc:picChg chg="del">
          <ac:chgData name="MUHAMMET KAYRA BULUT" userId="S::kayra.bulut@std.yildiz.edu.tr::fc912a3c-39cc-4896-8f64-2891e01336e6" providerId="AD" clId="Web-{2A8C1DBC-5EAA-20EF-1F55-8C234C1561D8}" dt="2024-03-22T05:56:45.851" v="65"/>
          <ac:picMkLst>
            <pc:docMk/>
            <pc:sldMk cId="3396992898" sldId="264"/>
            <ac:picMk id="4" creationId="{0FEDF9E4-5B72-6388-71BF-391E92B1688D}"/>
          </ac:picMkLst>
        </pc:picChg>
        <pc:picChg chg="add mod">
          <ac:chgData name="MUHAMMET KAYRA BULUT" userId="S::kayra.bulut@std.yildiz.edu.tr::fc912a3c-39cc-4896-8f64-2891e01336e6" providerId="AD" clId="Web-{2A8C1DBC-5EAA-20EF-1F55-8C234C1561D8}" dt="2024-03-22T05:57:14.696" v="73"/>
          <ac:picMkLst>
            <pc:docMk/>
            <pc:sldMk cId="3396992898" sldId="264"/>
            <ac:picMk id="5" creationId="{43302A1D-32E2-E2CB-4CF0-DE18966D471A}"/>
          </ac:picMkLst>
        </pc:picChg>
      </pc:sldChg>
      <pc:sldChg chg="delSp modSp del mod modClrScheme delDesignElem chgLayout">
        <pc:chgData name="MUHAMMET KAYRA BULUT" userId="S::kayra.bulut@std.yildiz.edu.tr::fc912a3c-39cc-4896-8f64-2891e01336e6" providerId="AD" clId="Web-{2A8C1DBC-5EAA-20EF-1F55-8C234C1561D8}" dt="2024-03-22T07:09:01.568" v="347"/>
        <pc:sldMkLst>
          <pc:docMk/>
          <pc:sldMk cId="4032883391" sldId="265"/>
        </pc:sldMkLst>
        <pc:spChg chg="del">
          <ac:chgData name="MUHAMMET KAYRA BULUT" userId="S::kayra.bulut@std.yildiz.edu.tr::fc912a3c-39cc-4896-8f64-2891e01336e6" providerId="AD" clId="Web-{2A8C1DBC-5EAA-20EF-1F55-8C234C1561D8}" dt="2024-03-22T05:59:00.839" v="87"/>
          <ac:spMkLst>
            <pc:docMk/>
            <pc:sldMk cId="4032883391" sldId="265"/>
            <ac:spMk id="9" creationId="{736F0DFD-0954-464F-BF12-DD2E6F6E0380}"/>
          </ac:spMkLst>
        </pc:spChg>
        <pc:picChg chg="mod ord">
          <ac:chgData name="MUHAMMET KAYRA BULUT" userId="S::kayra.bulut@std.yildiz.edu.tr::fc912a3c-39cc-4896-8f64-2891e01336e6" providerId="AD" clId="Web-{2A8C1DBC-5EAA-20EF-1F55-8C234C1561D8}" dt="2024-03-22T05:59:00.839" v="87"/>
          <ac:picMkLst>
            <pc:docMk/>
            <pc:sldMk cId="4032883391" sldId="265"/>
            <ac:picMk id="4" creationId="{6083BDC2-C4BF-745D-7DB2-30AADA9F97DC}"/>
          </ac:picMkLst>
        </pc:picChg>
      </pc:sldChg>
      <pc:sldChg chg="addSp delSp modSp mod setBg modClrScheme setClrOvrMap delDesignElem chgLayout modNotes">
        <pc:chgData name="MUHAMMET KAYRA BULUT" userId="S::kayra.bulut@std.yildiz.edu.tr::fc912a3c-39cc-4896-8f64-2891e01336e6" providerId="AD" clId="Web-{2A8C1DBC-5EAA-20EF-1F55-8C234C1561D8}" dt="2024-03-22T06:09:12.825" v="155"/>
        <pc:sldMkLst>
          <pc:docMk/>
          <pc:sldMk cId="280087254" sldId="266"/>
        </pc:sldMkLst>
        <pc:spChg chg="mod ord">
          <ac:chgData name="MUHAMMET KAYRA BULUT" userId="S::kayra.bulut@std.yildiz.edu.tr::fc912a3c-39cc-4896-8f64-2891e01336e6" providerId="AD" clId="Web-{2A8C1DBC-5EAA-20EF-1F55-8C234C1561D8}" dt="2024-03-22T06:09:09.856" v="153" actId="20577"/>
          <ac:spMkLst>
            <pc:docMk/>
            <pc:sldMk cId="280087254" sldId="266"/>
            <ac:spMk id="3" creationId="{1F2ECF27-2711-7810-EB02-815921E0A24F}"/>
          </ac:spMkLst>
        </pc:spChg>
        <pc:spChg chg="add del">
          <ac:chgData name="MUHAMMET KAYRA BULUT" userId="S::kayra.bulut@std.yildiz.edu.tr::fc912a3c-39cc-4896-8f64-2891e01336e6" providerId="AD" clId="Web-{2A8C1DBC-5EAA-20EF-1F55-8C234C1561D8}" dt="2024-03-22T06:03:03.330" v="111"/>
          <ac:spMkLst>
            <pc:docMk/>
            <pc:sldMk cId="280087254" sldId="266"/>
            <ac:spMk id="10" creationId="{3FC67B06-867A-4D0B-8E72-3D1CBBABF3DD}"/>
          </ac:spMkLst>
        </pc:spChg>
        <pc:spChg chg="add del">
          <ac:chgData name="MUHAMMET KAYRA BULUT" userId="S::kayra.bulut@std.yildiz.edu.tr::fc912a3c-39cc-4896-8f64-2891e01336e6" providerId="AD" clId="Web-{2A8C1DBC-5EAA-20EF-1F55-8C234C1561D8}" dt="2024-03-22T06:03:03.330" v="111"/>
          <ac:spMkLst>
            <pc:docMk/>
            <pc:sldMk cId="280087254" sldId="266"/>
            <ac:spMk id="12" creationId="{742DA6F1-EE0D-4BF0-B5FE-BF303A6B8304}"/>
          </ac:spMkLst>
        </pc:spChg>
        <pc:spChg chg="del">
          <ac:chgData name="MUHAMMET KAYRA BULUT" userId="S::kayra.bulut@std.yildiz.edu.tr::fc912a3c-39cc-4896-8f64-2891e01336e6" providerId="AD" clId="Web-{2A8C1DBC-5EAA-20EF-1F55-8C234C1561D8}" dt="2024-03-22T05:59:00.839" v="87"/>
          <ac:spMkLst>
            <pc:docMk/>
            <pc:sldMk cId="280087254" sldId="266"/>
            <ac:spMk id="14" creationId="{FE8F7A3B-7778-42B8-9D8F-E5F9E44C7854}"/>
          </ac:spMkLst>
        </pc:spChg>
        <pc:spChg chg="add">
          <ac:chgData name="MUHAMMET KAYRA BULUT" userId="S::kayra.bulut@std.yildiz.edu.tr::fc912a3c-39cc-4896-8f64-2891e01336e6" providerId="AD" clId="Web-{2A8C1DBC-5EAA-20EF-1F55-8C234C1561D8}" dt="2024-03-22T06:03:03.330" v="111"/>
          <ac:spMkLst>
            <pc:docMk/>
            <pc:sldMk cId="280087254" sldId="266"/>
            <ac:spMk id="15" creationId="{E192707B-B929-41A7-9B41-E959A1C689E4}"/>
          </ac:spMkLst>
        </pc:spChg>
        <pc:spChg chg="add del">
          <ac:chgData name="MUHAMMET KAYRA BULUT" userId="S::kayra.bulut@std.yildiz.edu.tr::fc912a3c-39cc-4896-8f64-2891e01336e6" providerId="AD" clId="Web-{2A8C1DBC-5EAA-20EF-1F55-8C234C1561D8}" dt="2024-03-22T06:03:03.330" v="110"/>
          <ac:spMkLst>
            <pc:docMk/>
            <pc:sldMk cId="280087254" sldId="266"/>
            <ac:spMk id="17" creationId="{6F9E9273-EC39-4D91-81D2-9E2DC0258BBE}"/>
          </ac:spMkLst>
        </pc:spChg>
        <pc:spChg chg="add">
          <ac:chgData name="MUHAMMET KAYRA BULUT" userId="S::kayra.bulut@std.yildiz.edu.tr::fc912a3c-39cc-4896-8f64-2891e01336e6" providerId="AD" clId="Web-{2A8C1DBC-5EAA-20EF-1F55-8C234C1561D8}" dt="2024-03-22T06:03:03.330" v="111"/>
          <ac:spMkLst>
            <pc:docMk/>
            <pc:sldMk cId="280087254" sldId="266"/>
            <ac:spMk id="19" creationId="{8FB4235C-4505-46C7-AD8F-8769A1972FC1}"/>
          </ac:spMkLst>
        </pc:spChg>
        <pc:picChg chg="add mod ord">
          <ac:chgData name="MUHAMMET KAYRA BULUT" userId="S::kayra.bulut@std.yildiz.edu.tr::fc912a3c-39cc-4896-8f64-2891e01336e6" providerId="AD" clId="Web-{2A8C1DBC-5EAA-20EF-1F55-8C234C1561D8}" dt="2024-03-22T06:03:03.330" v="111"/>
          <ac:picMkLst>
            <pc:docMk/>
            <pc:sldMk cId="280087254" sldId="266"/>
            <ac:picMk id="2" creationId="{DDBD80FF-7C04-BE4C-9C3A-707C7CC3869E}"/>
          </ac:picMkLst>
        </pc:picChg>
        <pc:picChg chg="del">
          <ac:chgData name="MUHAMMET KAYRA BULUT" userId="S::kayra.bulut@std.yildiz.edu.tr::fc912a3c-39cc-4896-8f64-2891e01336e6" providerId="AD" clId="Web-{2A8C1DBC-5EAA-20EF-1F55-8C234C1561D8}" dt="2024-03-22T06:02:46.736" v="104"/>
          <ac:picMkLst>
            <pc:docMk/>
            <pc:sldMk cId="280087254" sldId="266"/>
            <ac:picMk id="4" creationId="{90E5B537-634B-32F4-0C8C-A57F009D6CA7}"/>
          </ac:picMkLst>
        </pc:picChg>
        <pc:picChg chg="del mod">
          <ac:chgData name="MUHAMMET KAYRA BULUT" userId="S::kayra.bulut@std.yildiz.edu.tr::fc912a3c-39cc-4896-8f64-2891e01336e6" providerId="AD" clId="Web-{2A8C1DBC-5EAA-20EF-1F55-8C234C1561D8}" dt="2024-03-22T06:02:58.393" v="108"/>
          <ac:picMkLst>
            <pc:docMk/>
            <pc:sldMk cId="280087254" sldId="266"/>
            <ac:picMk id="5" creationId="{C1249CD6-8589-3BC1-37EC-CD381E1E4CD2}"/>
          </ac:picMkLst>
        </pc:picChg>
      </pc:sldChg>
      <pc:sldChg chg="addSp delSp modSp mod ord modClrScheme chgLayout">
        <pc:chgData name="MUHAMMET KAYRA BULUT" userId="S::kayra.bulut@std.yildiz.edu.tr::fc912a3c-39cc-4896-8f64-2891e01336e6" providerId="AD" clId="Web-{2A8C1DBC-5EAA-20EF-1F55-8C234C1561D8}" dt="2024-03-22T07:09:00.286" v="346"/>
        <pc:sldMkLst>
          <pc:docMk/>
          <pc:sldMk cId="1912710847" sldId="267"/>
        </pc:sldMkLst>
        <pc:spChg chg="add mod">
          <ac:chgData name="MUHAMMET KAYRA BULUT" userId="S::kayra.bulut@std.yildiz.edu.tr::fc912a3c-39cc-4896-8f64-2891e01336e6" providerId="AD" clId="Web-{2A8C1DBC-5EAA-20EF-1F55-8C234C1561D8}" dt="2024-03-22T06:17:52.668" v="195" actId="1076"/>
          <ac:spMkLst>
            <pc:docMk/>
            <pc:sldMk cId="1912710847" sldId="267"/>
            <ac:spMk id="3" creationId="{B6CBB679-FAE4-6E5D-0649-0843DF2191F0}"/>
          </ac:spMkLst>
        </pc:spChg>
        <pc:spChg chg="mod">
          <ac:chgData name="MUHAMMET KAYRA BULUT" userId="S::kayra.bulut@std.yildiz.edu.tr::fc912a3c-39cc-4896-8f64-2891e01336e6" providerId="AD" clId="Web-{2A8C1DBC-5EAA-20EF-1F55-8C234C1561D8}" dt="2024-03-22T06:17:41.902" v="190" actId="20577"/>
          <ac:spMkLst>
            <pc:docMk/>
            <pc:sldMk cId="1912710847" sldId="267"/>
            <ac:spMk id="5" creationId="{CA820FFC-DA40-B962-C583-BA4A35CB0F97}"/>
          </ac:spMkLst>
        </pc:spChg>
        <pc:picChg chg="add mod">
          <ac:chgData name="MUHAMMET KAYRA BULUT" userId="S::kayra.bulut@std.yildiz.edu.tr::fc912a3c-39cc-4896-8f64-2891e01336e6" providerId="AD" clId="Web-{2A8C1DBC-5EAA-20EF-1F55-8C234C1561D8}" dt="2024-03-22T06:17:56.355" v="196" actId="1076"/>
          <ac:picMkLst>
            <pc:docMk/>
            <pc:sldMk cId="1912710847" sldId="267"/>
            <ac:picMk id="2" creationId="{9D113371-17E4-2C82-2E85-C34D46F0972B}"/>
          </ac:picMkLst>
        </pc:picChg>
        <pc:picChg chg="del">
          <ac:chgData name="MUHAMMET KAYRA BULUT" userId="S::kayra.bulut@std.yildiz.edu.tr::fc912a3c-39cc-4896-8f64-2891e01336e6" providerId="AD" clId="Web-{2A8C1DBC-5EAA-20EF-1F55-8C234C1561D8}" dt="2024-03-22T06:16:56.135" v="157"/>
          <ac:picMkLst>
            <pc:docMk/>
            <pc:sldMk cId="1912710847" sldId="267"/>
            <ac:picMk id="6" creationId="{AD971A9E-9828-8FB9-BF5C-5625FA6A8937}"/>
          </ac:picMkLst>
        </pc:picChg>
      </pc:sldChg>
      <pc:sldChg chg="addSp delSp modSp mod modClrScheme delDesignElem chgLayout">
        <pc:chgData name="MUHAMMET KAYRA BULUT" userId="S::kayra.bulut@std.yildiz.edu.tr::fc912a3c-39cc-4896-8f64-2891e01336e6" providerId="AD" clId="Web-{2A8C1DBC-5EAA-20EF-1F55-8C234C1561D8}" dt="2024-03-22T07:34:14.519" v="356" actId="1076"/>
        <pc:sldMkLst>
          <pc:docMk/>
          <pc:sldMk cId="2931702931" sldId="268"/>
        </pc:sldMkLst>
        <pc:spChg chg="del">
          <ac:chgData name="MUHAMMET KAYRA BULUT" userId="S::kayra.bulut@std.yildiz.edu.tr::fc912a3c-39cc-4896-8f64-2891e01336e6" providerId="AD" clId="Web-{2A8C1DBC-5EAA-20EF-1F55-8C234C1561D8}" dt="2024-03-22T05:59:00.839" v="87"/>
          <ac:spMkLst>
            <pc:docMk/>
            <pc:sldMk cId="2931702931" sldId="268"/>
            <ac:spMk id="21" creationId="{0D57E7FA-E8FC-45AC-868F-CDC8144939D6}"/>
          </ac:spMkLst>
        </pc:spChg>
        <pc:spChg chg="del">
          <ac:chgData name="MUHAMMET KAYRA BULUT" userId="S::kayra.bulut@std.yildiz.edu.tr::fc912a3c-39cc-4896-8f64-2891e01336e6" providerId="AD" clId="Web-{2A8C1DBC-5EAA-20EF-1F55-8C234C1561D8}" dt="2024-03-22T05:59:00.839" v="87"/>
          <ac:spMkLst>
            <pc:docMk/>
            <pc:sldMk cId="2931702931" sldId="268"/>
            <ac:spMk id="23" creationId="{6E2B17B6-CB6E-4E5C-AC3B-18B7C91D8071}"/>
          </ac:spMkLst>
        </pc:spChg>
        <pc:spChg chg="del">
          <ac:chgData name="MUHAMMET KAYRA BULUT" userId="S::kayra.bulut@std.yildiz.edu.tr::fc912a3c-39cc-4896-8f64-2891e01336e6" providerId="AD" clId="Web-{2A8C1DBC-5EAA-20EF-1F55-8C234C1561D8}" dt="2024-03-22T05:59:00.839" v="87"/>
          <ac:spMkLst>
            <pc:docMk/>
            <pc:sldMk cId="2931702931" sldId="268"/>
            <ac:spMk id="25" creationId="{57F674D0-5816-4E8A-BCEB-6637F2469DA2}"/>
          </ac:spMkLst>
        </pc:spChg>
        <pc:spChg chg="del">
          <ac:chgData name="MUHAMMET KAYRA BULUT" userId="S::kayra.bulut@std.yildiz.edu.tr::fc912a3c-39cc-4896-8f64-2891e01336e6" providerId="AD" clId="Web-{2A8C1DBC-5EAA-20EF-1F55-8C234C1561D8}" dt="2024-03-22T05:59:00.839" v="87"/>
          <ac:spMkLst>
            <pc:docMk/>
            <pc:sldMk cId="2931702931" sldId="268"/>
            <ac:spMk id="27" creationId="{FD78F7CD-9EFB-48CC-80BD-85B57EE4DAE0}"/>
          </ac:spMkLst>
        </pc:spChg>
        <pc:picChg chg="add del mod">
          <ac:chgData name="MUHAMMET KAYRA BULUT" userId="S::kayra.bulut@std.yildiz.edu.tr::fc912a3c-39cc-4896-8f64-2891e01336e6" providerId="AD" clId="Web-{2A8C1DBC-5EAA-20EF-1F55-8C234C1561D8}" dt="2024-03-22T07:34:14.519" v="356" actId="1076"/>
          <ac:picMkLst>
            <pc:docMk/>
            <pc:sldMk cId="2931702931" sldId="268"/>
            <ac:picMk id="3" creationId="{C2FF4EB2-119C-E9B4-36AE-4523E1D6A939}"/>
          </ac:picMkLst>
        </pc:picChg>
        <pc:picChg chg="add del">
          <ac:chgData name="MUHAMMET KAYRA BULUT" userId="S::kayra.bulut@std.yildiz.edu.tr::fc912a3c-39cc-4896-8f64-2891e01336e6" providerId="AD" clId="Web-{2A8C1DBC-5EAA-20EF-1F55-8C234C1561D8}" dt="2024-03-22T07:34:04.472" v="354"/>
          <ac:picMkLst>
            <pc:docMk/>
            <pc:sldMk cId="2931702931" sldId="268"/>
            <ac:picMk id="5" creationId="{3EA56630-6599-4745-0443-68251734A0BC}"/>
          </ac:picMkLst>
        </pc:picChg>
      </pc:sldChg>
      <pc:sldChg chg="delSp modSp del mod modClrScheme delDesignElem chgLayout">
        <pc:chgData name="MUHAMMET KAYRA BULUT" userId="S::kayra.bulut@std.yildiz.edu.tr::fc912a3c-39cc-4896-8f64-2891e01336e6" providerId="AD" clId="Web-{2A8C1DBC-5EAA-20EF-1F55-8C234C1561D8}" dt="2024-03-22T05:59:18.512" v="88"/>
        <pc:sldMkLst>
          <pc:docMk/>
          <pc:sldMk cId="1848750358" sldId="269"/>
        </pc:sldMkLst>
        <pc:spChg chg="mod ord">
          <ac:chgData name="MUHAMMET KAYRA BULUT" userId="S::kayra.bulut@std.yildiz.edu.tr::fc912a3c-39cc-4896-8f64-2891e01336e6" providerId="AD" clId="Web-{2A8C1DBC-5EAA-20EF-1F55-8C234C1561D8}" dt="2024-03-22T05:59:00.839" v="87"/>
          <ac:spMkLst>
            <pc:docMk/>
            <pc:sldMk cId="1848750358" sldId="269"/>
            <ac:spMk id="2" creationId="{F7510D0E-131C-A31F-F146-D25B57D85CF4}"/>
          </ac:spMkLst>
        </pc:spChg>
        <pc:spChg chg="mod ord">
          <ac:chgData name="MUHAMMET KAYRA BULUT" userId="S::kayra.bulut@std.yildiz.edu.tr::fc912a3c-39cc-4896-8f64-2891e01336e6" providerId="AD" clId="Web-{2A8C1DBC-5EAA-20EF-1F55-8C234C1561D8}" dt="2024-03-22T05:59:00.839" v="87"/>
          <ac:spMkLst>
            <pc:docMk/>
            <pc:sldMk cId="1848750358" sldId="269"/>
            <ac:spMk id="3" creationId="{2CF9DB12-4866-86CC-4CFD-14FF8BD3A388}"/>
          </ac:spMkLst>
        </pc:spChg>
        <pc:spChg chg="del">
          <ac:chgData name="MUHAMMET KAYRA BULUT" userId="S::kayra.bulut@std.yildiz.edu.tr::fc912a3c-39cc-4896-8f64-2891e01336e6" providerId="AD" clId="Web-{2A8C1DBC-5EAA-20EF-1F55-8C234C1561D8}" dt="2024-03-22T05:59:00.839" v="87"/>
          <ac:spMkLst>
            <pc:docMk/>
            <pc:sldMk cId="1848750358" sldId="269"/>
            <ac:spMk id="10" creationId="{D009D6D5-DAC2-4A8B-A17A-E206B9012D09}"/>
          </ac:spMkLst>
        </pc:spChg>
      </pc:sldChg>
      <pc:sldChg chg="mod modClrScheme chgLayout">
        <pc:chgData name="MUHAMMET KAYRA BULUT" userId="S::kayra.bulut@std.yildiz.edu.tr::fc912a3c-39cc-4896-8f64-2891e01336e6" providerId="AD" clId="Web-{2A8C1DBC-5EAA-20EF-1F55-8C234C1561D8}" dt="2024-03-22T05:59:00.839" v="87"/>
        <pc:sldMkLst>
          <pc:docMk/>
          <pc:sldMk cId="115765380" sldId="270"/>
        </pc:sldMkLst>
      </pc:sldChg>
      <pc:sldChg chg="addSp delSp modSp mod modClrScheme chgLayout">
        <pc:chgData name="MUHAMMET KAYRA BULUT" userId="S::kayra.bulut@std.yildiz.edu.tr::fc912a3c-39cc-4896-8f64-2891e01336e6" providerId="AD" clId="Web-{2A8C1DBC-5EAA-20EF-1F55-8C234C1561D8}" dt="2024-03-22T06:56:55.396" v="329"/>
        <pc:sldMkLst>
          <pc:docMk/>
          <pc:sldMk cId="896653247" sldId="272"/>
        </pc:sldMkLst>
        <pc:spChg chg="del">
          <ac:chgData name="MUHAMMET KAYRA BULUT" userId="S::kayra.bulut@std.yildiz.edu.tr::fc912a3c-39cc-4896-8f64-2891e01336e6" providerId="AD" clId="Web-{2A8C1DBC-5EAA-20EF-1F55-8C234C1561D8}" dt="2024-03-22T06:56:55.396" v="329"/>
          <ac:spMkLst>
            <pc:docMk/>
            <pc:sldMk cId="896653247" sldId="272"/>
            <ac:spMk id="5" creationId="{CA820FFC-DA40-B962-C583-BA4A35CB0F97}"/>
          </ac:spMkLst>
        </pc:spChg>
        <pc:picChg chg="add del mod">
          <ac:chgData name="MUHAMMET KAYRA BULUT" userId="S::kayra.bulut@std.yildiz.edu.tr::fc912a3c-39cc-4896-8f64-2891e01336e6" providerId="AD" clId="Web-{2A8C1DBC-5EAA-20EF-1F55-8C234C1561D8}" dt="2024-03-22T06:55:17.736" v="316"/>
          <ac:picMkLst>
            <pc:docMk/>
            <pc:sldMk cId="896653247" sldId="272"/>
            <ac:picMk id="2" creationId="{D7FB0F72-3FE1-268E-194E-8EB33A484A3C}"/>
          </ac:picMkLst>
        </pc:picChg>
        <pc:picChg chg="del">
          <ac:chgData name="MUHAMMET KAYRA BULUT" userId="S::kayra.bulut@std.yildiz.edu.tr::fc912a3c-39cc-4896-8f64-2891e01336e6" providerId="AD" clId="Web-{2A8C1DBC-5EAA-20EF-1F55-8C234C1561D8}" dt="2024-03-22T06:54:08.780" v="309"/>
          <ac:picMkLst>
            <pc:docMk/>
            <pc:sldMk cId="896653247" sldId="272"/>
            <ac:picMk id="3" creationId="{DCBDD7DC-29A6-CFD8-5F58-A244E73550A1}"/>
          </ac:picMkLst>
        </pc:picChg>
        <pc:picChg chg="add del mod">
          <ac:chgData name="MUHAMMET KAYRA BULUT" userId="S::kayra.bulut@std.yildiz.edu.tr::fc912a3c-39cc-4896-8f64-2891e01336e6" providerId="AD" clId="Web-{2A8C1DBC-5EAA-20EF-1F55-8C234C1561D8}" dt="2024-03-22T06:55:01.673" v="314"/>
          <ac:picMkLst>
            <pc:docMk/>
            <pc:sldMk cId="896653247" sldId="272"/>
            <ac:picMk id="4" creationId="{87C1F264-86CC-AB31-71C7-995A0D93DD0F}"/>
          </ac:picMkLst>
        </pc:picChg>
        <pc:picChg chg="add del mod">
          <ac:chgData name="MUHAMMET KAYRA BULUT" userId="S::kayra.bulut@std.yildiz.edu.tr::fc912a3c-39cc-4896-8f64-2891e01336e6" providerId="AD" clId="Web-{2A8C1DBC-5EAA-20EF-1F55-8C234C1561D8}" dt="2024-03-22T06:56:38.646" v="323"/>
          <ac:picMkLst>
            <pc:docMk/>
            <pc:sldMk cId="896653247" sldId="272"/>
            <ac:picMk id="6" creationId="{4A6586A5-7225-B6A9-2FB6-683E36DCE7A0}"/>
          </ac:picMkLst>
        </pc:picChg>
        <pc:picChg chg="add del mod">
          <ac:chgData name="MUHAMMET KAYRA BULUT" userId="S::kayra.bulut@std.yildiz.edu.tr::fc912a3c-39cc-4896-8f64-2891e01336e6" providerId="AD" clId="Web-{2A8C1DBC-5EAA-20EF-1F55-8C234C1561D8}" dt="2024-03-22T06:56:38.646" v="322"/>
          <ac:picMkLst>
            <pc:docMk/>
            <pc:sldMk cId="896653247" sldId="272"/>
            <ac:picMk id="7" creationId="{4A6AF196-9A46-4FC7-9F86-EAD7A2C688FD}"/>
          </ac:picMkLst>
        </pc:picChg>
        <pc:picChg chg="add del mod">
          <ac:chgData name="MUHAMMET KAYRA BULUT" userId="S::kayra.bulut@std.yildiz.edu.tr::fc912a3c-39cc-4896-8f64-2891e01336e6" providerId="AD" clId="Web-{2A8C1DBC-5EAA-20EF-1F55-8C234C1561D8}" dt="2024-03-22T06:56:38.646" v="321"/>
          <ac:picMkLst>
            <pc:docMk/>
            <pc:sldMk cId="896653247" sldId="272"/>
            <ac:picMk id="8" creationId="{69CDE073-5949-37C2-E443-168B8318793F}"/>
          </ac:picMkLst>
        </pc:picChg>
        <pc:picChg chg="add mod">
          <ac:chgData name="MUHAMMET KAYRA BULUT" userId="S::kayra.bulut@std.yildiz.edu.tr::fc912a3c-39cc-4896-8f64-2891e01336e6" providerId="AD" clId="Web-{2A8C1DBC-5EAA-20EF-1F55-8C234C1561D8}" dt="2024-03-22T06:56:53.099" v="328" actId="1076"/>
          <ac:picMkLst>
            <pc:docMk/>
            <pc:sldMk cId="896653247" sldId="272"/>
            <ac:picMk id="9" creationId="{4BD35291-506C-14DC-D26A-4BF60840DD9E}"/>
          </ac:picMkLst>
        </pc:picChg>
      </pc:sldChg>
      <pc:sldChg chg="del">
        <pc:chgData name="MUHAMMET KAYRA BULUT" userId="S::kayra.bulut@std.yildiz.edu.tr::fc912a3c-39cc-4896-8f64-2891e01336e6" providerId="AD" clId="Web-{2A8C1DBC-5EAA-20EF-1F55-8C234C1561D8}" dt="2024-03-22T05:58:09.402" v="75"/>
        <pc:sldMkLst>
          <pc:docMk/>
          <pc:sldMk cId="1405952100" sldId="273"/>
        </pc:sldMkLst>
      </pc:sldChg>
      <pc:sldChg chg="del">
        <pc:chgData name="MUHAMMET KAYRA BULUT" userId="S::kayra.bulut@std.yildiz.edu.tr::fc912a3c-39cc-4896-8f64-2891e01336e6" providerId="AD" clId="Web-{2A8C1DBC-5EAA-20EF-1F55-8C234C1561D8}" dt="2024-03-22T05:58:09.322" v="74"/>
        <pc:sldMkLst>
          <pc:docMk/>
          <pc:sldMk cId="957650314" sldId="274"/>
        </pc:sldMkLst>
      </pc:sldChg>
      <pc:sldChg chg="addSp delSp modSp mod modClrScheme chgLayout">
        <pc:chgData name="MUHAMMET KAYRA BULUT" userId="S::kayra.bulut@std.yildiz.edu.tr::fc912a3c-39cc-4896-8f64-2891e01336e6" providerId="AD" clId="Web-{2A8C1DBC-5EAA-20EF-1F55-8C234C1561D8}" dt="2024-03-22T06:47:06.215" v="308" actId="1076"/>
        <pc:sldMkLst>
          <pc:docMk/>
          <pc:sldMk cId="4278201795" sldId="275"/>
        </pc:sldMkLst>
        <pc:spChg chg="add del mod">
          <ac:chgData name="MUHAMMET KAYRA BULUT" userId="S::kayra.bulut@std.yildiz.edu.tr::fc912a3c-39cc-4896-8f64-2891e01336e6" providerId="AD" clId="Web-{2A8C1DBC-5EAA-20EF-1F55-8C234C1561D8}" dt="2024-03-22T06:46:58.902" v="303"/>
          <ac:spMkLst>
            <pc:docMk/>
            <pc:sldMk cId="4278201795" sldId="275"/>
            <ac:spMk id="5" creationId="{624E8BEF-3630-0A2F-1BCC-2AABD6CCCCF1}"/>
          </ac:spMkLst>
        </pc:spChg>
        <pc:picChg chg="add del mod">
          <ac:chgData name="MUHAMMET KAYRA BULUT" userId="S::kayra.bulut@std.yildiz.edu.tr::fc912a3c-39cc-4896-8f64-2891e01336e6" providerId="AD" clId="Web-{2A8C1DBC-5EAA-20EF-1F55-8C234C1561D8}" dt="2024-03-22T06:47:00.606" v="304"/>
          <ac:picMkLst>
            <pc:docMk/>
            <pc:sldMk cId="4278201795" sldId="275"/>
            <ac:picMk id="2" creationId="{68A5FE1C-131A-C1F3-670A-9A704F74350B}"/>
          </ac:picMkLst>
        </pc:picChg>
        <pc:picChg chg="del mod ord">
          <ac:chgData name="MUHAMMET KAYRA BULUT" userId="S::kayra.bulut@std.yildiz.edu.tr::fc912a3c-39cc-4896-8f64-2891e01336e6" providerId="AD" clId="Web-{2A8C1DBC-5EAA-20EF-1F55-8C234C1561D8}" dt="2024-03-22T06:45:43.009" v="300"/>
          <ac:picMkLst>
            <pc:docMk/>
            <pc:sldMk cId="4278201795" sldId="275"/>
            <ac:picMk id="4" creationId="{87C52255-914F-7326-7206-A724AF6D9EE3}"/>
          </ac:picMkLst>
        </pc:picChg>
        <pc:picChg chg="add mod ord">
          <ac:chgData name="MUHAMMET KAYRA BULUT" userId="S::kayra.bulut@std.yildiz.edu.tr::fc912a3c-39cc-4896-8f64-2891e01336e6" providerId="AD" clId="Web-{2A8C1DBC-5EAA-20EF-1F55-8C234C1561D8}" dt="2024-03-22T06:47:06.215" v="308" actId="1076"/>
          <ac:picMkLst>
            <pc:docMk/>
            <pc:sldMk cId="4278201795" sldId="275"/>
            <ac:picMk id="6" creationId="{91AB1CD5-CFBF-0532-F456-0B81E9757AE6}"/>
          </ac:picMkLst>
        </pc:picChg>
      </pc:sldChg>
      <pc:sldChg chg="addSp delSp modSp mod modClrScheme chgLayout">
        <pc:chgData name="MUHAMMET KAYRA BULUT" userId="S::kayra.bulut@std.yildiz.edu.tr::fc912a3c-39cc-4896-8f64-2891e01336e6" providerId="AD" clId="Web-{2A8C1DBC-5EAA-20EF-1F55-8C234C1561D8}" dt="2024-03-22T06:58:10.243" v="343" actId="1076"/>
        <pc:sldMkLst>
          <pc:docMk/>
          <pc:sldMk cId="1922109275" sldId="276"/>
        </pc:sldMkLst>
        <pc:spChg chg="del mod ord">
          <ac:chgData name="MUHAMMET KAYRA BULUT" userId="S::kayra.bulut@std.yildiz.edu.tr::fc912a3c-39cc-4896-8f64-2891e01336e6" providerId="AD" clId="Web-{2A8C1DBC-5EAA-20EF-1F55-8C234C1561D8}" dt="2024-03-22T06:57:57.368" v="337"/>
          <ac:spMkLst>
            <pc:docMk/>
            <pc:sldMk cId="1922109275" sldId="276"/>
            <ac:spMk id="2" creationId="{BB9F1D33-C250-392F-1F4F-8C7AE4E60791}"/>
          </ac:spMkLst>
        </pc:spChg>
        <pc:spChg chg="add del mod">
          <ac:chgData name="MUHAMMET KAYRA BULUT" userId="S::kayra.bulut@std.yildiz.edu.tr::fc912a3c-39cc-4896-8f64-2891e01336e6" providerId="AD" clId="Web-{2A8C1DBC-5EAA-20EF-1F55-8C234C1561D8}" dt="2024-03-22T06:57:49.399" v="334"/>
          <ac:spMkLst>
            <pc:docMk/>
            <pc:sldMk cId="1922109275" sldId="276"/>
            <ac:spMk id="6" creationId="{BA3E894B-629F-0AC2-D1DE-E75C2CFFE178}"/>
          </ac:spMkLst>
        </pc:spChg>
        <pc:picChg chg="add del mod">
          <ac:chgData name="MUHAMMET KAYRA BULUT" userId="S::kayra.bulut@std.yildiz.edu.tr::fc912a3c-39cc-4896-8f64-2891e01336e6" providerId="AD" clId="Web-{2A8C1DBC-5EAA-20EF-1F55-8C234C1561D8}" dt="2024-03-22T06:58:10.243" v="343" actId="1076"/>
          <ac:picMkLst>
            <pc:docMk/>
            <pc:sldMk cId="1922109275" sldId="276"/>
            <ac:picMk id="3" creationId="{74F62CE1-F1A8-5336-E622-529DB8F2B73B}"/>
          </ac:picMkLst>
        </pc:picChg>
        <pc:picChg chg="del mod ord">
          <ac:chgData name="MUHAMMET KAYRA BULUT" userId="S::kayra.bulut@std.yildiz.edu.tr::fc912a3c-39cc-4896-8f64-2891e01336e6" providerId="AD" clId="Web-{2A8C1DBC-5EAA-20EF-1F55-8C234C1561D8}" dt="2024-03-22T06:57:42.508" v="331"/>
          <ac:picMkLst>
            <pc:docMk/>
            <pc:sldMk cId="1922109275" sldId="276"/>
            <ac:picMk id="4" creationId="{E4E226BD-E2F3-292F-34D1-5C02321BF7A3}"/>
          </ac:picMkLst>
        </pc:picChg>
      </pc:sldChg>
      <pc:sldChg chg="modSp new">
        <pc:chgData name="MUHAMMET KAYRA BULUT" userId="S::kayra.bulut@std.yildiz.edu.tr::fc912a3c-39cc-4896-8f64-2891e01336e6" providerId="AD" clId="Web-{2A8C1DBC-5EAA-20EF-1F55-8C234C1561D8}" dt="2024-03-22T06:21:55.096" v="298" actId="20577"/>
        <pc:sldMkLst>
          <pc:docMk/>
          <pc:sldMk cId="3147631708" sldId="277"/>
        </pc:sldMkLst>
        <pc:spChg chg="mod">
          <ac:chgData name="MUHAMMET KAYRA BULUT" userId="S::kayra.bulut@std.yildiz.edu.tr::fc912a3c-39cc-4896-8f64-2891e01336e6" providerId="AD" clId="Web-{2A8C1DBC-5EAA-20EF-1F55-8C234C1561D8}" dt="2024-03-22T06:19:38.171" v="220" actId="20577"/>
          <ac:spMkLst>
            <pc:docMk/>
            <pc:sldMk cId="3147631708" sldId="277"/>
            <ac:spMk id="2" creationId="{4ED23E82-4EAC-C95B-480A-0889D735F9C4}"/>
          </ac:spMkLst>
        </pc:spChg>
        <pc:spChg chg="mod">
          <ac:chgData name="MUHAMMET KAYRA BULUT" userId="S::kayra.bulut@std.yildiz.edu.tr::fc912a3c-39cc-4896-8f64-2891e01336e6" providerId="AD" clId="Web-{2A8C1DBC-5EAA-20EF-1F55-8C234C1561D8}" dt="2024-03-22T06:21:55.096" v="298" actId="20577"/>
          <ac:spMkLst>
            <pc:docMk/>
            <pc:sldMk cId="3147631708" sldId="277"/>
            <ac:spMk id="3" creationId="{1953522C-AB1C-90B4-212A-AE90561693E5}"/>
          </ac:spMkLst>
        </pc:spChg>
      </pc:sldChg>
      <pc:sldChg chg="addSp delSp modSp new">
        <pc:chgData name="MUHAMMET KAYRA BULUT" userId="S::kayra.bulut@std.yildiz.edu.tr::fc912a3c-39cc-4896-8f64-2891e01336e6" providerId="AD" clId="Web-{2A8C1DBC-5EAA-20EF-1F55-8C234C1561D8}" dt="2024-03-22T09:23:00.819" v="372" actId="1076"/>
        <pc:sldMkLst>
          <pc:docMk/>
          <pc:sldMk cId="3096543294" sldId="278"/>
        </pc:sldMkLst>
        <pc:spChg chg="del">
          <ac:chgData name="MUHAMMET KAYRA BULUT" userId="S::kayra.bulut@std.yildiz.edu.tr::fc912a3c-39cc-4896-8f64-2891e01336e6" providerId="AD" clId="Web-{2A8C1DBC-5EAA-20EF-1F55-8C234C1561D8}" dt="2024-03-22T09:19:38.268" v="358"/>
          <ac:spMkLst>
            <pc:docMk/>
            <pc:sldMk cId="3096543294" sldId="278"/>
            <ac:spMk id="3" creationId="{9B80C258-AB63-3CC0-5F03-5966A12C4D53}"/>
          </ac:spMkLst>
        </pc:spChg>
        <pc:spChg chg="add del mod">
          <ac:chgData name="MUHAMMET KAYRA BULUT" userId="S::kayra.bulut@std.yildiz.edu.tr::fc912a3c-39cc-4896-8f64-2891e01336e6" providerId="AD" clId="Web-{2A8C1DBC-5EAA-20EF-1F55-8C234C1561D8}" dt="2024-03-22T09:21:57.005" v="368"/>
          <ac:spMkLst>
            <pc:docMk/>
            <pc:sldMk cId="3096543294" sldId="278"/>
            <ac:spMk id="7" creationId="{455F27C6-88DA-C613-FCCD-4343F7D53CB0}"/>
          </ac:spMkLst>
        </pc:spChg>
        <pc:picChg chg="add del mod ord">
          <ac:chgData name="MUHAMMET KAYRA BULUT" userId="S::kayra.bulut@std.yildiz.edu.tr::fc912a3c-39cc-4896-8f64-2891e01336e6" providerId="AD" clId="Web-{2A8C1DBC-5EAA-20EF-1F55-8C234C1561D8}" dt="2024-03-22T09:21:52.520" v="366"/>
          <ac:picMkLst>
            <pc:docMk/>
            <pc:sldMk cId="3096543294" sldId="278"/>
            <ac:picMk id="4" creationId="{1C854C48-8F7E-F045-1A83-DD2AEBD036C2}"/>
          </ac:picMkLst>
        </pc:picChg>
        <pc:picChg chg="add del mod">
          <ac:chgData name="MUHAMMET KAYRA BULUT" userId="S::kayra.bulut@std.yildiz.edu.tr::fc912a3c-39cc-4896-8f64-2891e01336e6" providerId="AD" clId="Web-{2A8C1DBC-5EAA-20EF-1F55-8C234C1561D8}" dt="2024-03-22T09:21:58.833" v="369"/>
          <ac:picMkLst>
            <pc:docMk/>
            <pc:sldMk cId="3096543294" sldId="278"/>
            <ac:picMk id="5" creationId="{CEFD2796-B06B-E87B-BC06-B2CFF79FB5D5}"/>
          </ac:picMkLst>
        </pc:picChg>
        <pc:picChg chg="add mod ord">
          <ac:chgData name="MUHAMMET KAYRA BULUT" userId="S::kayra.bulut@std.yildiz.edu.tr::fc912a3c-39cc-4896-8f64-2891e01336e6" providerId="AD" clId="Web-{2A8C1DBC-5EAA-20EF-1F55-8C234C1561D8}" dt="2024-03-22T09:23:00.819" v="372" actId="1076"/>
          <ac:picMkLst>
            <pc:docMk/>
            <pc:sldMk cId="3096543294" sldId="278"/>
            <ac:picMk id="8" creationId="{022CA5C7-3A56-5F89-2499-2AFE037503B0}"/>
          </ac:picMkLst>
        </pc:picChg>
      </pc:sldChg>
      <pc:sldMasterChg chg="add addSldLayout modSldLayout">
        <pc:chgData name="MUHAMMET KAYRA BULUT" userId="S::kayra.bulut@std.yildiz.edu.tr::fc912a3c-39cc-4896-8f64-2891e01336e6" providerId="AD" clId="Web-{2A8C1DBC-5EAA-20EF-1F55-8C234C1561D8}" dt="2024-03-22T05:59:00.839" v="87"/>
        <pc:sldMasterMkLst>
          <pc:docMk/>
          <pc:sldMasterMk cId="1323618288" sldId="2147483688"/>
        </pc:sldMasterMkLst>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522782333" sldId="2147483689"/>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384082159" sldId="2147483690"/>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2788343156" sldId="2147483691"/>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2968796605" sldId="2147483692"/>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2563977699" sldId="2147483693"/>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3756502315" sldId="2147483694"/>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1153565853" sldId="2147483695"/>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3764933008" sldId="2147483696"/>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2199155238" sldId="2147483697"/>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3513359864" sldId="2147483698"/>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3136771068" sldId="214748369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6B0FC-63DF-4EAA-A29B-C389DCA5C4F9}" type="datetimeFigureOut">
              <a:t>5.05.2024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82173-E209-43AD-8FDD-E8413C011A86}" type="slidenum">
              <a:t>‹#›</a:t>
            </a:fld>
            <a:endParaRPr lang="tr-TR"/>
          </a:p>
        </p:txBody>
      </p:sp>
    </p:spTree>
    <p:extLst>
      <p:ext uri="{BB962C8B-B14F-4D97-AF65-F5344CB8AC3E}">
        <p14:creationId xmlns:p14="http://schemas.microsoft.com/office/powerpoint/2010/main" val="449900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1" dirty="0"/>
              <a:t>Adlandırılmış Varlık Tanıma (NER)</a:t>
            </a:r>
            <a:endParaRPr lang="tr-TR"/>
          </a:p>
          <a:p>
            <a:r>
              <a:rPr lang="en-US" dirty="0" err="1"/>
              <a:t>Adlandırılmış</a:t>
            </a:r>
            <a:r>
              <a:rPr lang="en-US" dirty="0"/>
              <a:t> </a:t>
            </a:r>
            <a:r>
              <a:rPr lang="en-US" dirty="0" err="1"/>
              <a:t>varlık</a:t>
            </a:r>
            <a:r>
              <a:rPr lang="en-US" dirty="0"/>
              <a:t> </a:t>
            </a:r>
            <a:r>
              <a:rPr lang="en-US" dirty="0" err="1"/>
              <a:t>tanıma</a:t>
            </a:r>
            <a:r>
              <a:rPr lang="en-US" dirty="0"/>
              <a:t>, </a:t>
            </a:r>
            <a:r>
              <a:rPr lang="en-US" dirty="0" err="1"/>
              <a:t>metin</a:t>
            </a:r>
            <a:r>
              <a:rPr lang="en-US" dirty="0"/>
              <a:t> </a:t>
            </a:r>
            <a:r>
              <a:rPr lang="en-US" dirty="0" err="1"/>
              <a:t>içerisindeki</a:t>
            </a:r>
            <a:r>
              <a:rPr lang="en-US" dirty="0"/>
              <a:t> </a:t>
            </a:r>
            <a:r>
              <a:rPr lang="en-US" dirty="0" err="1"/>
              <a:t>özel</a:t>
            </a:r>
            <a:r>
              <a:rPr lang="en-US" dirty="0"/>
              <a:t> </a:t>
            </a:r>
            <a:r>
              <a:rPr lang="en-US" dirty="0" err="1"/>
              <a:t>isimleri</a:t>
            </a:r>
            <a:r>
              <a:rPr lang="en-US" dirty="0"/>
              <a:t> (</a:t>
            </a:r>
            <a:r>
              <a:rPr lang="en-US" dirty="0" err="1"/>
              <a:t>kişi</a:t>
            </a:r>
            <a:r>
              <a:rPr lang="en-US" dirty="0"/>
              <a:t>, </a:t>
            </a:r>
            <a:r>
              <a:rPr lang="en-US" dirty="0" err="1"/>
              <a:t>organizasyon</a:t>
            </a:r>
            <a:r>
              <a:rPr lang="en-US" dirty="0"/>
              <a:t>, </a:t>
            </a:r>
            <a:r>
              <a:rPr lang="en-US" dirty="0" err="1"/>
              <a:t>yer</a:t>
            </a:r>
            <a:r>
              <a:rPr lang="en-US" dirty="0"/>
              <a:t> </a:t>
            </a:r>
            <a:r>
              <a:rPr lang="en-US" dirty="0" err="1"/>
              <a:t>isimleri</a:t>
            </a:r>
            <a:r>
              <a:rPr lang="en-US" dirty="0"/>
              <a:t> </a:t>
            </a:r>
            <a:r>
              <a:rPr lang="en-US" dirty="0" err="1"/>
              <a:t>gibi</a:t>
            </a:r>
            <a:r>
              <a:rPr lang="en-US" dirty="0"/>
              <a:t>) </a:t>
            </a:r>
            <a:r>
              <a:rPr lang="en-US" dirty="0" err="1"/>
              <a:t>ve</a:t>
            </a:r>
            <a:r>
              <a:rPr lang="en-US" dirty="0"/>
              <a:t> </a:t>
            </a:r>
            <a:r>
              <a:rPr lang="en-US" dirty="0" err="1"/>
              <a:t>bazı</a:t>
            </a:r>
            <a:r>
              <a:rPr lang="en-US" dirty="0"/>
              <a:t> </a:t>
            </a:r>
            <a:r>
              <a:rPr lang="en-US" dirty="0" err="1"/>
              <a:t>zamanlarda</a:t>
            </a:r>
            <a:r>
              <a:rPr lang="en-US" dirty="0"/>
              <a:t> </a:t>
            </a:r>
            <a:r>
              <a:rPr lang="en-US" dirty="0" err="1"/>
              <a:t>sayısal</a:t>
            </a:r>
            <a:r>
              <a:rPr lang="en-US" dirty="0"/>
              <a:t> </a:t>
            </a:r>
            <a:r>
              <a:rPr lang="en-US" dirty="0" err="1"/>
              <a:t>ifadeleri</a:t>
            </a:r>
            <a:r>
              <a:rPr lang="en-US" dirty="0"/>
              <a:t> (</a:t>
            </a:r>
            <a:r>
              <a:rPr lang="en-US" dirty="0" err="1"/>
              <a:t>tarih</a:t>
            </a:r>
            <a:r>
              <a:rPr lang="en-US" dirty="0"/>
              <a:t>, para </a:t>
            </a:r>
            <a:r>
              <a:rPr lang="en-US" dirty="0" err="1"/>
              <a:t>birimi</a:t>
            </a:r>
            <a:r>
              <a:rPr lang="en-US" dirty="0"/>
              <a:t> </a:t>
            </a:r>
            <a:r>
              <a:rPr lang="en-US" dirty="0" err="1"/>
              <a:t>miktarları</a:t>
            </a:r>
            <a:r>
              <a:rPr lang="en-US" dirty="0"/>
              <a:t> </a:t>
            </a:r>
            <a:r>
              <a:rPr lang="en-US" dirty="0" err="1"/>
              <a:t>gibi</a:t>
            </a:r>
            <a:r>
              <a:rPr lang="en-US" dirty="0"/>
              <a:t>) </a:t>
            </a:r>
            <a:r>
              <a:rPr lang="en-US" dirty="0" err="1"/>
              <a:t>tanımlayıp</a:t>
            </a:r>
            <a:r>
              <a:rPr lang="en-US" dirty="0"/>
              <a:t> </a:t>
            </a:r>
            <a:r>
              <a:rPr lang="en-US" dirty="0" err="1"/>
              <a:t>sınıflandırmayı</a:t>
            </a:r>
            <a:r>
              <a:rPr lang="en-US" dirty="0"/>
              <a:t> </a:t>
            </a:r>
            <a:r>
              <a:rPr lang="en-US" dirty="0" err="1"/>
              <a:t>amaçlar</a:t>
            </a:r>
            <a:r>
              <a:rPr lang="en-US" dirty="0"/>
              <a:t>. </a:t>
            </a:r>
            <a:r>
              <a:rPr lang="en-US" dirty="0" err="1"/>
              <a:t>Örneğin</a:t>
            </a:r>
            <a:r>
              <a:rPr lang="en-US" dirty="0"/>
              <a:t>, </a:t>
            </a:r>
            <a:r>
              <a:rPr lang="en-US" dirty="0" err="1"/>
              <a:t>bir</a:t>
            </a:r>
            <a:r>
              <a:rPr lang="en-US" dirty="0"/>
              <a:t> </a:t>
            </a:r>
            <a:r>
              <a:rPr lang="en-US" dirty="0" err="1"/>
              <a:t>haber</a:t>
            </a:r>
            <a:r>
              <a:rPr lang="en-US" dirty="0"/>
              <a:t> </a:t>
            </a:r>
            <a:r>
              <a:rPr lang="en-US" dirty="0" err="1"/>
              <a:t>metninde</a:t>
            </a:r>
            <a:r>
              <a:rPr lang="en-US" dirty="0"/>
              <a:t> </a:t>
            </a:r>
            <a:r>
              <a:rPr lang="en-US" dirty="0" err="1"/>
              <a:t>geçen</a:t>
            </a:r>
            <a:r>
              <a:rPr lang="en-US" dirty="0"/>
              <a:t> </a:t>
            </a:r>
            <a:r>
              <a:rPr lang="en-US" dirty="0" err="1"/>
              <a:t>ülke</a:t>
            </a:r>
            <a:r>
              <a:rPr lang="en-US" dirty="0"/>
              <a:t> </a:t>
            </a:r>
            <a:r>
              <a:rPr lang="en-US" dirty="0" err="1"/>
              <a:t>isimlerini</a:t>
            </a:r>
            <a:r>
              <a:rPr lang="en-US" dirty="0"/>
              <a:t>, </a:t>
            </a:r>
            <a:r>
              <a:rPr lang="en-US" dirty="0" err="1"/>
              <a:t>kişi</a:t>
            </a:r>
            <a:r>
              <a:rPr lang="en-US" dirty="0"/>
              <a:t> </a:t>
            </a:r>
            <a:r>
              <a:rPr lang="en-US" dirty="0" err="1"/>
              <a:t>isimlerini</a:t>
            </a:r>
            <a:r>
              <a:rPr lang="en-US" dirty="0"/>
              <a:t> </a:t>
            </a:r>
            <a:r>
              <a:rPr lang="en-US" dirty="0" err="1"/>
              <a:t>veya</a:t>
            </a:r>
            <a:r>
              <a:rPr lang="en-US" dirty="0"/>
              <a:t> </a:t>
            </a:r>
            <a:r>
              <a:rPr lang="en-US" dirty="0" err="1"/>
              <a:t>tarihleri</a:t>
            </a:r>
            <a:r>
              <a:rPr lang="en-US" dirty="0"/>
              <a:t> </a:t>
            </a:r>
            <a:r>
              <a:rPr lang="en-US" dirty="0" err="1"/>
              <a:t>tespit</a:t>
            </a:r>
            <a:r>
              <a:rPr lang="en-US" dirty="0"/>
              <a:t> </a:t>
            </a:r>
            <a:r>
              <a:rPr lang="en-US" dirty="0" err="1"/>
              <a:t>etme</a:t>
            </a:r>
            <a:r>
              <a:rPr lang="en-US" dirty="0"/>
              <a:t> </a:t>
            </a:r>
            <a:r>
              <a:rPr lang="en-US" dirty="0" err="1"/>
              <a:t>işlemi</a:t>
            </a:r>
            <a:r>
              <a:rPr lang="en-US" dirty="0"/>
              <a:t> </a:t>
            </a:r>
            <a:r>
              <a:rPr lang="en-US" dirty="0" err="1"/>
              <a:t>bu</a:t>
            </a:r>
            <a:r>
              <a:rPr lang="en-US" dirty="0"/>
              <a:t> </a:t>
            </a:r>
            <a:r>
              <a:rPr lang="en-US" dirty="0" err="1"/>
              <a:t>kategoriye</a:t>
            </a:r>
            <a:r>
              <a:rPr lang="en-US" dirty="0"/>
              <a:t> </a:t>
            </a:r>
            <a:r>
              <a:rPr lang="en-US" dirty="0" err="1"/>
              <a:t>girer</a:t>
            </a:r>
            <a:r>
              <a:rPr lang="en-US" dirty="0"/>
              <a:t>. </a:t>
            </a:r>
            <a:r>
              <a:rPr lang="en-US" dirty="0" err="1"/>
              <a:t>Sağlık</a:t>
            </a:r>
            <a:r>
              <a:rPr lang="en-US" dirty="0"/>
              <a:t> </a:t>
            </a:r>
            <a:r>
              <a:rPr lang="en-US" dirty="0" err="1"/>
              <a:t>sektöründe</a:t>
            </a:r>
            <a:r>
              <a:rPr lang="en-US" dirty="0"/>
              <a:t>, </a:t>
            </a:r>
            <a:r>
              <a:rPr lang="en-US" dirty="0" err="1"/>
              <a:t>hastalık</a:t>
            </a:r>
            <a:r>
              <a:rPr lang="en-US" dirty="0"/>
              <a:t> </a:t>
            </a:r>
            <a:r>
              <a:rPr lang="en-US" dirty="0" err="1"/>
              <a:t>isimleri</a:t>
            </a:r>
            <a:r>
              <a:rPr lang="en-US" dirty="0"/>
              <a:t>, </a:t>
            </a:r>
            <a:r>
              <a:rPr lang="en-US" dirty="0" err="1"/>
              <a:t>ilaç</a:t>
            </a:r>
            <a:r>
              <a:rPr lang="en-US" dirty="0"/>
              <a:t> </a:t>
            </a:r>
            <a:r>
              <a:rPr lang="en-US" dirty="0" err="1"/>
              <a:t>adları</a:t>
            </a:r>
            <a:r>
              <a:rPr lang="en-US" dirty="0"/>
              <a:t> </a:t>
            </a:r>
            <a:r>
              <a:rPr lang="en-US" dirty="0" err="1"/>
              <a:t>veya</a:t>
            </a:r>
            <a:r>
              <a:rPr lang="en-US" dirty="0"/>
              <a:t> </a:t>
            </a:r>
            <a:r>
              <a:rPr lang="en-US" dirty="0" err="1"/>
              <a:t>tıbbi</a:t>
            </a:r>
            <a:r>
              <a:rPr lang="en-US" dirty="0"/>
              <a:t> </a:t>
            </a:r>
            <a:r>
              <a:rPr lang="en-US" dirty="0" err="1"/>
              <a:t>terimlerin</a:t>
            </a:r>
            <a:r>
              <a:rPr lang="en-US" dirty="0"/>
              <a:t> </a:t>
            </a:r>
            <a:r>
              <a:rPr lang="en-US" dirty="0" err="1"/>
              <a:t>metinlerden</a:t>
            </a:r>
            <a:r>
              <a:rPr lang="en-US" dirty="0"/>
              <a:t> </a:t>
            </a:r>
            <a:r>
              <a:rPr lang="en-US" dirty="0" err="1"/>
              <a:t>otomatik</a:t>
            </a:r>
            <a:r>
              <a:rPr lang="en-US" dirty="0"/>
              <a:t> </a:t>
            </a:r>
            <a:r>
              <a:rPr lang="en-US" dirty="0" err="1"/>
              <a:t>olarak</a:t>
            </a:r>
            <a:r>
              <a:rPr lang="en-US" dirty="0"/>
              <a:t> </a:t>
            </a:r>
            <a:r>
              <a:rPr lang="en-US" dirty="0" err="1"/>
              <a:t>tanınması</a:t>
            </a:r>
            <a:r>
              <a:rPr lang="en-US" dirty="0"/>
              <a:t> </a:t>
            </a:r>
            <a:r>
              <a:rPr lang="en-US" dirty="0" err="1"/>
              <a:t>ve</a:t>
            </a:r>
            <a:r>
              <a:rPr lang="en-US" dirty="0"/>
              <a:t> </a:t>
            </a:r>
            <a:r>
              <a:rPr lang="en-US" dirty="0" err="1"/>
              <a:t>ayrıştırılması</a:t>
            </a:r>
            <a:r>
              <a:rPr lang="en-US" dirty="0"/>
              <a:t> </a:t>
            </a:r>
            <a:r>
              <a:rPr lang="en-US" dirty="0" err="1"/>
              <a:t>için</a:t>
            </a:r>
            <a:r>
              <a:rPr lang="en-US" dirty="0"/>
              <a:t> NER </a:t>
            </a:r>
            <a:r>
              <a:rPr lang="en-US" dirty="0" err="1"/>
              <a:t>teknolojisinden</a:t>
            </a:r>
            <a:r>
              <a:rPr lang="en-US" dirty="0"/>
              <a:t> </a:t>
            </a:r>
            <a:r>
              <a:rPr lang="en-US" dirty="0" err="1"/>
              <a:t>faydalanılır</a:t>
            </a:r>
            <a:r>
              <a:rPr lang="en-US" dirty="0"/>
              <a:t>.</a:t>
            </a:r>
            <a:endParaRPr lang="tr-TR"/>
          </a:p>
          <a:p>
            <a:r>
              <a:rPr lang="tr-TR" b="1" dirty="0"/>
              <a:t>Doğal Dil Çıkarımı (NLI)</a:t>
            </a:r>
            <a:endParaRPr lang="tr-TR" dirty="0"/>
          </a:p>
          <a:p>
            <a:r>
              <a:rPr lang="en-US" dirty="0" err="1"/>
              <a:t>Doğal</a:t>
            </a:r>
            <a:r>
              <a:rPr lang="en-US" dirty="0"/>
              <a:t> </a:t>
            </a:r>
            <a:r>
              <a:rPr lang="en-US" dirty="0" err="1"/>
              <a:t>dil</a:t>
            </a:r>
            <a:r>
              <a:rPr lang="en-US" dirty="0"/>
              <a:t> </a:t>
            </a:r>
            <a:r>
              <a:rPr lang="en-US" dirty="0" err="1"/>
              <a:t>çıkarımı</a:t>
            </a:r>
            <a:r>
              <a:rPr lang="en-US" dirty="0"/>
              <a:t> </a:t>
            </a:r>
            <a:r>
              <a:rPr lang="en-US" dirty="0" err="1"/>
              <a:t>ise</a:t>
            </a:r>
            <a:r>
              <a:rPr lang="en-US" dirty="0"/>
              <a:t>, </a:t>
            </a:r>
            <a:r>
              <a:rPr lang="en-US" dirty="0" err="1"/>
              <a:t>bir</a:t>
            </a:r>
            <a:r>
              <a:rPr lang="en-US" dirty="0"/>
              <a:t> </a:t>
            </a:r>
            <a:r>
              <a:rPr lang="en-US" dirty="0" err="1"/>
              <a:t>metnin</a:t>
            </a:r>
            <a:r>
              <a:rPr lang="en-US" dirty="0"/>
              <a:t> </a:t>
            </a:r>
            <a:r>
              <a:rPr lang="en-US" dirty="0" err="1"/>
              <a:t>içerdiği</a:t>
            </a:r>
            <a:r>
              <a:rPr lang="en-US" dirty="0"/>
              <a:t> </a:t>
            </a:r>
            <a:r>
              <a:rPr lang="en-US" dirty="0" err="1"/>
              <a:t>ifadelerin</a:t>
            </a:r>
            <a:r>
              <a:rPr lang="en-US" dirty="0"/>
              <a:t> </a:t>
            </a:r>
            <a:r>
              <a:rPr lang="en-US" dirty="0" err="1"/>
              <a:t>doğruluğunu</a:t>
            </a:r>
            <a:r>
              <a:rPr lang="en-US" dirty="0"/>
              <a:t> </a:t>
            </a:r>
            <a:r>
              <a:rPr lang="en-US" dirty="0" err="1"/>
              <a:t>ya</a:t>
            </a:r>
            <a:r>
              <a:rPr lang="en-US" dirty="0"/>
              <a:t> da </a:t>
            </a:r>
            <a:r>
              <a:rPr lang="en-US" dirty="0" err="1"/>
              <a:t>yanlışlığını</a:t>
            </a:r>
            <a:r>
              <a:rPr lang="en-US" dirty="0"/>
              <a:t> </a:t>
            </a:r>
            <a:r>
              <a:rPr lang="en-US" dirty="0" err="1"/>
              <a:t>başka</a:t>
            </a:r>
            <a:r>
              <a:rPr lang="en-US" dirty="0"/>
              <a:t> </a:t>
            </a:r>
            <a:r>
              <a:rPr lang="en-US" dirty="0" err="1"/>
              <a:t>bir</a:t>
            </a:r>
            <a:r>
              <a:rPr lang="en-US" dirty="0"/>
              <a:t> </a:t>
            </a:r>
            <a:r>
              <a:rPr lang="en-US" dirty="0" err="1"/>
              <a:t>metin</a:t>
            </a:r>
            <a:r>
              <a:rPr lang="en-US" dirty="0"/>
              <a:t> </a:t>
            </a:r>
            <a:r>
              <a:rPr lang="en-US" dirty="0" err="1"/>
              <a:t>ifadesiyle</a:t>
            </a:r>
            <a:r>
              <a:rPr lang="en-US" dirty="0"/>
              <a:t> </a:t>
            </a:r>
            <a:r>
              <a:rPr lang="en-US" dirty="0" err="1"/>
              <a:t>ilişkilendirme</a:t>
            </a:r>
            <a:r>
              <a:rPr lang="en-US" dirty="0"/>
              <a:t> </a:t>
            </a:r>
            <a:r>
              <a:rPr lang="en-US" dirty="0" err="1"/>
              <a:t>yeteneğidir</a:t>
            </a:r>
            <a:r>
              <a:rPr lang="en-US" dirty="0"/>
              <a:t>. Bu </a:t>
            </a:r>
            <a:r>
              <a:rPr lang="en-US" dirty="0" err="1"/>
              <a:t>işlem</a:t>
            </a:r>
            <a:r>
              <a:rPr lang="en-US" dirty="0"/>
              <a:t>, </a:t>
            </a:r>
            <a:r>
              <a:rPr lang="en-US" dirty="0" err="1"/>
              <a:t>genellikle</a:t>
            </a:r>
            <a:r>
              <a:rPr lang="en-US" dirty="0"/>
              <a:t> </a:t>
            </a:r>
            <a:r>
              <a:rPr lang="en-US" dirty="0" err="1"/>
              <a:t>bir</a:t>
            </a:r>
            <a:r>
              <a:rPr lang="en-US" dirty="0"/>
              <a:t> "</a:t>
            </a:r>
            <a:r>
              <a:rPr lang="en-US" dirty="0" err="1"/>
              <a:t>premis</a:t>
            </a:r>
            <a:r>
              <a:rPr lang="en-US" dirty="0"/>
              <a:t>" (</a:t>
            </a:r>
            <a:r>
              <a:rPr lang="en-US" dirty="0" err="1"/>
              <a:t>öncül</a:t>
            </a:r>
            <a:r>
              <a:rPr lang="en-US" dirty="0"/>
              <a:t>) </a:t>
            </a:r>
            <a:r>
              <a:rPr lang="en-US" dirty="0" err="1"/>
              <a:t>ile</a:t>
            </a:r>
            <a:r>
              <a:rPr lang="en-US" dirty="0"/>
              <a:t> </a:t>
            </a:r>
            <a:r>
              <a:rPr lang="en-US" dirty="0" err="1"/>
              <a:t>bir</a:t>
            </a:r>
            <a:r>
              <a:rPr lang="en-US" dirty="0"/>
              <a:t> "</a:t>
            </a:r>
            <a:r>
              <a:rPr lang="en-US" dirty="0" err="1"/>
              <a:t>hipotez</a:t>
            </a:r>
            <a:r>
              <a:rPr lang="en-US" dirty="0"/>
              <a:t>" (</a:t>
            </a:r>
            <a:r>
              <a:rPr lang="en-US" dirty="0" err="1"/>
              <a:t>sonuç</a:t>
            </a:r>
            <a:r>
              <a:rPr lang="en-US" dirty="0"/>
              <a:t>) </a:t>
            </a:r>
            <a:r>
              <a:rPr lang="en-US" dirty="0" err="1"/>
              <a:t>arasındaki</a:t>
            </a:r>
            <a:r>
              <a:rPr lang="en-US" dirty="0"/>
              <a:t> </a:t>
            </a:r>
            <a:r>
              <a:rPr lang="en-US" dirty="0" err="1"/>
              <a:t>mantıksal</a:t>
            </a:r>
            <a:r>
              <a:rPr lang="en-US" dirty="0"/>
              <a:t> </a:t>
            </a:r>
            <a:r>
              <a:rPr lang="en-US" dirty="0" err="1"/>
              <a:t>ilişkiyi</a:t>
            </a:r>
            <a:r>
              <a:rPr lang="en-US" dirty="0"/>
              <a:t> </a:t>
            </a:r>
            <a:r>
              <a:rPr lang="en-US" dirty="0" err="1"/>
              <a:t>belirlemeyi</a:t>
            </a:r>
            <a:r>
              <a:rPr lang="en-US" dirty="0"/>
              <a:t> </a:t>
            </a:r>
            <a:r>
              <a:rPr lang="en-US" dirty="0" err="1"/>
              <a:t>içerir</a:t>
            </a:r>
            <a:r>
              <a:rPr lang="en-US" dirty="0"/>
              <a:t>. </a:t>
            </a:r>
            <a:r>
              <a:rPr lang="en-US" dirty="0" err="1"/>
              <a:t>Örneğin</a:t>
            </a:r>
            <a:r>
              <a:rPr lang="en-US" dirty="0"/>
              <a:t>, </a:t>
            </a:r>
            <a:r>
              <a:rPr lang="en-US" dirty="0" err="1"/>
              <a:t>bir</a:t>
            </a:r>
            <a:r>
              <a:rPr lang="en-US" dirty="0"/>
              <a:t> </a:t>
            </a:r>
            <a:r>
              <a:rPr lang="en-US" dirty="0" err="1"/>
              <a:t>cümlede</a:t>
            </a:r>
            <a:r>
              <a:rPr lang="en-US" dirty="0"/>
              <a:t> </a:t>
            </a:r>
            <a:r>
              <a:rPr lang="en-US" dirty="0" err="1"/>
              <a:t>verilen</a:t>
            </a:r>
            <a:r>
              <a:rPr lang="en-US" dirty="0"/>
              <a:t> </a:t>
            </a:r>
            <a:r>
              <a:rPr lang="en-US" dirty="0" err="1"/>
              <a:t>bilginin</a:t>
            </a:r>
            <a:r>
              <a:rPr lang="en-US" dirty="0"/>
              <a:t> </a:t>
            </a:r>
            <a:r>
              <a:rPr lang="en-US" dirty="0" err="1"/>
              <a:t>başka</a:t>
            </a:r>
            <a:r>
              <a:rPr lang="en-US" dirty="0"/>
              <a:t> </a:t>
            </a:r>
            <a:r>
              <a:rPr lang="en-US" dirty="0" err="1"/>
              <a:t>bir</a:t>
            </a:r>
            <a:r>
              <a:rPr lang="en-US" dirty="0"/>
              <a:t> </a:t>
            </a:r>
            <a:r>
              <a:rPr lang="en-US" dirty="0" err="1"/>
              <a:t>cümledeki</a:t>
            </a:r>
            <a:r>
              <a:rPr lang="en-US" dirty="0"/>
              <a:t> </a:t>
            </a:r>
            <a:r>
              <a:rPr lang="en-US" dirty="0" err="1"/>
              <a:t>bilgiyle</a:t>
            </a:r>
            <a:r>
              <a:rPr lang="en-US" dirty="0"/>
              <a:t> </a:t>
            </a:r>
            <a:r>
              <a:rPr lang="en-US" dirty="0" err="1"/>
              <a:t>çelişip</a:t>
            </a:r>
            <a:r>
              <a:rPr lang="en-US" dirty="0"/>
              <a:t> </a:t>
            </a:r>
            <a:r>
              <a:rPr lang="en-US" dirty="0" err="1"/>
              <a:t>çelişmediğini</a:t>
            </a:r>
            <a:r>
              <a:rPr lang="en-US" dirty="0"/>
              <a:t>, </a:t>
            </a:r>
            <a:r>
              <a:rPr lang="en-US" dirty="0" err="1"/>
              <a:t>onu</a:t>
            </a:r>
            <a:r>
              <a:rPr lang="en-US" dirty="0"/>
              <a:t> </a:t>
            </a:r>
            <a:r>
              <a:rPr lang="en-US" dirty="0" err="1"/>
              <a:t>destekleyip</a:t>
            </a:r>
            <a:r>
              <a:rPr lang="en-US" dirty="0"/>
              <a:t> </a:t>
            </a:r>
            <a:r>
              <a:rPr lang="en-US" dirty="0" err="1"/>
              <a:t>desteklemediğini</a:t>
            </a:r>
            <a:r>
              <a:rPr lang="en-US" dirty="0"/>
              <a:t> </a:t>
            </a:r>
            <a:r>
              <a:rPr lang="en-US" dirty="0" err="1"/>
              <a:t>ya</a:t>
            </a:r>
            <a:r>
              <a:rPr lang="en-US" dirty="0"/>
              <a:t> da </a:t>
            </a:r>
            <a:r>
              <a:rPr lang="en-US" dirty="0" err="1"/>
              <a:t>onunla</a:t>
            </a:r>
            <a:r>
              <a:rPr lang="en-US" dirty="0"/>
              <a:t> </a:t>
            </a:r>
            <a:r>
              <a:rPr lang="en-US" dirty="0" err="1"/>
              <a:t>ilgisiz</a:t>
            </a:r>
            <a:r>
              <a:rPr lang="en-US" dirty="0"/>
              <a:t> </a:t>
            </a:r>
            <a:r>
              <a:rPr lang="en-US" dirty="0" err="1"/>
              <a:t>olup</a:t>
            </a:r>
            <a:r>
              <a:rPr lang="en-US" dirty="0"/>
              <a:t> </a:t>
            </a:r>
            <a:r>
              <a:rPr lang="en-US" dirty="0" err="1"/>
              <a:t>olmadığını</a:t>
            </a:r>
            <a:r>
              <a:rPr lang="en-US" dirty="0"/>
              <a:t> </a:t>
            </a:r>
            <a:r>
              <a:rPr lang="en-US" dirty="0" err="1"/>
              <a:t>tespit</a:t>
            </a:r>
            <a:r>
              <a:rPr lang="en-US" dirty="0"/>
              <a:t> </a:t>
            </a:r>
            <a:r>
              <a:rPr lang="en-US" dirty="0" err="1"/>
              <a:t>etme</a:t>
            </a:r>
            <a:r>
              <a:rPr lang="en-US" dirty="0"/>
              <a:t> </a:t>
            </a:r>
            <a:r>
              <a:rPr lang="en-US" dirty="0" err="1"/>
              <a:t>işlemi</a:t>
            </a:r>
            <a:r>
              <a:rPr lang="en-US" dirty="0"/>
              <a:t> NLI </a:t>
            </a:r>
            <a:r>
              <a:rPr lang="en-US" dirty="0" err="1"/>
              <a:t>kapsamına</a:t>
            </a:r>
            <a:r>
              <a:rPr lang="en-US" dirty="0"/>
              <a:t> </a:t>
            </a:r>
            <a:r>
              <a:rPr lang="en-US" dirty="0" err="1"/>
              <a:t>girer</a:t>
            </a:r>
            <a:r>
              <a:rPr lang="en-US" dirty="0"/>
              <a:t>. Bu </a:t>
            </a:r>
            <a:r>
              <a:rPr lang="en-US" dirty="0" err="1"/>
              <a:t>yöntem</a:t>
            </a:r>
            <a:r>
              <a:rPr lang="en-US" dirty="0"/>
              <a:t>, </a:t>
            </a:r>
            <a:r>
              <a:rPr lang="en-US" dirty="0" err="1"/>
              <a:t>makine</a:t>
            </a:r>
            <a:r>
              <a:rPr lang="en-US" dirty="0"/>
              <a:t> </a:t>
            </a:r>
            <a:r>
              <a:rPr lang="en-US" dirty="0" err="1"/>
              <a:t>öğrenimi</a:t>
            </a:r>
            <a:r>
              <a:rPr lang="en-US" dirty="0"/>
              <a:t> </a:t>
            </a:r>
            <a:r>
              <a:rPr lang="en-US" dirty="0" err="1"/>
              <a:t>modellerinin</a:t>
            </a:r>
            <a:r>
              <a:rPr lang="en-US" dirty="0"/>
              <a:t> </a:t>
            </a:r>
            <a:r>
              <a:rPr lang="en-US" dirty="0" err="1"/>
              <a:t>metinler</a:t>
            </a:r>
            <a:r>
              <a:rPr lang="en-US" dirty="0"/>
              <a:t> </a:t>
            </a:r>
            <a:r>
              <a:rPr lang="en-US" dirty="0" err="1"/>
              <a:t>arasındaki</a:t>
            </a:r>
            <a:r>
              <a:rPr lang="en-US" dirty="0"/>
              <a:t> </a:t>
            </a:r>
            <a:r>
              <a:rPr lang="en-US" dirty="0" err="1"/>
              <a:t>ilişkileri</a:t>
            </a:r>
            <a:r>
              <a:rPr lang="en-US" dirty="0"/>
              <a:t> </a:t>
            </a:r>
            <a:r>
              <a:rPr lang="en-US" dirty="0" err="1"/>
              <a:t>anlamasına</a:t>
            </a:r>
            <a:r>
              <a:rPr lang="en-US" dirty="0"/>
              <a:t> </a:t>
            </a:r>
            <a:r>
              <a:rPr lang="en-US" dirty="0" err="1"/>
              <a:t>ve</a:t>
            </a:r>
            <a:r>
              <a:rPr lang="en-US" dirty="0"/>
              <a:t> </a:t>
            </a:r>
            <a:r>
              <a:rPr lang="en-US" dirty="0" err="1"/>
              <a:t>daha</a:t>
            </a:r>
            <a:r>
              <a:rPr lang="en-US" dirty="0"/>
              <a:t> </a:t>
            </a:r>
            <a:r>
              <a:rPr lang="en-US" dirty="0" err="1"/>
              <a:t>karmaşık</a:t>
            </a:r>
            <a:r>
              <a:rPr lang="en-US" dirty="0"/>
              <a:t> </a:t>
            </a:r>
            <a:r>
              <a:rPr lang="en-US" dirty="0" err="1"/>
              <a:t>doğal</a:t>
            </a:r>
            <a:r>
              <a:rPr lang="en-US" dirty="0"/>
              <a:t> </a:t>
            </a:r>
            <a:r>
              <a:rPr lang="en-US" dirty="0" err="1"/>
              <a:t>dil</a:t>
            </a:r>
            <a:r>
              <a:rPr lang="en-US" dirty="0"/>
              <a:t> </a:t>
            </a:r>
            <a:r>
              <a:rPr lang="en-US" dirty="0" err="1"/>
              <a:t>anlama</a:t>
            </a:r>
            <a:r>
              <a:rPr lang="en-US" dirty="0"/>
              <a:t> </a:t>
            </a:r>
            <a:r>
              <a:rPr lang="en-US" dirty="0" err="1"/>
              <a:t>görevlerinde</a:t>
            </a:r>
            <a:r>
              <a:rPr lang="en-US" dirty="0"/>
              <a:t> </a:t>
            </a:r>
            <a:r>
              <a:rPr lang="en-US" dirty="0" err="1"/>
              <a:t>başarılı</a:t>
            </a:r>
            <a:r>
              <a:rPr lang="en-US" dirty="0"/>
              <a:t> </a:t>
            </a:r>
            <a:r>
              <a:rPr lang="en-US" dirty="0" err="1"/>
              <a:t>olmasına</a:t>
            </a:r>
            <a:r>
              <a:rPr lang="en-US" dirty="0"/>
              <a:t> </a:t>
            </a:r>
            <a:r>
              <a:rPr lang="en-US" dirty="0" err="1"/>
              <a:t>olanak</a:t>
            </a:r>
            <a:r>
              <a:rPr lang="en-US" dirty="0"/>
              <a:t> </a:t>
            </a:r>
            <a:r>
              <a:rPr lang="en-US" dirty="0" err="1"/>
              <a:t>tanır</a:t>
            </a:r>
            <a:r>
              <a:rPr lang="en-US" dirty="0"/>
              <a:t>.</a:t>
            </a:r>
            <a:endParaRPr lang="tr-TR" dirty="0"/>
          </a:p>
          <a:p>
            <a:endParaRPr lang="en-US" dirty="0">
              <a:ea typeface="Calibri"/>
              <a:cs typeface="Calibri"/>
            </a:endParaRPr>
          </a:p>
        </p:txBody>
      </p:sp>
      <p:sp>
        <p:nvSpPr>
          <p:cNvPr id="4" name="Slayt Numarası Yer Tutucusu 3"/>
          <p:cNvSpPr>
            <a:spLocks noGrp="1"/>
          </p:cNvSpPr>
          <p:nvPr>
            <p:ph type="sldNum" sz="quarter" idx="5"/>
          </p:nvPr>
        </p:nvSpPr>
        <p:spPr/>
        <p:txBody>
          <a:bodyPr/>
          <a:lstStyle/>
          <a:p>
            <a:fld id="{31082173-E209-43AD-8FDD-E8413C011A86}" type="slidenum">
              <a:rPr lang="tr-TR"/>
              <a:t>6</a:t>
            </a:fld>
            <a:endParaRPr lang="tr-TR"/>
          </a:p>
        </p:txBody>
      </p:sp>
    </p:spTree>
    <p:extLst>
      <p:ext uri="{BB962C8B-B14F-4D97-AF65-F5344CB8AC3E}">
        <p14:creationId xmlns:p14="http://schemas.microsoft.com/office/powerpoint/2010/main" val="2248669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5/5/2024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5227823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11A6AA8-A04B-4104-9AE2-BD48D340E27F}"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13359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4E0BF79-FAC6-4A96-8DE1-F7B82E2E1652}"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36771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5/5/2024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93722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5/5/2024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01136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5/5/2024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95637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5/5/2024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97643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5/5/2024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29179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5/5/2024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44378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5/5/2024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06517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5/5/2024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4293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2FF5DD9-2C52-442D-92E2-8072C0C3D7CD}"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4082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5/5/2024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05589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5/5/2024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879097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5/5/2024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53912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5/5/2024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2362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5/5/2024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8834315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BD3D6FB-79CC-4683-A046-BBE785BA1BED}"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6879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512B3E8-48F1-4B23-8498-D8A04A81EC9C}"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6397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5650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5356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dirty="0"/>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5/5/2024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493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dirty="0"/>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5/5/2024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9155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5/5/2024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2361828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5/5/2024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8598159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72113B-41FA-450E-B533-F51733045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pic>
        <p:nvPicPr>
          <p:cNvPr id="5" name="Resim 4" descr="el yazısı içeren bir resim&#10;&#10;Açıklama otomatik olarak oluşturuldu">
            <a:extLst>
              <a:ext uri="{FF2B5EF4-FFF2-40B4-BE49-F238E27FC236}">
                <a16:creationId xmlns:a16="http://schemas.microsoft.com/office/drawing/2014/main" id="{2E0A2370-4664-816B-3A2A-940DA5F32170}"/>
              </a:ext>
            </a:extLst>
          </p:cNvPr>
          <p:cNvPicPr>
            <a:picLocks noChangeAspect="1"/>
          </p:cNvPicPr>
          <p:nvPr/>
        </p:nvPicPr>
        <p:blipFill rotWithShape="1">
          <a:blip r:embed="rId2"/>
          <a:srcRect l="11111"/>
          <a:stretch/>
        </p:blipFill>
        <p:spPr>
          <a:xfrm>
            <a:off x="7228703" y="2383069"/>
            <a:ext cx="3750954" cy="2109908"/>
          </a:xfrm>
          <a:prstGeom prst="rect">
            <a:avLst/>
          </a:prstGeom>
        </p:spPr>
      </p:pic>
      <p:sp>
        <p:nvSpPr>
          <p:cNvPr id="7" name="Rectangle 11">
            <a:extLst>
              <a:ext uri="{FF2B5EF4-FFF2-40B4-BE49-F238E27FC236}">
                <a16:creationId xmlns:a16="http://schemas.microsoft.com/office/drawing/2014/main" id="{3CB5E9E0-7C44-46B5-B3E8-E62887B31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2" name="Başlık 1"/>
          <p:cNvSpPr>
            <a:spLocks noGrp="1"/>
          </p:cNvSpPr>
          <p:nvPr>
            <p:ph type="ctrTitle"/>
          </p:nvPr>
        </p:nvSpPr>
        <p:spPr>
          <a:xfrm>
            <a:off x="1136849" y="1348844"/>
            <a:ext cx="5716338" cy="3042706"/>
          </a:xfrm>
        </p:spPr>
        <p:txBody>
          <a:bodyPr vert="horz" lIns="91440" tIns="45720" rIns="91440" bIns="45720" rtlCol="0">
            <a:normAutofit/>
          </a:bodyPr>
          <a:lstStyle/>
          <a:p>
            <a:r>
              <a:rPr lang="en-US" sz="3800" i="1"/>
              <a:t>Almanac — Retrieval-Augmented Language</a:t>
            </a:r>
          </a:p>
          <a:p>
            <a:r>
              <a:rPr lang="en-US" sz="3800" i="1"/>
              <a:t>Models for Clinical Medicine</a:t>
            </a:r>
          </a:p>
        </p:txBody>
      </p:sp>
      <p:sp>
        <p:nvSpPr>
          <p:cNvPr id="3" name="Alt Başlık 2"/>
          <p:cNvSpPr>
            <a:spLocks noGrp="1"/>
          </p:cNvSpPr>
          <p:nvPr>
            <p:ph type="subTitle" idx="1"/>
          </p:nvPr>
        </p:nvSpPr>
        <p:spPr>
          <a:xfrm>
            <a:off x="1317386" y="4682062"/>
            <a:ext cx="5355264" cy="950253"/>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100" b="1"/>
              <a:t>Ders:</a:t>
            </a:r>
            <a:r>
              <a:rPr lang="en-US" sz="1100"/>
              <a:t>Doğal Dil İşlemeye Kavramsal Bir Bakış</a:t>
            </a:r>
          </a:p>
          <a:p>
            <a:pPr indent="-228600">
              <a:lnSpc>
                <a:spcPct val="90000"/>
              </a:lnSpc>
              <a:spcAft>
                <a:spcPts val="600"/>
              </a:spcAft>
              <a:buFont typeface="Arial" panose="020B0604020202020204" pitchFamily="34" charset="0"/>
              <a:buChar char="•"/>
            </a:pPr>
            <a:r>
              <a:rPr lang="en-US" sz="1100" b="1"/>
              <a:t>HOCA:</a:t>
            </a:r>
            <a:r>
              <a:rPr lang="en-US" sz="1100"/>
              <a:t>Banu diri</a:t>
            </a:r>
          </a:p>
          <a:p>
            <a:pPr indent="-228600">
              <a:lnSpc>
                <a:spcPct val="90000"/>
              </a:lnSpc>
              <a:spcAft>
                <a:spcPts val="600"/>
              </a:spcAft>
              <a:buFont typeface="Arial" panose="020B0604020202020204" pitchFamily="34" charset="0"/>
              <a:buChar char="•"/>
            </a:pPr>
            <a:r>
              <a:rPr lang="en-US" sz="1100" b="1"/>
              <a:t>Sunan:</a:t>
            </a:r>
            <a:r>
              <a:rPr lang="en-US" sz="1100"/>
              <a:t>Muhammed kayra bulut</a:t>
            </a:r>
          </a:p>
          <a:p>
            <a:pPr indent="-228600">
              <a:lnSpc>
                <a:spcPct val="90000"/>
              </a:lnSpc>
              <a:spcAft>
                <a:spcPts val="600"/>
              </a:spcAft>
              <a:buFont typeface="Arial" panose="020B0604020202020204" pitchFamily="34" charset="0"/>
              <a:buChar char="•"/>
            </a:pPr>
            <a:r>
              <a:rPr lang="en-US" sz="1100" b="1"/>
              <a:t>Nu:</a:t>
            </a:r>
            <a:r>
              <a:rPr lang="en-US" sz="1100"/>
              <a:t>23501059</a:t>
            </a:r>
          </a:p>
        </p:txBody>
      </p:sp>
      <p:sp>
        <p:nvSpPr>
          <p:cNvPr id="8" name="Rectangle 13">
            <a:extLst>
              <a:ext uri="{FF2B5EF4-FFF2-40B4-BE49-F238E27FC236}">
                <a16:creationId xmlns:a16="http://schemas.microsoft.com/office/drawing/2014/main" id="{1EF88855-34D7-45DF-9DB8-682E4A358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4898"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5">
            <a:extLst>
              <a:ext uri="{FF2B5EF4-FFF2-40B4-BE49-F238E27FC236}">
                <a16:creationId xmlns:a16="http://schemas.microsoft.com/office/drawing/2014/main" id="{BC6981A1-6AD0-44A6-84F4-420410F3B2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D9FF0FB-30CE-40B4-B3F2-A565E71CE2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83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216A06-7EF2-4C72-8D1E-8959D3EB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72FAD269-AE5E-DEE1-C0D4-E007D4F8F1B0}"/>
              </a:ext>
            </a:extLst>
          </p:cNvPr>
          <p:cNvSpPr txBox="1"/>
          <p:nvPr/>
        </p:nvSpPr>
        <p:spPr>
          <a:xfrm>
            <a:off x="2822985" y="6487310"/>
            <a:ext cx="57374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solidFill>
                  <a:schemeClr val="bg1">
                    <a:lumMod val="85000"/>
                  </a:schemeClr>
                </a:solidFill>
                <a:ea typeface="+mn-lt"/>
                <a:cs typeface="+mn-lt"/>
              </a:rPr>
              <a:t>diagrams.helpful</a:t>
            </a:r>
            <a:r>
              <a:rPr lang="en-US" dirty="0">
                <a:solidFill>
                  <a:schemeClr val="bg1">
                    <a:lumMod val="85000"/>
                  </a:schemeClr>
                </a:solidFill>
                <a:ea typeface="+mn-lt"/>
                <a:cs typeface="+mn-lt"/>
              </a:rPr>
              <a:t> </a:t>
            </a:r>
            <a:r>
              <a:rPr lang="en-US" err="1">
                <a:solidFill>
                  <a:schemeClr val="bg1">
                    <a:lumMod val="85000"/>
                  </a:schemeClr>
                </a:solidFill>
                <a:ea typeface="+mn-lt"/>
                <a:cs typeface="Segoe UI"/>
              </a:rPr>
              <a:t>sitesi</a:t>
            </a:r>
            <a:r>
              <a:rPr lang="en-US" dirty="0">
                <a:solidFill>
                  <a:schemeClr val="bg1">
                    <a:lumMod val="85000"/>
                  </a:schemeClr>
                </a:solidFill>
                <a:cs typeface="Segoe UI"/>
              </a:rPr>
              <a:t> </a:t>
            </a:r>
            <a:r>
              <a:rPr lang="en-US" err="1">
                <a:solidFill>
                  <a:schemeClr val="bg1">
                    <a:lumMod val="85000"/>
                  </a:schemeClr>
                </a:solidFill>
                <a:cs typeface="Segoe UI"/>
              </a:rPr>
              <a:t>yardımıyla</a:t>
            </a:r>
            <a:r>
              <a:rPr lang="en-US" dirty="0">
                <a:solidFill>
                  <a:schemeClr val="bg1">
                    <a:lumMod val="85000"/>
                  </a:schemeClr>
                </a:solidFill>
                <a:cs typeface="Segoe UI"/>
              </a:rPr>
              <a:t> </a:t>
            </a:r>
            <a:r>
              <a:rPr lang="en-US" err="1">
                <a:solidFill>
                  <a:schemeClr val="bg1">
                    <a:lumMod val="85000"/>
                  </a:schemeClr>
                </a:solidFill>
                <a:cs typeface="Segoe UI"/>
              </a:rPr>
              <a:t>oluşturulmuştur</a:t>
            </a:r>
            <a:endParaRPr lang="en-US">
              <a:solidFill>
                <a:schemeClr val="bg1">
                  <a:lumMod val="85000"/>
                </a:schemeClr>
              </a:solidFill>
              <a:cs typeface="Segoe UI"/>
            </a:endParaRPr>
          </a:p>
        </p:txBody>
      </p:sp>
      <p:pic>
        <p:nvPicPr>
          <p:cNvPr id="8" name="Grafik 7">
            <a:extLst>
              <a:ext uri="{FF2B5EF4-FFF2-40B4-BE49-F238E27FC236}">
                <a16:creationId xmlns:a16="http://schemas.microsoft.com/office/drawing/2014/main" id="{EAADF889-374F-CDEF-25F5-4123EB7745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43305" y="5043"/>
            <a:ext cx="8833035" cy="6466913"/>
          </a:xfrm>
          <a:prstGeom prst="rect">
            <a:avLst/>
          </a:prstGeom>
        </p:spPr>
      </p:pic>
    </p:spTree>
    <p:extLst>
      <p:ext uri="{BB962C8B-B14F-4D97-AF65-F5344CB8AC3E}">
        <p14:creationId xmlns:p14="http://schemas.microsoft.com/office/powerpoint/2010/main" val="115765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C0419C-CB13-113B-FF91-A170BE71CF9F}"/>
              </a:ext>
            </a:extLst>
          </p:cNvPr>
          <p:cNvSpPr>
            <a:spLocks noGrp="1"/>
          </p:cNvSpPr>
          <p:nvPr>
            <p:ph type="title"/>
          </p:nvPr>
        </p:nvSpPr>
        <p:spPr>
          <a:xfrm>
            <a:off x="838201" y="365125"/>
            <a:ext cx="3816095" cy="1807305"/>
          </a:xfrm>
        </p:spPr>
        <p:txBody>
          <a:bodyPr>
            <a:normAutofit/>
          </a:bodyPr>
          <a:lstStyle/>
          <a:p>
            <a:r>
              <a:rPr lang="tr-TR" b="1"/>
              <a:t>Sonuçlar ve Gelecek Vizyonu</a:t>
            </a:r>
            <a:endParaRPr lang="tr-TR"/>
          </a:p>
        </p:txBody>
      </p:sp>
      <p:sp>
        <p:nvSpPr>
          <p:cNvPr id="3" name="İçerik Yer Tutucusu 2">
            <a:extLst>
              <a:ext uri="{FF2B5EF4-FFF2-40B4-BE49-F238E27FC236}">
                <a16:creationId xmlns:a16="http://schemas.microsoft.com/office/drawing/2014/main" id="{B5D9E60D-5208-E5AA-3403-34A0EAA83562}"/>
              </a:ext>
            </a:extLst>
          </p:cNvPr>
          <p:cNvSpPr>
            <a:spLocks noGrp="1"/>
          </p:cNvSpPr>
          <p:nvPr>
            <p:ph idx="1"/>
          </p:nvPr>
        </p:nvSpPr>
        <p:spPr>
          <a:xfrm>
            <a:off x="838201" y="2333297"/>
            <a:ext cx="3816096" cy="3843666"/>
          </a:xfrm>
        </p:spPr>
        <p:txBody>
          <a:bodyPr vert="horz" lIns="91440" tIns="45720" rIns="91440" bIns="45720" rtlCol="0" anchor="t">
            <a:normAutofit/>
          </a:bodyPr>
          <a:lstStyle/>
          <a:p>
            <a:pPr marL="0" indent="0">
              <a:lnSpc>
                <a:spcPct val="90000"/>
              </a:lnSpc>
              <a:buNone/>
            </a:pPr>
            <a:r>
              <a:rPr lang="tr-TR" sz="1400" dirty="0">
                <a:solidFill>
                  <a:srgbClr val="000000"/>
                </a:solidFill>
                <a:ea typeface="+mn-lt"/>
                <a:cs typeface="+mn-lt"/>
              </a:rPr>
              <a:t>Sağlık alanında büyük dil modelleri (</a:t>
            </a:r>
            <a:r>
              <a:rPr lang="tr-TR" sz="1400" dirty="0" err="1">
                <a:solidFill>
                  <a:srgbClr val="000000"/>
                </a:solidFill>
                <a:ea typeface="+mn-lt"/>
                <a:cs typeface="+mn-lt"/>
              </a:rPr>
              <a:t>LLM'ler</a:t>
            </a:r>
            <a:r>
              <a:rPr lang="tr-TR" sz="1400" dirty="0">
                <a:solidFill>
                  <a:srgbClr val="000000"/>
                </a:solidFill>
                <a:ea typeface="+mn-lt"/>
                <a:cs typeface="+mn-lt"/>
              </a:rPr>
              <a:t>), veri analizinden hastalık teşhisine ve tedavi önerilerine kadar birçok konuda devrimsel bir etki oluşturma potansiyeline sahiptir. Bu modellerin gelecekteki entegrasyonu ile kişiye özel hasta bakımı, tıbbi araştırmalarda hızlanma ve genel sağlık hizmetlerinin geliştirilmesi gibi birçok olumlu sonuç beklenmektedir. Bununla birlikte, bu potansiyelin gerçekleşmesi, veri güvenliği, model şeffaflığı ve etik standartlar gibi alanlardaki zorlukların aşılmasını gerektirecektir. Ayrıca, yapay zekanın yanlış bilgi üretme (halüsinasyon) gibi teknolojik sınırlamalarının üstesinden gelmek için sürekli iyileştirmeler ve denetimler gerekecektir.</a:t>
            </a:r>
            <a:endParaRPr lang="tr-TR" dirty="0"/>
          </a:p>
        </p:txBody>
      </p:sp>
      <p:pic>
        <p:nvPicPr>
          <p:cNvPr id="4" name="Resim 3" descr="Yapay zeka işinizi ne zaman elinizden alacak: 10 sektörden tahminler |  Independent Türkçe">
            <a:extLst>
              <a:ext uri="{FF2B5EF4-FFF2-40B4-BE49-F238E27FC236}">
                <a16:creationId xmlns:a16="http://schemas.microsoft.com/office/drawing/2014/main" id="{1443A4DB-7D18-9E13-34E2-60BF05574014}"/>
              </a:ext>
            </a:extLst>
          </p:cNvPr>
          <p:cNvPicPr>
            <a:picLocks noChangeAspect="1"/>
          </p:cNvPicPr>
          <p:nvPr/>
        </p:nvPicPr>
        <p:blipFill rotWithShape="1">
          <a:blip r:embed="rId2"/>
          <a:srcRect r="18281"/>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327015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AA447B94-7AAB-84EE-E025-7E7EDADA5780}"/>
              </a:ext>
            </a:extLst>
          </p:cNvPr>
          <p:cNvSpPr txBox="1"/>
          <p:nvPr/>
        </p:nvSpPr>
        <p:spPr>
          <a:xfrm>
            <a:off x="3495339" y="6263192"/>
            <a:ext cx="57374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solidFill>
                  <a:srgbClr val="D9D9D9"/>
                </a:solidFill>
                <a:cs typeface="Segoe UI"/>
              </a:rPr>
              <a:t>blocksandarrows</a:t>
            </a:r>
            <a:r>
              <a:rPr lang="en-US" dirty="0">
                <a:solidFill>
                  <a:srgbClr val="D9D9D9"/>
                </a:solidFill>
                <a:cs typeface="Segoe UI"/>
              </a:rPr>
              <a:t> </a:t>
            </a:r>
            <a:r>
              <a:rPr lang="en-US" dirty="0" err="1">
                <a:solidFill>
                  <a:srgbClr val="D9D9D9"/>
                </a:solidFill>
                <a:cs typeface="Segoe UI"/>
              </a:rPr>
              <a:t>sitesi</a:t>
            </a:r>
            <a:r>
              <a:rPr lang="en-US" dirty="0">
                <a:solidFill>
                  <a:srgbClr val="D9D9D9"/>
                </a:solidFill>
                <a:cs typeface="Segoe UI"/>
              </a:rPr>
              <a:t> </a:t>
            </a:r>
            <a:r>
              <a:rPr lang="en-US" dirty="0" err="1">
                <a:solidFill>
                  <a:srgbClr val="D9D9D9"/>
                </a:solidFill>
                <a:cs typeface="Segoe UI"/>
              </a:rPr>
              <a:t>yardımıyla</a:t>
            </a:r>
            <a:r>
              <a:rPr lang="en-US" dirty="0">
                <a:solidFill>
                  <a:srgbClr val="D9D9D9"/>
                </a:solidFill>
                <a:cs typeface="Segoe UI"/>
              </a:rPr>
              <a:t> </a:t>
            </a:r>
            <a:r>
              <a:rPr lang="en-US" dirty="0" err="1">
                <a:solidFill>
                  <a:srgbClr val="D9D9D9"/>
                </a:solidFill>
                <a:cs typeface="Segoe UI"/>
              </a:rPr>
              <a:t>oluşturulmuştur</a:t>
            </a:r>
            <a:endParaRPr lang="tr-TR" dirty="0" err="1"/>
          </a:p>
        </p:txBody>
      </p:sp>
      <p:pic>
        <p:nvPicPr>
          <p:cNvPr id="6" name="İçerik Yer Tutucusu 5" descr="metin, Post-it notu, ekran görüntüsü, yazı tipi içeren bir resim&#10;&#10;Açıklama otomatik olarak oluşturuldu">
            <a:extLst>
              <a:ext uri="{FF2B5EF4-FFF2-40B4-BE49-F238E27FC236}">
                <a16:creationId xmlns:a16="http://schemas.microsoft.com/office/drawing/2014/main" id="{91AB1CD5-CFBF-0532-F456-0B81E9757AE6}"/>
              </a:ext>
            </a:extLst>
          </p:cNvPr>
          <p:cNvPicPr>
            <a:picLocks noGrp="1" noChangeAspect="1"/>
          </p:cNvPicPr>
          <p:nvPr>
            <p:ph idx="1"/>
          </p:nvPr>
        </p:nvPicPr>
        <p:blipFill>
          <a:blip r:embed="rId2"/>
          <a:stretch>
            <a:fillRect/>
          </a:stretch>
        </p:blipFill>
        <p:spPr>
          <a:xfrm>
            <a:off x="312616" y="1611831"/>
            <a:ext cx="11283460" cy="3273265"/>
          </a:xfrm>
        </p:spPr>
      </p:pic>
    </p:spTree>
    <p:extLst>
      <p:ext uri="{BB962C8B-B14F-4D97-AF65-F5344CB8AC3E}">
        <p14:creationId xmlns:p14="http://schemas.microsoft.com/office/powerpoint/2010/main" val="4278201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descr="metin, ekran görüntüsü, diyagram, çizgi içeren bir resim&#10;&#10;Açıklama otomatik olarak oluşturuldu">
            <a:extLst>
              <a:ext uri="{FF2B5EF4-FFF2-40B4-BE49-F238E27FC236}">
                <a16:creationId xmlns:a16="http://schemas.microsoft.com/office/drawing/2014/main" id="{4BD35291-506C-14DC-D26A-4BF60840DD9E}"/>
              </a:ext>
            </a:extLst>
          </p:cNvPr>
          <p:cNvPicPr>
            <a:picLocks noChangeAspect="1"/>
          </p:cNvPicPr>
          <p:nvPr/>
        </p:nvPicPr>
        <p:blipFill>
          <a:blip r:embed="rId2"/>
          <a:stretch>
            <a:fillRect/>
          </a:stretch>
        </p:blipFill>
        <p:spPr>
          <a:xfrm>
            <a:off x="322385" y="931351"/>
            <a:ext cx="11537460" cy="4243065"/>
          </a:xfrm>
          <a:prstGeom prst="rect">
            <a:avLst/>
          </a:prstGeom>
        </p:spPr>
      </p:pic>
    </p:spTree>
    <p:extLst>
      <p:ext uri="{BB962C8B-B14F-4D97-AF65-F5344CB8AC3E}">
        <p14:creationId xmlns:p14="http://schemas.microsoft.com/office/powerpoint/2010/main" val="896653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diyagram, çizgi içeren bir resim&#10;&#10;Açıklama otomatik olarak oluşturuldu">
            <a:extLst>
              <a:ext uri="{FF2B5EF4-FFF2-40B4-BE49-F238E27FC236}">
                <a16:creationId xmlns:a16="http://schemas.microsoft.com/office/drawing/2014/main" id="{74F62CE1-F1A8-5336-E622-529DB8F2B73B}"/>
              </a:ext>
            </a:extLst>
          </p:cNvPr>
          <p:cNvPicPr>
            <a:picLocks noChangeAspect="1"/>
          </p:cNvPicPr>
          <p:nvPr/>
        </p:nvPicPr>
        <p:blipFill>
          <a:blip r:embed="rId2"/>
          <a:stretch>
            <a:fillRect/>
          </a:stretch>
        </p:blipFill>
        <p:spPr>
          <a:xfrm>
            <a:off x="928078" y="175846"/>
            <a:ext cx="10404230" cy="6506308"/>
          </a:xfrm>
          <a:prstGeom prst="rect">
            <a:avLst/>
          </a:prstGeom>
        </p:spPr>
      </p:pic>
    </p:spTree>
    <p:extLst>
      <p:ext uri="{BB962C8B-B14F-4D97-AF65-F5344CB8AC3E}">
        <p14:creationId xmlns:p14="http://schemas.microsoft.com/office/powerpoint/2010/main" val="1922109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60297A9-89E8-9F1B-CDD6-24154D772E8D}"/>
              </a:ext>
            </a:extLst>
          </p:cNvPr>
          <p:cNvSpPr>
            <a:spLocks noGrp="1"/>
          </p:cNvSpPr>
          <p:nvPr>
            <p:ph idx="1"/>
          </p:nvPr>
        </p:nvSpPr>
        <p:spPr>
          <a:xfrm>
            <a:off x="838200" y="1107440"/>
            <a:ext cx="10515600" cy="4160520"/>
          </a:xfrm>
        </p:spPr>
        <p:txBody>
          <a:bodyPr vert="horz" lIns="91440" tIns="45720" rIns="91440" bIns="45720" rtlCol="0" anchor="ctr">
            <a:normAutofit/>
          </a:bodyPr>
          <a:lstStyle/>
          <a:p>
            <a:pPr marL="0" indent="0" algn="ctr">
              <a:buNone/>
            </a:pPr>
            <a:r>
              <a:rPr lang="tr-TR" dirty="0"/>
              <a:t>SON</a:t>
            </a:r>
          </a:p>
        </p:txBody>
      </p:sp>
    </p:spTree>
    <p:extLst>
      <p:ext uri="{BB962C8B-B14F-4D97-AF65-F5344CB8AC3E}">
        <p14:creationId xmlns:p14="http://schemas.microsoft.com/office/powerpoint/2010/main" val="357221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06E847-E7F9-B706-2360-DE8F4321FD95}"/>
              </a:ext>
            </a:extLst>
          </p:cNvPr>
          <p:cNvSpPr>
            <a:spLocks noGrp="1"/>
          </p:cNvSpPr>
          <p:nvPr>
            <p:ph type="title"/>
          </p:nvPr>
        </p:nvSpPr>
        <p:spPr/>
        <p:txBody>
          <a:bodyPr>
            <a:normAutofit/>
          </a:bodyPr>
          <a:lstStyle/>
          <a:p>
            <a:r>
              <a:rPr lang="tr-TR" b="1">
                <a:ea typeface="+mj-lt"/>
                <a:cs typeface="+mj-lt"/>
              </a:rPr>
              <a:t>Giriş</a:t>
            </a:r>
            <a:endParaRPr lang="tr-TR">
              <a:ea typeface="+mj-lt"/>
              <a:cs typeface="+mj-lt"/>
            </a:endParaRPr>
          </a:p>
        </p:txBody>
      </p:sp>
      <p:sp>
        <p:nvSpPr>
          <p:cNvPr id="3" name="İçerik Yer Tutucusu 2">
            <a:extLst>
              <a:ext uri="{FF2B5EF4-FFF2-40B4-BE49-F238E27FC236}">
                <a16:creationId xmlns:a16="http://schemas.microsoft.com/office/drawing/2014/main" id="{185A8EC7-F2D9-6CAE-8C3A-278AB3D1A9AD}"/>
              </a:ext>
            </a:extLst>
          </p:cNvPr>
          <p:cNvSpPr>
            <a:spLocks noGrp="1"/>
          </p:cNvSpPr>
          <p:nvPr>
            <p:ph idx="1"/>
          </p:nvPr>
        </p:nvSpPr>
        <p:spPr>
          <a:xfrm>
            <a:off x="838201" y="2013625"/>
            <a:ext cx="4614759" cy="4163337"/>
          </a:xfrm>
        </p:spPr>
        <p:txBody>
          <a:bodyPr vert="horz" lIns="91440" tIns="45720" rIns="91440" bIns="45720" rtlCol="0" anchor="t">
            <a:normAutofit/>
          </a:bodyPr>
          <a:lstStyle/>
          <a:p>
            <a:pPr marL="0" indent="0">
              <a:buNone/>
            </a:pPr>
            <a:r>
              <a:rPr lang="tr-TR" sz="2000" dirty="0">
                <a:solidFill>
                  <a:srgbClr val="000000"/>
                </a:solidFill>
                <a:ea typeface="+mn-lt"/>
                <a:cs typeface="+mn-lt"/>
              </a:rPr>
              <a:t>Son dönemlerde, sağlık sektöründe büyük dil modelleri (</a:t>
            </a:r>
            <a:r>
              <a:rPr lang="tr-TR" sz="2000" dirty="0" err="1">
                <a:solidFill>
                  <a:srgbClr val="000000"/>
                </a:solidFill>
                <a:ea typeface="+mn-lt"/>
                <a:cs typeface="+mn-lt"/>
              </a:rPr>
              <a:t>LLM'ler</a:t>
            </a:r>
            <a:r>
              <a:rPr lang="tr-TR" sz="2000" dirty="0">
                <a:solidFill>
                  <a:srgbClr val="000000"/>
                </a:solidFill>
                <a:ea typeface="+mn-lt"/>
                <a:cs typeface="+mn-lt"/>
              </a:rPr>
              <a:t>) giderek daha fazla önem kazanmış ve klinik karar alma süreçlerinden hasta iletişimine kadar pek çok alanda kullanılmaya başlanmıştır. Bu modeller, doğal dil işleme (NLP) teknolojileri aracılığıyla büyük veri setlerinden bilgi edinir ve sağlık hizmetlerinin verimliliğini artırma potansiyeline sahiptir.</a:t>
            </a:r>
            <a:endParaRPr lang="tr-TR"/>
          </a:p>
        </p:txBody>
      </p:sp>
      <p:pic>
        <p:nvPicPr>
          <p:cNvPr id="5" name="Resim 4" descr="grafik, logo, simge, sembol, yazı tipi içeren bir resim&#10;&#10;Açıklama otomatik olarak oluşturuldu">
            <a:extLst>
              <a:ext uri="{FF2B5EF4-FFF2-40B4-BE49-F238E27FC236}">
                <a16:creationId xmlns:a16="http://schemas.microsoft.com/office/drawing/2014/main" id="{0E45810E-909B-6AA8-59B1-0F4BF7A4D0F5}"/>
              </a:ext>
            </a:extLst>
          </p:cNvPr>
          <p:cNvPicPr>
            <a:picLocks noChangeAspect="1"/>
          </p:cNvPicPr>
          <p:nvPr/>
        </p:nvPicPr>
        <p:blipFill>
          <a:blip r:embed="rId2"/>
          <a:stretch>
            <a:fillRect/>
          </a:stretch>
        </p:blipFill>
        <p:spPr>
          <a:xfrm>
            <a:off x="7443538" y="3365571"/>
            <a:ext cx="2775284" cy="1554159"/>
          </a:xfrm>
          <a:prstGeom prst="rect">
            <a:avLst/>
          </a:prstGeom>
        </p:spPr>
      </p:pic>
    </p:spTree>
    <p:extLst>
      <p:ext uri="{BB962C8B-B14F-4D97-AF65-F5344CB8AC3E}">
        <p14:creationId xmlns:p14="http://schemas.microsoft.com/office/powerpoint/2010/main" val="206814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sanat, devre, grafik tasarım, ekran görüntüsü içeren bir resim&#10;&#10;Açıklama otomatik olarak oluşturuldu">
            <a:extLst>
              <a:ext uri="{FF2B5EF4-FFF2-40B4-BE49-F238E27FC236}">
                <a16:creationId xmlns:a16="http://schemas.microsoft.com/office/drawing/2014/main" id="{43302A1D-32E2-E2CB-4CF0-DE18966D471A}"/>
              </a:ext>
            </a:extLst>
          </p:cNvPr>
          <p:cNvPicPr>
            <a:picLocks noChangeAspect="1"/>
          </p:cNvPicPr>
          <p:nvPr/>
        </p:nvPicPr>
        <p:blipFill>
          <a:blip r:embed="rId2"/>
          <a:stretch>
            <a:fillRect/>
          </a:stretch>
        </p:blipFill>
        <p:spPr>
          <a:xfrm>
            <a:off x="601134" y="2601257"/>
            <a:ext cx="3195204" cy="1828904"/>
          </a:xfrm>
          <a:prstGeom prst="rect">
            <a:avLst/>
          </a:prstGeom>
        </p:spPr>
      </p:pic>
      <p:sp>
        <p:nvSpPr>
          <p:cNvPr id="3" name="İçerik Yer Tutucusu 2">
            <a:extLst>
              <a:ext uri="{FF2B5EF4-FFF2-40B4-BE49-F238E27FC236}">
                <a16:creationId xmlns:a16="http://schemas.microsoft.com/office/drawing/2014/main" id="{27CF5B05-9CD1-1B40-440B-2940238AD8BF}"/>
              </a:ext>
            </a:extLst>
          </p:cNvPr>
          <p:cNvSpPr>
            <a:spLocks noGrp="1"/>
          </p:cNvSpPr>
          <p:nvPr>
            <p:ph idx="1"/>
          </p:nvPr>
        </p:nvSpPr>
        <p:spPr>
          <a:xfrm>
            <a:off x="6513788" y="2497257"/>
            <a:ext cx="4840010" cy="3679705"/>
          </a:xfrm>
        </p:spPr>
        <p:txBody>
          <a:bodyPr vert="horz" lIns="91440" tIns="45720" rIns="91440" bIns="45720" rtlCol="0">
            <a:normAutofit/>
          </a:bodyPr>
          <a:lstStyle/>
          <a:p>
            <a:pPr marL="0" indent="0">
              <a:buNone/>
            </a:pPr>
            <a:r>
              <a:rPr lang="tr-TR" sz="2000" dirty="0">
                <a:ea typeface="+mn-lt"/>
                <a:cs typeface="+mn-lt"/>
              </a:rPr>
              <a:t>Büyük dil modelleri (</a:t>
            </a:r>
            <a:r>
              <a:rPr lang="tr-TR" sz="2000" dirty="0" err="1">
                <a:ea typeface="+mn-lt"/>
                <a:cs typeface="+mn-lt"/>
              </a:rPr>
              <a:t>LLM'ler</a:t>
            </a:r>
            <a:r>
              <a:rPr lang="tr-TR" sz="2000" dirty="0">
                <a:ea typeface="+mn-lt"/>
                <a:cs typeface="+mn-lt"/>
              </a:rPr>
              <a:t>), sağlık çalışanlarına teşhis koyma, tedavi önerileri sunma, tıbbi literatürü inceleme ve hasta danışmanlığı gibi alanlarda destek sağlayabilir. Sağlık hizmetlerinde </a:t>
            </a:r>
            <a:r>
              <a:rPr lang="tr-TR" sz="2000" dirty="0" err="1">
                <a:ea typeface="+mn-lt"/>
                <a:cs typeface="+mn-lt"/>
              </a:rPr>
              <a:t>LLM'lerin</a:t>
            </a:r>
            <a:r>
              <a:rPr lang="tr-TR" sz="2000" dirty="0">
                <a:ea typeface="+mn-lt"/>
                <a:cs typeface="+mn-lt"/>
              </a:rPr>
              <a:t> kullanılması, daha hızlı ve kesin kararlar alınmasına olanak tanırken, hizmet kalitesini artırma ve tedavi süreçlerini geliştirme amacı taşır.</a:t>
            </a:r>
            <a:endParaRPr lang="tr-TR" sz="2000" dirty="0"/>
          </a:p>
        </p:txBody>
      </p:sp>
    </p:spTree>
    <p:extLst>
      <p:ext uri="{BB962C8B-B14F-4D97-AF65-F5344CB8AC3E}">
        <p14:creationId xmlns:p14="http://schemas.microsoft.com/office/powerpoint/2010/main" val="339699289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CA820FFC-DA40-B962-C583-BA4A35CB0F97}"/>
              </a:ext>
            </a:extLst>
          </p:cNvPr>
          <p:cNvSpPr txBox="1"/>
          <p:nvPr/>
        </p:nvSpPr>
        <p:spPr>
          <a:xfrm>
            <a:off x="3383280" y="5669280"/>
            <a:ext cx="57374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D9D9D9"/>
                </a:solidFill>
                <a:cs typeface="Segoe UI"/>
              </a:rPr>
              <a:t>(</a:t>
            </a:r>
            <a:r>
              <a:rPr lang="en-US" dirty="0" err="1">
                <a:solidFill>
                  <a:srgbClr val="D9D9D9"/>
                </a:solidFill>
                <a:cs typeface="Segoe UI"/>
              </a:rPr>
              <a:t>blocksandarrows</a:t>
            </a:r>
            <a:r>
              <a:rPr lang="en-US" dirty="0">
                <a:solidFill>
                  <a:srgbClr val="D9D9D9"/>
                </a:solidFill>
                <a:cs typeface="Segoe UI"/>
              </a:rPr>
              <a:t> </a:t>
            </a:r>
            <a:r>
              <a:rPr lang="en-US" dirty="0" err="1">
                <a:solidFill>
                  <a:srgbClr val="D9D9D9"/>
                </a:solidFill>
                <a:cs typeface="Segoe UI"/>
              </a:rPr>
              <a:t>sitesi</a:t>
            </a:r>
            <a:r>
              <a:rPr lang="en-US" dirty="0">
                <a:solidFill>
                  <a:srgbClr val="D9D9D9"/>
                </a:solidFill>
                <a:cs typeface="Segoe UI"/>
              </a:rPr>
              <a:t> </a:t>
            </a:r>
            <a:r>
              <a:rPr lang="en-US" dirty="0" err="1">
                <a:solidFill>
                  <a:srgbClr val="D9D9D9"/>
                </a:solidFill>
                <a:cs typeface="Segoe UI"/>
              </a:rPr>
              <a:t>yardımıyla</a:t>
            </a:r>
            <a:r>
              <a:rPr lang="en-US" dirty="0">
                <a:solidFill>
                  <a:srgbClr val="D9D9D9"/>
                </a:solidFill>
                <a:cs typeface="Segoe UI"/>
              </a:rPr>
              <a:t> </a:t>
            </a:r>
            <a:r>
              <a:rPr lang="en-US" dirty="0" err="1">
                <a:solidFill>
                  <a:srgbClr val="D9D9D9"/>
                </a:solidFill>
                <a:cs typeface="Segoe UI"/>
              </a:rPr>
              <a:t>oluşturulmuştur</a:t>
            </a:r>
            <a:r>
              <a:rPr lang="en-US" dirty="0">
                <a:solidFill>
                  <a:srgbClr val="D9D9D9"/>
                </a:solidFill>
                <a:cs typeface="Segoe UI"/>
              </a:rPr>
              <a:t>)</a:t>
            </a:r>
            <a:endParaRPr lang="tr-TR" dirty="0"/>
          </a:p>
        </p:txBody>
      </p:sp>
      <p:pic>
        <p:nvPicPr>
          <p:cNvPr id="2" name="Grafik 1">
            <a:extLst>
              <a:ext uri="{FF2B5EF4-FFF2-40B4-BE49-F238E27FC236}">
                <a16:creationId xmlns:a16="http://schemas.microsoft.com/office/drawing/2014/main" id="{9D113371-17E4-2C82-2E85-C34D46F097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3461" y="258871"/>
            <a:ext cx="10335845" cy="4989141"/>
          </a:xfrm>
          <a:prstGeom prst="rect">
            <a:avLst/>
          </a:prstGeom>
        </p:spPr>
      </p:pic>
      <p:sp>
        <p:nvSpPr>
          <p:cNvPr id="3" name="Metin kutusu 2">
            <a:extLst>
              <a:ext uri="{FF2B5EF4-FFF2-40B4-BE49-F238E27FC236}">
                <a16:creationId xmlns:a16="http://schemas.microsoft.com/office/drawing/2014/main" id="{B6CBB679-FAE4-6E5D-0649-0843DF2191F0}"/>
              </a:ext>
            </a:extLst>
          </p:cNvPr>
          <p:cNvSpPr txBox="1"/>
          <p:nvPr/>
        </p:nvSpPr>
        <p:spPr>
          <a:xfrm>
            <a:off x="4296310" y="5298040"/>
            <a:ext cx="39932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LLM Potansiyel Kullanım Akışı</a:t>
            </a:r>
            <a:endParaRPr lang="tr-TR"/>
          </a:p>
        </p:txBody>
      </p:sp>
    </p:spTree>
    <p:extLst>
      <p:ext uri="{BB962C8B-B14F-4D97-AF65-F5344CB8AC3E}">
        <p14:creationId xmlns:p14="http://schemas.microsoft.com/office/powerpoint/2010/main" val="191271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822595-9ED6-2748-FCBA-6474E72B4E4A}"/>
              </a:ext>
            </a:extLst>
          </p:cNvPr>
          <p:cNvSpPr>
            <a:spLocks noGrp="1"/>
          </p:cNvSpPr>
          <p:nvPr>
            <p:ph type="title"/>
          </p:nvPr>
        </p:nvSpPr>
        <p:spPr>
          <a:xfrm>
            <a:off x="1066800" y="642594"/>
            <a:ext cx="10058400" cy="1371600"/>
          </a:xfrm>
        </p:spPr>
        <p:txBody>
          <a:bodyPr>
            <a:normAutofit/>
          </a:bodyPr>
          <a:lstStyle/>
          <a:p>
            <a:r>
              <a:rPr lang="tr-TR" sz="4400" b="1"/>
              <a:t>Büyük Dil Modelleri ve Klinik Karar Verme</a:t>
            </a:r>
            <a:endParaRPr lang="tr-TR" sz="4400"/>
          </a:p>
        </p:txBody>
      </p:sp>
      <p:sp>
        <p:nvSpPr>
          <p:cNvPr id="3" name="İçerik Yer Tutucusu 2">
            <a:extLst>
              <a:ext uri="{FF2B5EF4-FFF2-40B4-BE49-F238E27FC236}">
                <a16:creationId xmlns:a16="http://schemas.microsoft.com/office/drawing/2014/main" id="{4EB80A76-9B98-78F4-27E1-87993D9912AB}"/>
              </a:ext>
            </a:extLst>
          </p:cNvPr>
          <p:cNvSpPr>
            <a:spLocks noGrp="1"/>
          </p:cNvSpPr>
          <p:nvPr>
            <p:ph idx="1"/>
          </p:nvPr>
        </p:nvSpPr>
        <p:spPr>
          <a:xfrm>
            <a:off x="1066800" y="2103120"/>
            <a:ext cx="6485467" cy="3931920"/>
          </a:xfrm>
        </p:spPr>
        <p:txBody>
          <a:bodyPr vert="horz" lIns="91440" tIns="45720" rIns="91440" bIns="45720" rtlCol="0">
            <a:normAutofit/>
          </a:bodyPr>
          <a:lstStyle/>
          <a:p>
            <a:pPr marL="0" indent="0">
              <a:buNone/>
            </a:pPr>
            <a:r>
              <a:rPr lang="tr-TR">
                <a:ea typeface="+mn-lt"/>
                <a:cs typeface="+mn-lt"/>
              </a:rPr>
              <a:t>Büyük dil modelleri (</a:t>
            </a:r>
            <a:r>
              <a:rPr lang="tr-TR" err="1">
                <a:ea typeface="+mn-lt"/>
                <a:cs typeface="+mn-lt"/>
              </a:rPr>
              <a:t>LLM'ler</a:t>
            </a:r>
            <a:r>
              <a:rPr lang="tr-TR">
                <a:ea typeface="+mn-lt"/>
                <a:cs typeface="+mn-lt"/>
              </a:rPr>
              <a:t>), sağlık alanında önemli bir yenilik oluşturarak klinik karar alma süreçlerine yeni bir perspektif getirmiştir. </a:t>
            </a:r>
            <a:r>
              <a:rPr lang="tr-TR" err="1">
                <a:ea typeface="+mn-lt"/>
                <a:cs typeface="+mn-lt"/>
              </a:rPr>
              <a:t>LLM'lerin</a:t>
            </a:r>
            <a:r>
              <a:rPr lang="tr-TR">
                <a:ea typeface="+mn-lt"/>
                <a:cs typeface="+mn-lt"/>
              </a:rPr>
              <a:t> geniş klinik metinleri işleme, doğal dilde soruları çözümleme ve karmaşık tıbbi bilgileri bir araya getirme kabiliyetleri, doktorların ve sağlık uzmanlarının teşhis, tedavi planlaması ve hasta yönetimi gibi önemli görevlerde daha etkin kararlar vermesine destek olmaktadır.</a:t>
            </a:r>
            <a:endParaRPr lang="tr-TR"/>
          </a:p>
        </p:txBody>
      </p:sp>
      <p:pic>
        <p:nvPicPr>
          <p:cNvPr id="4" name="Resim 3" descr="sanat, taslak, çizim, tasarım içeren bir resim&#10;&#10;Açıklama otomatik olarak oluşturuldu">
            <a:extLst>
              <a:ext uri="{FF2B5EF4-FFF2-40B4-BE49-F238E27FC236}">
                <a16:creationId xmlns:a16="http://schemas.microsoft.com/office/drawing/2014/main" id="{DC084289-5D30-D02F-AF8F-3A08BB10CC95}"/>
              </a:ext>
            </a:extLst>
          </p:cNvPr>
          <p:cNvPicPr>
            <a:picLocks noChangeAspect="1"/>
          </p:cNvPicPr>
          <p:nvPr/>
        </p:nvPicPr>
        <p:blipFill rotWithShape="1">
          <a:blip r:embed="rId2"/>
          <a:srcRect l="14741" r="38709" b="1"/>
          <a:stretch/>
        </p:blipFill>
        <p:spPr>
          <a:xfrm>
            <a:off x="8020571" y="2161488"/>
            <a:ext cx="3019646" cy="3632643"/>
          </a:xfrm>
          <a:prstGeom prst="rect">
            <a:avLst/>
          </a:prstGeom>
        </p:spPr>
      </p:pic>
    </p:spTree>
    <p:extLst>
      <p:ext uri="{BB962C8B-B14F-4D97-AF65-F5344CB8AC3E}">
        <p14:creationId xmlns:p14="http://schemas.microsoft.com/office/powerpoint/2010/main" val="22011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useBgFill="1">
        <p:nvSpPr>
          <p:cNvPr id="15" name="Rectangle 16">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1" descr="kurgusal karakter, çizgi film, insan yüzü, kişi, şahıs içeren bir resim&#10;&#10;Açıklama otomatik olarak oluşturuldu">
            <a:extLst>
              <a:ext uri="{FF2B5EF4-FFF2-40B4-BE49-F238E27FC236}">
                <a16:creationId xmlns:a16="http://schemas.microsoft.com/office/drawing/2014/main" id="{DDBD80FF-7C04-BE4C-9C3A-707C7CC3869E}"/>
              </a:ext>
            </a:extLst>
          </p:cNvPr>
          <p:cNvPicPr>
            <a:picLocks noChangeAspect="1"/>
          </p:cNvPicPr>
          <p:nvPr/>
        </p:nvPicPr>
        <p:blipFill rotWithShape="1">
          <a:blip r:embed="rId3">
            <a:alphaModFix amt="35000"/>
          </a:blip>
          <a:srcRect b="10000"/>
          <a:stretch/>
        </p:blipFill>
        <p:spPr>
          <a:xfrm>
            <a:off x="20" y="10"/>
            <a:ext cx="12191980" cy="6857990"/>
          </a:xfrm>
          <a:prstGeom prst="rect">
            <a:avLst/>
          </a:prstGeom>
        </p:spPr>
      </p:pic>
      <p:sp>
        <p:nvSpPr>
          <p:cNvPr id="3" name="İçerik Yer Tutucusu 2">
            <a:extLst>
              <a:ext uri="{FF2B5EF4-FFF2-40B4-BE49-F238E27FC236}">
                <a16:creationId xmlns:a16="http://schemas.microsoft.com/office/drawing/2014/main" id="{1F2ECF27-2711-7810-EB02-815921E0A24F}"/>
              </a:ext>
            </a:extLst>
          </p:cNvPr>
          <p:cNvSpPr>
            <a:spLocks noGrp="1"/>
          </p:cNvSpPr>
          <p:nvPr>
            <p:ph idx="1"/>
          </p:nvPr>
        </p:nvSpPr>
        <p:spPr>
          <a:xfrm>
            <a:off x="1066800" y="2103120"/>
            <a:ext cx="10058400" cy="3931920"/>
          </a:xfrm>
        </p:spPr>
        <p:txBody>
          <a:bodyPr vert="horz" lIns="91440" tIns="45720" rIns="91440" bIns="45720" rtlCol="0" anchor="t">
            <a:normAutofit/>
          </a:bodyPr>
          <a:lstStyle/>
          <a:p>
            <a:pPr marL="0" indent="0">
              <a:buNone/>
            </a:pPr>
            <a:r>
              <a:rPr lang="tr-TR" dirty="0">
                <a:solidFill>
                  <a:srgbClr val="FFFFFF"/>
                </a:solidFill>
                <a:ea typeface="+mn-lt"/>
                <a:cs typeface="+mn-lt"/>
              </a:rPr>
              <a:t>Özellikle </a:t>
            </a:r>
            <a:r>
              <a:rPr lang="tr-TR" dirty="0" err="1">
                <a:solidFill>
                  <a:srgbClr val="FFFFFF"/>
                </a:solidFill>
                <a:ea typeface="+mn-lt"/>
                <a:cs typeface="+mn-lt"/>
              </a:rPr>
              <a:t>Almanac</a:t>
            </a:r>
            <a:r>
              <a:rPr lang="tr-TR" dirty="0">
                <a:solidFill>
                  <a:srgbClr val="FFFFFF"/>
                </a:solidFill>
                <a:ea typeface="+mn-lt"/>
                <a:cs typeface="+mn-lt"/>
              </a:rPr>
              <a:t> gibi gelişmiş dil modellemeleri, klinik bilgi tabanlarından ve araçlardan bilgi çekerek medikal soruları yanıtlama kapasitesiyle, sağlık hizmetlerinin daha etkili ve güvenli bir şekilde sunulmasını sağlayarak, klinik NLP alanında yeni bir çığır açmıştır. Bu modeller, klinik karar verme süreçlerinde, özellikle de adlandırılmış varlık tanıma (</a:t>
            </a:r>
            <a:r>
              <a:rPr lang="tr-TR" dirty="0" err="1">
                <a:solidFill>
                  <a:srgbClr val="FFFFFF"/>
                </a:solidFill>
                <a:ea typeface="+mn-lt"/>
                <a:cs typeface="+mn-lt"/>
              </a:rPr>
              <a:t>Named</a:t>
            </a:r>
            <a:r>
              <a:rPr lang="tr-TR" dirty="0">
                <a:solidFill>
                  <a:srgbClr val="FFFFFF"/>
                </a:solidFill>
                <a:ea typeface="+mn-lt"/>
                <a:cs typeface="+mn-lt"/>
              </a:rPr>
              <a:t> </a:t>
            </a:r>
            <a:r>
              <a:rPr lang="tr-TR" dirty="0" err="1">
                <a:solidFill>
                  <a:srgbClr val="FFFFFF"/>
                </a:solidFill>
                <a:ea typeface="+mn-lt"/>
                <a:cs typeface="+mn-lt"/>
              </a:rPr>
              <a:t>Entity</a:t>
            </a:r>
            <a:r>
              <a:rPr lang="tr-TR" dirty="0">
                <a:solidFill>
                  <a:srgbClr val="FFFFFF"/>
                </a:solidFill>
                <a:ea typeface="+mn-lt"/>
                <a:cs typeface="+mn-lt"/>
              </a:rPr>
              <a:t> </a:t>
            </a:r>
            <a:r>
              <a:rPr lang="tr-TR" dirty="0" err="1">
                <a:solidFill>
                  <a:srgbClr val="FFFFFF"/>
                </a:solidFill>
                <a:ea typeface="+mn-lt"/>
                <a:cs typeface="+mn-lt"/>
              </a:rPr>
              <a:t>Recognition</a:t>
            </a:r>
            <a:r>
              <a:rPr lang="tr-TR" dirty="0">
                <a:solidFill>
                  <a:srgbClr val="FFFFFF"/>
                </a:solidFill>
                <a:ea typeface="+mn-lt"/>
                <a:cs typeface="+mn-lt"/>
              </a:rPr>
              <a:t>, NER) ve doğal dil çıkarımı (Natural Language </a:t>
            </a:r>
            <a:r>
              <a:rPr lang="tr-TR" dirty="0" err="1">
                <a:solidFill>
                  <a:srgbClr val="FFFFFF"/>
                </a:solidFill>
                <a:ea typeface="+mn-lt"/>
                <a:cs typeface="+mn-lt"/>
              </a:rPr>
              <a:t>Inference</a:t>
            </a:r>
            <a:r>
              <a:rPr lang="tr-TR" dirty="0">
                <a:solidFill>
                  <a:srgbClr val="FFFFFF"/>
                </a:solidFill>
                <a:ea typeface="+mn-lt"/>
                <a:cs typeface="+mn-lt"/>
              </a:rPr>
              <a:t>, NLI) gibi alanlarda, klasik yöntemlere kıyasla önemli bir performans artışı sunmaktadır, böylece klinik uygulamalarda daha hızlı ve doğru bilgi erişimine olanak tanımaktadır.</a:t>
            </a:r>
            <a:endParaRPr lang="tr-TR" dirty="0"/>
          </a:p>
        </p:txBody>
      </p:sp>
      <p:sp>
        <p:nvSpPr>
          <p:cNvPr id="19" name="Rectangle 18">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28008725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588C38-3046-72AB-7496-1D152571A379}"/>
              </a:ext>
            </a:extLst>
          </p:cNvPr>
          <p:cNvSpPr>
            <a:spLocks noGrp="1"/>
          </p:cNvSpPr>
          <p:nvPr>
            <p:ph type="title"/>
          </p:nvPr>
        </p:nvSpPr>
        <p:spPr>
          <a:xfrm>
            <a:off x="838201" y="365125"/>
            <a:ext cx="5439675" cy="1807305"/>
          </a:xfrm>
        </p:spPr>
        <p:txBody>
          <a:bodyPr>
            <a:normAutofit fontScale="90000"/>
          </a:bodyPr>
          <a:lstStyle/>
          <a:p>
            <a:r>
              <a:rPr lang="tr-TR" b="1"/>
              <a:t>Model Performansının Değerlendirilmesi</a:t>
            </a:r>
            <a:endParaRPr lang="tr-TR"/>
          </a:p>
        </p:txBody>
      </p:sp>
      <p:sp>
        <p:nvSpPr>
          <p:cNvPr id="3" name="İçerik Yer Tutucusu 2">
            <a:extLst>
              <a:ext uri="{FF2B5EF4-FFF2-40B4-BE49-F238E27FC236}">
                <a16:creationId xmlns:a16="http://schemas.microsoft.com/office/drawing/2014/main" id="{2AB6CF89-4063-BAE6-0C69-3217DDF78311}"/>
              </a:ext>
            </a:extLst>
          </p:cNvPr>
          <p:cNvSpPr>
            <a:spLocks noGrp="1"/>
          </p:cNvSpPr>
          <p:nvPr>
            <p:ph idx="1"/>
          </p:nvPr>
        </p:nvSpPr>
        <p:spPr>
          <a:xfrm>
            <a:off x="838200" y="2333297"/>
            <a:ext cx="4619621" cy="3843666"/>
          </a:xfrm>
        </p:spPr>
        <p:txBody>
          <a:bodyPr vert="horz" lIns="91440" tIns="45720" rIns="91440" bIns="45720" rtlCol="0" anchor="t">
            <a:normAutofit/>
          </a:bodyPr>
          <a:lstStyle/>
          <a:p>
            <a:pPr marL="0" indent="0">
              <a:lnSpc>
                <a:spcPct val="90000"/>
              </a:lnSpc>
              <a:buNone/>
            </a:pPr>
            <a:r>
              <a:rPr lang="tr-TR" sz="1400" dirty="0" err="1">
                <a:ea typeface="+mn-lt"/>
                <a:cs typeface="+mn-lt"/>
              </a:rPr>
              <a:t>Almanac</a:t>
            </a:r>
            <a:r>
              <a:rPr lang="tr-TR" sz="1400" dirty="0">
                <a:ea typeface="+mn-lt"/>
                <a:cs typeface="+mn-lt"/>
              </a:rPr>
              <a:t> ve benzeri büyük dil modellerinin (</a:t>
            </a:r>
            <a:r>
              <a:rPr lang="tr-TR" sz="1400" dirty="0" err="1">
                <a:ea typeface="+mn-lt"/>
                <a:cs typeface="+mn-lt"/>
              </a:rPr>
              <a:t>LLM'lerin</a:t>
            </a:r>
            <a:r>
              <a:rPr lang="tr-TR" sz="1400" dirty="0">
                <a:ea typeface="+mn-lt"/>
                <a:cs typeface="+mn-lt"/>
              </a:rPr>
              <a:t>) sağlık sektöründeki performansının değerlendirilmesi, bu teknolojilerin klinik uygulamalardaki potansiyelini ortaya koymaktadır. Özellikle </a:t>
            </a:r>
            <a:r>
              <a:rPr lang="tr-TR" sz="1400" dirty="0" err="1">
                <a:ea typeface="+mn-lt"/>
                <a:cs typeface="+mn-lt"/>
              </a:rPr>
              <a:t>Almanac</a:t>
            </a:r>
            <a:r>
              <a:rPr lang="tr-TR" sz="1400" dirty="0">
                <a:ea typeface="+mn-lt"/>
                <a:cs typeface="+mn-lt"/>
              </a:rPr>
              <a:t>, klinik soru-cevap (</a:t>
            </a:r>
            <a:r>
              <a:rPr lang="tr-TR" sz="1400" dirty="0" err="1">
                <a:ea typeface="+mn-lt"/>
                <a:cs typeface="+mn-lt"/>
              </a:rPr>
              <a:t>ClinicalQA</a:t>
            </a:r>
            <a:r>
              <a:rPr lang="tr-TR" sz="1400" dirty="0">
                <a:ea typeface="+mn-lt"/>
                <a:cs typeface="+mn-lt"/>
              </a:rPr>
              <a:t>) görevlerinde önemli bir başarı göstermiş, doğruluk (</a:t>
            </a:r>
            <a:r>
              <a:rPr lang="tr-TR" sz="1400" dirty="0" err="1">
                <a:ea typeface="+mn-lt"/>
                <a:cs typeface="+mn-lt"/>
              </a:rPr>
              <a:t>factuality</a:t>
            </a:r>
            <a:r>
              <a:rPr lang="tr-TR" sz="1400" dirty="0">
                <a:ea typeface="+mn-lt"/>
                <a:cs typeface="+mn-lt"/>
              </a:rPr>
              <a:t>), </a:t>
            </a:r>
            <a:r>
              <a:rPr lang="tr-TR" sz="1400" dirty="0" err="1">
                <a:ea typeface="+mn-lt"/>
                <a:cs typeface="+mn-lt"/>
              </a:rPr>
              <a:t>tamamlık</a:t>
            </a:r>
            <a:r>
              <a:rPr lang="tr-TR" sz="1400" dirty="0">
                <a:ea typeface="+mn-lt"/>
                <a:cs typeface="+mn-lt"/>
              </a:rPr>
              <a:t> (</a:t>
            </a:r>
            <a:r>
              <a:rPr lang="tr-TR" sz="1400" dirty="0" err="1">
                <a:ea typeface="+mn-lt"/>
                <a:cs typeface="+mn-lt"/>
              </a:rPr>
              <a:t>completeness</a:t>
            </a:r>
            <a:r>
              <a:rPr lang="tr-TR" sz="1400" dirty="0">
                <a:ea typeface="+mn-lt"/>
                <a:cs typeface="+mn-lt"/>
              </a:rPr>
              <a:t>) ve kullanıcı tercihleri (</a:t>
            </a:r>
            <a:r>
              <a:rPr lang="tr-TR" sz="1400" dirty="0" err="1">
                <a:ea typeface="+mn-lt"/>
                <a:cs typeface="+mn-lt"/>
              </a:rPr>
              <a:t>user</a:t>
            </a:r>
            <a:r>
              <a:rPr lang="tr-TR" sz="1400" dirty="0">
                <a:ea typeface="+mn-lt"/>
                <a:cs typeface="+mn-lt"/>
              </a:rPr>
              <a:t> </a:t>
            </a:r>
            <a:r>
              <a:rPr lang="tr-TR" sz="1400" dirty="0" err="1">
                <a:ea typeface="+mn-lt"/>
                <a:cs typeface="+mn-lt"/>
              </a:rPr>
              <a:t>preference</a:t>
            </a:r>
            <a:r>
              <a:rPr lang="tr-TR" sz="1400" dirty="0">
                <a:ea typeface="+mn-lt"/>
                <a:cs typeface="+mn-lt"/>
              </a:rPr>
              <a:t>) açısından yüksek puanlar almıştır. </a:t>
            </a:r>
            <a:r>
              <a:rPr lang="tr-TR" sz="1400" dirty="0" err="1">
                <a:ea typeface="+mn-lt"/>
                <a:cs typeface="+mn-lt"/>
              </a:rPr>
              <a:t>Adversarial</a:t>
            </a:r>
            <a:r>
              <a:rPr lang="tr-TR" sz="1400" dirty="0">
                <a:ea typeface="+mn-lt"/>
                <a:cs typeface="+mn-lt"/>
              </a:rPr>
              <a:t> güvenlik (</a:t>
            </a:r>
            <a:r>
              <a:rPr lang="tr-TR" sz="1400" dirty="0" err="1">
                <a:ea typeface="+mn-lt"/>
                <a:cs typeface="+mn-lt"/>
              </a:rPr>
              <a:t>adversarial</a:t>
            </a:r>
            <a:r>
              <a:rPr lang="tr-TR" sz="1400" dirty="0">
                <a:ea typeface="+mn-lt"/>
                <a:cs typeface="+mn-lt"/>
              </a:rPr>
              <a:t> </a:t>
            </a:r>
            <a:r>
              <a:rPr lang="tr-TR" sz="1400" dirty="0" err="1">
                <a:ea typeface="+mn-lt"/>
                <a:cs typeface="+mn-lt"/>
              </a:rPr>
              <a:t>safety</a:t>
            </a:r>
            <a:r>
              <a:rPr lang="tr-TR" sz="1400" dirty="0">
                <a:ea typeface="+mn-lt"/>
                <a:cs typeface="+mn-lt"/>
              </a:rPr>
              <a:t>), modellerin kötü niyetli girişimlere karşı dirençli olup olmadığını test ederken, </a:t>
            </a:r>
            <a:r>
              <a:rPr lang="tr-TR" sz="1400" dirty="0" err="1">
                <a:ea typeface="+mn-lt"/>
                <a:cs typeface="+mn-lt"/>
              </a:rPr>
              <a:t>Almanac'ın</a:t>
            </a:r>
            <a:r>
              <a:rPr lang="tr-TR" sz="1400" dirty="0">
                <a:ea typeface="+mn-lt"/>
                <a:cs typeface="+mn-lt"/>
              </a:rPr>
              <a:t> bu alanda da diğer modellere göre üstün olduğu gözlemlenmiştir. Bu modeller, klinik karar destek sistemlerinin geliştirilmesinde ve sağlık alanındaki uygulamalarında önemli bir role sahip olabilir.</a:t>
            </a:r>
            <a:endParaRPr lang="tr-TR" sz="1400" dirty="0"/>
          </a:p>
        </p:txBody>
      </p:sp>
      <p:pic>
        <p:nvPicPr>
          <p:cNvPr id="4" name="Resim 3" descr="3D voksende Bar Graph i lilla Arkivvideomateriale (100 % royaltyfritt)  9617807 | Shutterstock">
            <a:extLst>
              <a:ext uri="{FF2B5EF4-FFF2-40B4-BE49-F238E27FC236}">
                <a16:creationId xmlns:a16="http://schemas.microsoft.com/office/drawing/2014/main" id="{8146E857-3A29-168D-F04B-3BE908D6687F}"/>
              </a:ext>
            </a:extLst>
          </p:cNvPr>
          <p:cNvPicPr>
            <a:picLocks noChangeAspect="1"/>
          </p:cNvPicPr>
          <p:nvPr/>
        </p:nvPicPr>
        <p:blipFill rotWithShape="1">
          <a:blip r:embed="rId2"/>
          <a:srcRect l="29315" r="2177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Metin kutusu 4">
            <a:extLst>
              <a:ext uri="{FF2B5EF4-FFF2-40B4-BE49-F238E27FC236}">
                <a16:creationId xmlns:a16="http://schemas.microsoft.com/office/drawing/2014/main" id="{949F8E8D-9CC0-075B-17E7-3B103EE7FB3D}"/>
              </a:ext>
            </a:extLst>
          </p:cNvPr>
          <p:cNvSpPr txBox="1"/>
          <p:nvPr/>
        </p:nvSpPr>
        <p:spPr>
          <a:xfrm>
            <a:off x="772153" y="6055841"/>
            <a:ext cx="112262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solidFill>
                  <a:schemeClr val="bg1">
                    <a:lumMod val="85000"/>
                  </a:schemeClr>
                </a:solidFill>
              </a:rPr>
              <a:t>** </a:t>
            </a:r>
            <a:r>
              <a:rPr lang="en-US" dirty="0">
                <a:solidFill>
                  <a:srgbClr val="D9D9D9"/>
                </a:solidFill>
                <a:ea typeface="+mn-lt"/>
                <a:cs typeface="+mn-lt"/>
              </a:rPr>
              <a:t>Almanac — Retrieval-Augmented Language Models for Clinical Medicine</a:t>
            </a:r>
            <a:r>
              <a:rPr lang="en-US" dirty="0">
                <a:solidFill>
                  <a:schemeClr val="bg1">
                    <a:lumMod val="85000"/>
                  </a:schemeClr>
                </a:solidFill>
              </a:rPr>
              <a:t> </a:t>
            </a:r>
            <a:r>
              <a:rPr lang="en-US" dirty="0" err="1">
                <a:solidFill>
                  <a:schemeClr val="bg1">
                    <a:lumMod val="85000"/>
                  </a:schemeClr>
                </a:solidFill>
              </a:rPr>
              <a:t>makalesinden</a:t>
            </a:r>
            <a:r>
              <a:rPr lang="en-US" dirty="0">
                <a:solidFill>
                  <a:schemeClr val="bg1">
                    <a:lumMod val="85000"/>
                  </a:schemeClr>
                </a:solidFill>
              </a:rPr>
              <a:t> </a:t>
            </a:r>
            <a:r>
              <a:rPr lang="en-US" dirty="0" err="1">
                <a:solidFill>
                  <a:schemeClr val="bg1">
                    <a:lumMod val="85000"/>
                  </a:schemeClr>
                </a:solidFill>
              </a:rPr>
              <a:t>alındı</a:t>
            </a:r>
            <a:endParaRPr lang="tr-TR">
              <a:solidFill>
                <a:schemeClr val="bg1">
                  <a:lumMod val="85000"/>
                </a:schemeClr>
              </a:solidFill>
            </a:endParaRPr>
          </a:p>
        </p:txBody>
      </p:sp>
    </p:spTree>
    <p:extLst>
      <p:ext uri="{BB962C8B-B14F-4D97-AF65-F5344CB8AC3E}">
        <p14:creationId xmlns:p14="http://schemas.microsoft.com/office/powerpoint/2010/main" val="187011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D23E82-4EAC-C95B-480A-0889D735F9C4}"/>
              </a:ext>
            </a:extLst>
          </p:cNvPr>
          <p:cNvSpPr>
            <a:spLocks noGrp="1"/>
          </p:cNvSpPr>
          <p:nvPr>
            <p:ph type="title"/>
          </p:nvPr>
        </p:nvSpPr>
        <p:spPr/>
        <p:txBody>
          <a:bodyPr/>
          <a:lstStyle/>
          <a:p>
            <a:r>
              <a:rPr lang="tr-TR"/>
              <a:t>ClinicalQA Veri Seti</a:t>
            </a:r>
          </a:p>
        </p:txBody>
      </p:sp>
      <p:sp>
        <p:nvSpPr>
          <p:cNvPr id="3" name="İçerik Yer Tutucusu 2">
            <a:extLst>
              <a:ext uri="{FF2B5EF4-FFF2-40B4-BE49-F238E27FC236}">
                <a16:creationId xmlns:a16="http://schemas.microsoft.com/office/drawing/2014/main" id="{1953522C-AB1C-90B4-212A-AE90561693E5}"/>
              </a:ext>
            </a:extLst>
          </p:cNvPr>
          <p:cNvSpPr>
            <a:spLocks noGrp="1"/>
          </p:cNvSpPr>
          <p:nvPr>
            <p:ph idx="1"/>
          </p:nvPr>
        </p:nvSpPr>
        <p:spPr/>
        <p:txBody>
          <a:bodyPr vert="horz" lIns="91440" tIns="45720" rIns="91440" bIns="45720" rtlCol="0" anchor="t">
            <a:normAutofit/>
          </a:bodyPr>
          <a:lstStyle/>
          <a:p>
            <a:pPr marL="0" indent="0">
              <a:buNone/>
            </a:pPr>
            <a:r>
              <a:rPr lang="tr-TR" dirty="0" err="1">
                <a:solidFill>
                  <a:srgbClr val="000000"/>
                </a:solidFill>
                <a:ea typeface="+mn-lt"/>
                <a:cs typeface="+mn-lt"/>
              </a:rPr>
              <a:t>ClinicalQA</a:t>
            </a:r>
            <a:r>
              <a:rPr lang="tr-TR" dirty="0">
                <a:solidFill>
                  <a:srgbClr val="000000"/>
                </a:solidFill>
                <a:ea typeface="+mn-lt"/>
                <a:cs typeface="+mn-lt"/>
              </a:rPr>
              <a:t> veri seti, </a:t>
            </a:r>
            <a:r>
              <a:rPr lang="tr-TR" dirty="0" err="1">
                <a:solidFill>
                  <a:srgbClr val="000000"/>
                </a:solidFill>
                <a:ea typeface="+mn-lt"/>
                <a:cs typeface="+mn-lt"/>
              </a:rPr>
              <a:t>kardiyotorasik</a:t>
            </a:r>
            <a:r>
              <a:rPr lang="tr-TR" dirty="0">
                <a:solidFill>
                  <a:srgbClr val="000000"/>
                </a:solidFill>
                <a:ea typeface="+mn-lt"/>
                <a:cs typeface="+mn-lt"/>
              </a:rPr>
              <a:t> cerrahi, kardiyoloji, nöroloji, gastroenteroloji, anestezi ve yoğun bakım, hemşirelik, doktor yardımcılığı ve enfeksiyon hastalıkları gibi çeşitli tıbbi uzmanlık alanlarını kapsayan geniş bir yelpazede açık uçlu klinik soruları içeren yenilikçi bir veri setidir. Bu veri seti, tedavi yönergelerinden klinik hesaplamalara kadar farklı konuları içerir ve günümüzdeki klinik uygulamalarla ilişkili soruları kapsar. 314 sorudan oluşan </a:t>
            </a:r>
            <a:r>
              <a:rPr lang="tr-TR" dirty="0" err="1">
                <a:solidFill>
                  <a:srgbClr val="000000"/>
                </a:solidFill>
                <a:ea typeface="+mn-lt"/>
                <a:cs typeface="+mn-lt"/>
              </a:rPr>
              <a:t>ClinicalQA</a:t>
            </a:r>
            <a:r>
              <a:rPr lang="tr-TR" dirty="0">
                <a:solidFill>
                  <a:srgbClr val="000000"/>
                </a:solidFill>
                <a:ea typeface="+mn-lt"/>
                <a:cs typeface="+mn-lt"/>
              </a:rPr>
              <a:t>, dil modeli tabanlı klinik karar destek sistemlerinin yeni ancak değerli bir referans noktasıdır. Bu veri seti, dil modellerinin klinik karar verme süreçlerinde nasıl kullanılabileceğini göstermek ve değerlendirmek amacıyla oluşturulmuştur, böylece dil modellerinin sağlık alanındaki potansiyelini ortaya koymaktadır .</a:t>
            </a:r>
            <a:endParaRPr lang="tr-TR" dirty="0">
              <a:solidFill>
                <a:srgbClr val="000000"/>
              </a:solidFill>
            </a:endParaRPr>
          </a:p>
        </p:txBody>
      </p:sp>
    </p:spTree>
    <p:extLst>
      <p:ext uri="{BB962C8B-B14F-4D97-AF65-F5344CB8AC3E}">
        <p14:creationId xmlns:p14="http://schemas.microsoft.com/office/powerpoint/2010/main" val="314763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BFAAB2-9FBC-99EB-8884-1217C94CC4F1}"/>
              </a:ext>
            </a:extLst>
          </p:cNvPr>
          <p:cNvSpPr>
            <a:spLocks noGrp="1"/>
          </p:cNvSpPr>
          <p:nvPr>
            <p:ph type="title"/>
          </p:nvPr>
        </p:nvSpPr>
        <p:spPr/>
        <p:txBody>
          <a:bodyPr/>
          <a:lstStyle/>
          <a:p>
            <a:endParaRPr lang="tr-TR"/>
          </a:p>
        </p:txBody>
      </p:sp>
      <p:pic>
        <p:nvPicPr>
          <p:cNvPr id="8" name="İçerik Yer Tutucusu 7" descr="metin, ekran görüntüsü, diyagram, çizgi içeren bir resim&#10;&#10;Açıklama otomatik olarak oluşturuldu">
            <a:extLst>
              <a:ext uri="{FF2B5EF4-FFF2-40B4-BE49-F238E27FC236}">
                <a16:creationId xmlns:a16="http://schemas.microsoft.com/office/drawing/2014/main" id="{022CA5C7-3A56-5F89-2499-2AFE037503B0}"/>
              </a:ext>
            </a:extLst>
          </p:cNvPr>
          <p:cNvPicPr>
            <a:picLocks noGrp="1" noChangeAspect="1"/>
          </p:cNvPicPr>
          <p:nvPr>
            <p:ph idx="1"/>
          </p:nvPr>
        </p:nvPicPr>
        <p:blipFill>
          <a:blip r:embed="rId2"/>
          <a:stretch>
            <a:fillRect/>
          </a:stretch>
        </p:blipFill>
        <p:spPr>
          <a:xfrm>
            <a:off x="2239498" y="419295"/>
            <a:ext cx="7537156" cy="5951415"/>
          </a:xfrm>
        </p:spPr>
      </p:pic>
    </p:spTree>
    <p:extLst>
      <p:ext uri="{BB962C8B-B14F-4D97-AF65-F5344CB8AC3E}">
        <p14:creationId xmlns:p14="http://schemas.microsoft.com/office/powerpoint/2010/main" val="3096543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BrushVTI">
  <a:themeElements>
    <a:clrScheme name="AnalogousFromLightSeed_2SEEDS">
      <a:dk1>
        <a:srgbClr val="000000"/>
      </a:dk1>
      <a:lt1>
        <a:srgbClr val="FFFFFF"/>
      </a:lt1>
      <a:dk2>
        <a:srgbClr val="412429"/>
      </a:dk2>
      <a:lt2>
        <a:srgbClr val="E8E3E2"/>
      </a:lt2>
      <a:accent1>
        <a:srgbClr val="7AAAB3"/>
      </a:accent1>
      <a:accent2>
        <a:srgbClr val="80AA9F"/>
      </a:accent2>
      <a:accent3>
        <a:srgbClr val="8CA3C1"/>
      </a:accent3>
      <a:accent4>
        <a:srgbClr val="BA7F9B"/>
      </a:accent4>
      <a:accent5>
        <a:srgbClr val="C69699"/>
      </a:accent5>
      <a:accent6>
        <a:srgbClr val="BA947F"/>
      </a:accent6>
      <a:hlink>
        <a:srgbClr val="AC7165"/>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15</Slides>
  <Notes>1</Notes>
  <HiddenSlides>0</HiddenSlides>
  <ScaleCrop>false</ScaleCrop>
  <HeadingPairs>
    <vt:vector size="4" baseType="variant">
      <vt:variant>
        <vt:lpstr>Tema</vt:lpstr>
      </vt:variant>
      <vt:variant>
        <vt:i4>2</vt:i4>
      </vt:variant>
      <vt:variant>
        <vt:lpstr>Slayt Başlıkları</vt:lpstr>
      </vt:variant>
      <vt:variant>
        <vt:i4>15</vt:i4>
      </vt:variant>
    </vt:vector>
  </HeadingPairs>
  <TitlesOfParts>
    <vt:vector size="17" baseType="lpstr">
      <vt:lpstr>Savon</vt:lpstr>
      <vt:lpstr>BrushVTI</vt:lpstr>
      <vt:lpstr>Almanac — Retrieval-Augmented Language Models for Clinical Medicine</vt:lpstr>
      <vt:lpstr>Giriş</vt:lpstr>
      <vt:lpstr>PowerPoint Sunusu</vt:lpstr>
      <vt:lpstr>PowerPoint Sunusu</vt:lpstr>
      <vt:lpstr>Büyük Dil Modelleri ve Klinik Karar Verme</vt:lpstr>
      <vt:lpstr>PowerPoint Sunusu</vt:lpstr>
      <vt:lpstr>Model Performansının Değerlendirilmesi</vt:lpstr>
      <vt:lpstr>ClinicalQA Veri Seti</vt:lpstr>
      <vt:lpstr>PowerPoint Sunusu</vt:lpstr>
      <vt:lpstr>PowerPoint Sunusu</vt:lpstr>
      <vt:lpstr>Sonuçlar ve Gelecek Vizyonu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328</cp:revision>
  <dcterms:created xsi:type="dcterms:W3CDTF">2024-03-05T05:29:07Z</dcterms:created>
  <dcterms:modified xsi:type="dcterms:W3CDTF">2024-05-05T18:58:37Z</dcterms:modified>
</cp:coreProperties>
</file>