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handoutMasterIdLst>
    <p:handoutMasterId r:id="rId3"/>
  </p:handoutMasterIdLst>
  <p:sldIdLst>
    <p:sldId id="256" r:id="rId2"/>
  </p:sldIdLst>
  <p:sldSz cx="21420138" cy="30275213"/>
  <p:notesSz cx="6759575" cy="9867900"/>
  <p:defaultTextStyle>
    <a:defPPr>
      <a:defRPr lang="en-GB"/>
    </a:defPPr>
    <a:lvl1pPr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1pPr>
    <a:lvl2pPr marL="570729"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2pPr>
    <a:lvl3pPr marL="1141458"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3pPr>
    <a:lvl4pPr marL="1712187"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4pPr>
    <a:lvl5pPr marL="2282916" algn="l" rtl="0" eaLnBrk="0" fontAlgn="base" hangingPunct="0">
      <a:spcBef>
        <a:spcPct val="0"/>
      </a:spcBef>
      <a:spcAft>
        <a:spcPct val="0"/>
      </a:spcAft>
      <a:defRPr sz="9363" kern="1200">
        <a:solidFill>
          <a:schemeClr val="tx1"/>
        </a:solidFill>
        <a:latin typeface="Times New Roman" panose="02020603050405020304" pitchFamily="18" charset="0"/>
        <a:ea typeface="+mn-ea"/>
        <a:cs typeface="+mn-cs"/>
      </a:defRPr>
    </a:lvl5pPr>
    <a:lvl6pPr marL="2853645" algn="l" defTabSz="1141458" rtl="0" eaLnBrk="1" latinLnBrk="0" hangingPunct="1">
      <a:defRPr sz="9363" kern="1200">
        <a:solidFill>
          <a:schemeClr val="tx1"/>
        </a:solidFill>
        <a:latin typeface="Times New Roman" panose="02020603050405020304" pitchFamily="18" charset="0"/>
        <a:ea typeface="+mn-ea"/>
        <a:cs typeface="+mn-cs"/>
      </a:defRPr>
    </a:lvl6pPr>
    <a:lvl7pPr marL="3424375" algn="l" defTabSz="1141458" rtl="0" eaLnBrk="1" latinLnBrk="0" hangingPunct="1">
      <a:defRPr sz="9363" kern="1200">
        <a:solidFill>
          <a:schemeClr val="tx1"/>
        </a:solidFill>
        <a:latin typeface="Times New Roman" panose="02020603050405020304" pitchFamily="18" charset="0"/>
        <a:ea typeface="+mn-ea"/>
        <a:cs typeface="+mn-cs"/>
      </a:defRPr>
    </a:lvl7pPr>
    <a:lvl8pPr marL="3995103" algn="l" defTabSz="1141458" rtl="0" eaLnBrk="1" latinLnBrk="0" hangingPunct="1">
      <a:defRPr sz="9363" kern="1200">
        <a:solidFill>
          <a:schemeClr val="tx1"/>
        </a:solidFill>
        <a:latin typeface="Times New Roman" panose="02020603050405020304" pitchFamily="18" charset="0"/>
        <a:ea typeface="+mn-ea"/>
        <a:cs typeface="+mn-cs"/>
      </a:defRPr>
    </a:lvl8pPr>
    <a:lvl9pPr marL="4565832" algn="l" defTabSz="1141458" rtl="0" eaLnBrk="1" latinLnBrk="0" hangingPunct="1">
      <a:defRPr sz="9363"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7E4"/>
    <a:srgbClr val="FF66CC"/>
    <a:srgbClr val="FFFFFF"/>
    <a:srgbClr val="339966"/>
    <a:srgbClr val="FFFFCC"/>
    <a:srgbClr val="FFFF99"/>
    <a:srgbClr val="FAF8E2"/>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6327" autoAdjust="0"/>
  </p:normalViewPr>
  <p:slideViewPr>
    <p:cSldViewPr>
      <p:cViewPr>
        <p:scale>
          <a:sx n="50" d="100"/>
          <a:sy n="50" d="100"/>
        </p:scale>
        <p:origin x="821" y="-379"/>
      </p:cViewPr>
      <p:guideLst>
        <p:guide orient="horz" pos="9537"/>
        <p:guide pos="67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2"/>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0672E3F-AC9F-D1BA-EBE6-381E8EFA1373}"/>
              </a:ext>
            </a:extLst>
          </p:cNvPr>
          <p:cNvSpPr>
            <a:spLocks noGrp="1" noChangeArrowheads="1"/>
          </p:cNvSpPr>
          <p:nvPr>
            <p:ph type="hdr" sz="quarter"/>
          </p:nvPr>
        </p:nvSpPr>
        <p:spPr bwMode="auto">
          <a:xfrm>
            <a:off x="0" y="0"/>
            <a:ext cx="2928938" cy="492125"/>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defTabSz="906463">
              <a:defRPr sz="1200"/>
            </a:lvl1pPr>
          </a:lstStyle>
          <a:p>
            <a:pPr>
              <a:defRPr/>
            </a:pPr>
            <a:endParaRPr lang="zh-CN" altLang="en-GB"/>
          </a:p>
        </p:txBody>
      </p:sp>
      <p:sp>
        <p:nvSpPr>
          <p:cNvPr id="4099" name="Rectangle 3">
            <a:extLst>
              <a:ext uri="{FF2B5EF4-FFF2-40B4-BE49-F238E27FC236}">
                <a16:creationId xmlns:a16="http://schemas.microsoft.com/office/drawing/2014/main" id="{64D957EB-E8F2-867B-84E9-28A964FCFCBE}"/>
              </a:ext>
            </a:extLst>
          </p:cNvPr>
          <p:cNvSpPr>
            <a:spLocks noGrp="1" noChangeArrowheads="1"/>
          </p:cNvSpPr>
          <p:nvPr>
            <p:ph type="dt" sz="quarter" idx="1"/>
          </p:nvPr>
        </p:nvSpPr>
        <p:spPr bwMode="auto">
          <a:xfrm>
            <a:off x="3830638" y="0"/>
            <a:ext cx="2928937" cy="492125"/>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defRPr sz="1200"/>
            </a:lvl1pPr>
          </a:lstStyle>
          <a:p>
            <a:pPr>
              <a:defRPr/>
            </a:pPr>
            <a:endParaRPr lang="en-GB" altLang="zh-CN"/>
          </a:p>
        </p:txBody>
      </p:sp>
      <p:sp>
        <p:nvSpPr>
          <p:cNvPr id="4100" name="Rectangle 4">
            <a:extLst>
              <a:ext uri="{FF2B5EF4-FFF2-40B4-BE49-F238E27FC236}">
                <a16:creationId xmlns:a16="http://schemas.microsoft.com/office/drawing/2014/main" id="{EFA0BF4D-6A1F-8921-CFC8-1FE00688134C}"/>
              </a:ext>
            </a:extLst>
          </p:cNvPr>
          <p:cNvSpPr>
            <a:spLocks noGrp="1" noChangeArrowheads="1"/>
          </p:cNvSpPr>
          <p:nvPr>
            <p:ph type="ftr" sz="quarter" idx="2"/>
          </p:nvPr>
        </p:nvSpPr>
        <p:spPr bwMode="auto">
          <a:xfrm>
            <a:off x="0" y="9375775"/>
            <a:ext cx="2928938" cy="492125"/>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defTabSz="906463">
              <a:defRPr sz="1200"/>
            </a:lvl1pPr>
          </a:lstStyle>
          <a:p>
            <a:pPr>
              <a:defRPr/>
            </a:pPr>
            <a:endParaRPr lang="en-GB" altLang="zh-CN"/>
          </a:p>
        </p:txBody>
      </p:sp>
      <p:sp>
        <p:nvSpPr>
          <p:cNvPr id="4101" name="Rectangle 5">
            <a:extLst>
              <a:ext uri="{FF2B5EF4-FFF2-40B4-BE49-F238E27FC236}">
                <a16:creationId xmlns:a16="http://schemas.microsoft.com/office/drawing/2014/main" id="{02FAA847-65E6-3BCF-9757-61840D4020D0}"/>
              </a:ext>
            </a:extLst>
          </p:cNvPr>
          <p:cNvSpPr>
            <a:spLocks noGrp="1" noChangeArrowheads="1"/>
          </p:cNvSpPr>
          <p:nvPr>
            <p:ph type="sldNum" sz="quarter" idx="3"/>
          </p:nvPr>
        </p:nvSpPr>
        <p:spPr bwMode="auto">
          <a:xfrm>
            <a:off x="3830638" y="9375775"/>
            <a:ext cx="2928937" cy="492125"/>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defRPr sz="1200"/>
            </a:lvl1pPr>
          </a:lstStyle>
          <a:p>
            <a:pPr>
              <a:defRPr/>
            </a:pPr>
            <a:fld id="{802A8C66-7910-40CF-AA56-E7E39290B888}"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605567" y="9405226"/>
            <a:ext cx="18209006" cy="6489453"/>
          </a:xfrm>
        </p:spPr>
        <p:txBody>
          <a:bodyPr/>
          <a:lstStyle/>
          <a:p>
            <a:r>
              <a:rPr lang="zh-CN" altLang="en-US"/>
              <a:t>单击此处编辑母版标题样式</a:t>
            </a:r>
          </a:p>
        </p:txBody>
      </p:sp>
      <p:sp>
        <p:nvSpPr>
          <p:cNvPr id="3" name="副标题 2"/>
          <p:cNvSpPr>
            <a:spLocks noGrp="1"/>
          </p:cNvSpPr>
          <p:nvPr>
            <p:ph type="subTitle" idx="1"/>
          </p:nvPr>
        </p:nvSpPr>
        <p:spPr>
          <a:xfrm>
            <a:off x="3213231" y="17155192"/>
            <a:ext cx="14993677" cy="7738524"/>
          </a:xfrm>
        </p:spPr>
        <p:txBody>
          <a:bodyPr/>
          <a:lstStyle>
            <a:lvl1pPr marL="0" indent="0" algn="ctr">
              <a:buNone/>
              <a:defRPr/>
            </a:lvl1pPr>
            <a:lvl2pPr marL="549192" indent="0" algn="ctr">
              <a:buNone/>
              <a:defRPr/>
            </a:lvl2pPr>
            <a:lvl3pPr marL="1098385" indent="0" algn="ctr">
              <a:buNone/>
              <a:defRPr/>
            </a:lvl3pPr>
            <a:lvl4pPr marL="1647576" indent="0" algn="ctr">
              <a:buNone/>
              <a:defRPr/>
            </a:lvl4pPr>
            <a:lvl5pPr marL="2196768" indent="0" algn="ctr">
              <a:buNone/>
              <a:defRPr/>
            </a:lvl5pPr>
            <a:lvl6pPr marL="2745961" indent="0" algn="ctr">
              <a:buNone/>
              <a:defRPr/>
            </a:lvl6pPr>
            <a:lvl7pPr marL="3295153" indent="0" algn="ctr">
              <a:buNone/>
              <a:defRPr/>
            </a:lvl7pPr>
            <a:lvl8pPr marL="3844345" indent="0" algn="ctr">
              <a:buNone/>
              <a:defRPr/>
            </a:lvl8pPr>
            <a:lvl9pPr marL="4393537"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0D584B1-C193-8209-3D70-9AB898A23BF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29938A77-C70C-0747-3E85-47FA1C0863E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99597620-C1EE-C534-5729-69E14AF3C916}"/>
              </a:ext>
            </a:extLst>
          </p:cNvPr>
          <p:cNvSpPr>
            <a:spLocks noGrp="1" noChangeArrowheads="1"/>
          </p:cNvSpPr>
          <p:nvPr>
            <p:ph type="sldNum" sz="quarter" idx="12"/>
          </p:nvPr>
        </p:nvSpPr>
        <p:spPr>
          <a:ln/>
        </p:spPr>
        <p:txBody>
          <a:bodyPr/>
          <a:lstStyle>
            <a:lvl1pPr>
              <a:defRPr/>
            </a:lvl1pPr>
          </a:lstStyle>
          <a:p>
            <a:pPr>
              <a:defRPr/>
            </a:pPr>
            <a:fld id="{2E67E503-253A-4F54-A3D6-0369D94E7F14}" type="slidenum">
              <a:rPr lang="zh-CN" altLang="en-GB"/>
              <a:pPr>
                <a:defRPr/>
              </a:pPr>
              <a:t>‹#›</a:t>
            </a:fld>
            <a:endParaRPr lang="en-GB" altLang="zh-CN"/>
          </a:p>
        </p:txBody>
      </p:sp>
    </p:spTree>
    <p:extLst>
      <p:ext uri="{BB962C8B-B14F-4D97-AF65-F5344CB8AC3E}">
        <p14:creationId xmlns:p14="http://schemas.microsoft.com/office/powerpoint/2010/main" val="201734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A2264D7-D439-7013-28FF-AA1489CD3F23}"/>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F588D1B1-A2E5-91FD-61AB-D902B705D34B}"/>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83F8376B-B7D5-7A98-A40D-D9FD406C61F3}"/>
              </a:ext>
            </a:extLst>
          </p:cNvPr>
          <p:cNvSpPr>
            <a:spLocks noGrp="1" noChangeArrowheads="1"/>
          </p:cNvSpPr>
          <p:nvPr>
            <p:ph type="sldNum" sz="quarter" idx="12"/>
          </p:nvPr>
        </p:nvSpPr>
        <p:spPr>
          <a:ln/>
        </p:spPr>
        <p:txBody>
          <a:bodyPr/>
          <a:lstStyle>
            <a:lvl1pPr>
              <a:defRPr/>
            </a:lvl1pPr>
          </a:lstStyle>
          <a:p>
            <a:pPr>
              <a:defRPr/>
            </a:pPr>
            <a:fld id="{929ABADD-14D4-4AD3-B79B-866A84CA663D}" type="slidenum">
              <a:rPr lang="zh-CN" altLang="en-GB"/>
              <a:pPr>
                <a:defRPr/>
              </a:pPr>
              <a:t>‹#›</a:t>
            </a:fld>
            <a:endParaRPr lang="en-GB" altLang="zh-CN"/>
          </a:p>
        </p:txBody>
      </p:sp>
    </p:spTree>
    <p:extLst>
      <p:ext uri="{BB962C8B-B14F-4D97-AF65-F5344CB8AC3E}">
        <p14:creationId xmlns:p14="http://schemas.microsoft.com/office/powerpoint/2010/main" val="250797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5262321" y="2690750"/>
            <a:ext cx="4552252" cy="2422055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05567" y="2690750"/>
            <a:ext cx="13455271" cy="2422055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3AC7DDA-638D-4774-8EA7-2A64F3EF460D}"/>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16523544-EBC0-AE2A-1100-53D3A1D43B8C}"/>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7867B254-AEEF-54AE-51B7-D5ED7597AAA1}"/>
              </a:ext>
            </a:extLst>
          </p:cNvPr>
          <p:cNvSpPr>
            <a:spLocks noGrp="1" noChangeArrowheads="1"/>
          </p:cNvSpPr>
          <p:nvPr>
            <p:ph type="sldNum" sz="quarter" idx="12"/>
          </p:nvPr>
        </p:nvSpPr>
        <p:spPr>
          <a:ln/>
        </p:spPr>
        <p:txBody>
          <a:bodyPr/>
          <a:lstStyle>
            <a:lvl1pPr>
              <a:defRPr/>
            </a:lvl1pPr>
          </a:lstStyle>
          <a:p>
            <a:pPr>
              <a:defRPr/>
            </a:pPr>
            <a:fld id="{F5421FB5-A20B-45B5-8C7A-104503725BA6}" type="slidenum">
              <a:rPr lang="zh-CN" altLang="en-GB"/>
              <a:pPr>
                <a:defRPr/>
              </a:pPr>
              <a:t>‹#›</a:t>
            </a:fld>
            <a:endParaRPr lang="en-GB" altLang="zh-CN"/>
          </a:p>
        </p:txBody>
      </p:sp>
    </p:spTree>
    <p:extLst>
      <p:ext uri="{BB962C8B-B14F-4D97-AF65-F5344CB8AC3E}">
        <p14:creationId xmlns:p14="http://schemas.microsoft.com/office/powerpoint/2010/main" val="76457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EF9388D-3302-2AD6-1198-660F0CB753A4}"/>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07FEA4EA-EE85-09AD-9CCB-A4B3027C2EC3}"/>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A01E51C5-D225-07BE-1D92-9E9CB76BBA79}"/>
              </a:ext>
            </a:extLst>
          </p:cNvPr>
          <p:cNvSpPr>
            <a:spLocks noGrp="1" noChangeArrowheads="1"/>
          </p:cNvSpPr>
          <p:nvPr>
            <p:ph type="sldNum" sz="quarter" idx="12"/>
          </p:nvPr>
        </p:nvSpPr>
        <p:spPr>
          <a:ln/>
        </p:spPr>
        <p:txBody>
          <a:bodyPr/>
          <a:lstStyle>
            <a:lvl1pPr>
              <a:defRPr/>
            </a:lvl1pPr>
          </a:lstStyle>
          <a:p>
            <a:pPr>
              <a:defRPr/>
            </a:pPr>
            <a:fld id="{D8C6FD50-D885-438E-A636-DE6078DB6F9B}" type="slidenum">
              <a:rPr lang="zh-CN" altLang="en-GB"/>
              <a:pPr>
                <a:defRPr/>
              </a:pPr>
              <a:t>‹#›</a:t>
            </a:fld>
            <a:endParaRPr lang="en-GB" altLang="zh-CN"/>
          </a:p>
        </p:txBody>
      </p:sp>
    </p:spTree>
    <p:extLst>
      <p:ext uri="{BB962C8B-B14F-4D97-AF65-F5344CB8AC3E}">
        <p14:creationId xmlns:p14="http://schemas.microsoft.com/office/powerpoint/2010/main" val="78395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691617" y="19455009"/>
            <a:ext cx="18206908" cy="6012708"/>
          </a:xfrm>
        </p:spPr>
        <p:txBody>
          <a:bodyPr anchor="t"/>
          <a:lstStyle>
            <a:lvl1pPr algn="l">
              <a:defRPr sz="4805" b="1" cap="all"/>
            </a:lvl1pPr>
          </a:lstStyle>
          <a:p>
            <a:r>
              <a:rPr lang="zh-CN" altLang="en-US"/>
              <a:t>单击此处编辑母版标题样式</a:t>
            </a:r>
          </a:p>
        </p:txBody>
      </p:sp>
      <p:sp>
        <p:nvSpPr>
          <p:cNvPr id="3" name="文本占位符 2"/>
          <p:cNvSpPr>
            <a:spLocks noGrp="1"/>
          </p:cNvSpPr>
          <p:nvPr>
            <p:ph type="body" idx="1"/>
          </p:nvPr>
        </p:nvSpPr>
        <p:spPr>
          <a:xfrm>
            <a:off x="1691617" y="12832070"/>
            <a:ext cx="18206908" cy="6622940"/>
          </a:xfrm>
        </p:spPr>
        <p:txBody>
          <a:bodyPr anchor="b"/>
          <a:lstStyle>
            <a:lvl1pPr marL="0" indent="0">
              <a:buNone/>
              <a:defRPr sz="2403"/>
            </a:lvl1pPr>
            <a:lvl2pPr marL="549192" indent="0">
              <a:buNone/>
              <a:defRPr sz="2162"/>
            </a:lvl2pPr>
            <a:lvl3pPr marL="1098385" indent="0">
              <a:buNone/>
              <a:defRPr sz="1922"/>
            </a:lvl3pPr>
            <a:lvl4pPr marL="1647576" indent="0">
              <a:buNone/>
              <a:defRPr sz="1682"/>
            </a:lvl4pPr>
            <a:lvl5pPr marL="2196768" indent="0">
              <a:buNone/>
              <a:defRPr sz="1682"/>
            </a:lvl5pPr>
            <a:lvl6pPr marL="2745961" indent="0">
              <a:buNone/>
              <a:defRPr sz="1682"/>
            </a:lvl6pPr>
            <a:lvl7pPr marL="3295153" indent="0">
              <a:buNone/>
              <a:defRPr sz="1682"/>
            </a:lvl7pPr>
            <a:lvl8pPr marL="3844345" indent="0">
              <a:buNone/>
              <a:defRPr sz="1682"/>
            </a:lvl8pPr>
            <a:lvl9pPr marL="4393537" indent="0">
              <a:buNone/>
              <a:defRPr sz="1682"/>
            </a:lvl9pPr>
          </a:lstStyle>
          <a:p>
            <a:pPr lvl="0"/>
            <a:r>
              <a:rPr lang="zh-CN" altLang="en-US"/>
              <a:t>单击此处编辑母版文本样式</a:t>
            </a:r>
          </a:p>
        </p:txBody>
      </p:sp>
      <p:sp>
        <p:nvSpPr>
          <p:cNvPr id="4" name="Rectangle 4">
            <a:extLst>
              <a:ext uri="{FF2B5EF4-FFF2-40B4-BE49-F238E27FC236}">
                <a16:creationId xmlns:a16="http://schemas.microsoft.com/office/drawing/2014/main" id="{FD975321-4D89-A4E9-135A-775DCCA86BC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5">
            <a:extLst>
              <a:ext uri="{FF2B5EF4-FFF2-40B4-BE49-F238E27FC236}">
                <a16:creationId xmlns:a16="http://schemas.microsoft.com/office/drawing/2014/main" id="{2A8EB3BD-1ADA-8DF8-3F74-A744369A40ED}"/>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
            <a:extLst>
              <a:ext uri="{FF2B5EF4-FFF2-40B4-BE49-F238E27FC236}">
                <a16:creationId xmlns:a16="http://schemas.microsoft.com/office/drawing/2014/main" id="{B386D594-A86E-B3B5-9278-B31303B90A33}"/>
              </a:ext>
            </a:extLst>
          </p:cNvPr>
          <p:cNvSpPr>
            <a:spLocks noGrp="1" noChangeArrowheads="1"/>
          </p:cNvSpPr>
          <p:nvPr>
            <p:ph type="sldNum" sz="quarter" idx="12"/>
          </p:nvPr>
        </p:nvSpPr>
        <p:spPr>
          <a:ln/>
        </p:spPr>
        <p:txBody>
          <a:bodyPr/>
          <a:lstStyle>
            <a:lvl1pPr>
              <a:defRPr/>
            </a:lvl1pPr>
          </a:lstStyle>
          <a:p>
            <a:pPr>
              <a:defRPr/>
            </a:pPr>
            <a:fld id="{4B74D384-3D4F-4BB8-93F6-37A4C00952A7}" type="slidenum">
              <a:rPr lang="zh-CN" altLang="en-GB"/>
              <a:pPr>
                <a:defRPr/>
              </a:pPr>
              <a:t>‹#›</a:t>
            </a:fld>
            <a:endParaRPr lang="en-GB" altLang="zh-CN"/>
          </a:p>
        </p:txBody>
      </p:sp>
    </p:spTree>
    <p:extLst>
      <p:ext uri="{BB962C8B-B14F-4D97-AF65-F5344CB8AC3E}">
        <p14:creationId xmlns:p14="http://schemas.microsoft.com/office/powerpoint/2010/main" val="52549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05568" y="8743504"/>
            <a:ext cx="9003762" cy="18167797"/>
          </a:xfrm>
        </p:spPr>
        <p:txBody>
          <a:bodyPr/>
          <a:lstStyle>
            <a:lvl1pPr>
              <a:defRPr sz="3363"/>
            </a:lvl1pPr>
            <a:lvl2pPr>
              <a:defRPr sz="2883"/>
            </a:lvl2pPr>
            <a:lvl3pPr>
              <a:defRPr sz="2403"/>
            </a:lvl3pPr>
            <a:lvl4pPr>
              <a:defRPr sz="2162"/>
            </a:lvl4pPr>
            <a:lvl5pPr>
              <a:defRPr sz="2162"/>
            </a:lvl5pPr>
            <a:lvl6pPr>
              <a:defRPr sz="2162"/>
            </a:lvl6pPr>
            <a:lvl7pPr>
              <a:defRPr sz="2162"/>
            </a:lvl7pPr>
            <a:lvl8pPr>
              <a:defRPr sz="2162"/>
            </a:lvl8pPr>
            <a:lvl9pPr>
              <a:defRPr sz="21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0810812" y="8743504"/>
            <a:ext cx="9003762" cy="18167797"/>
          </a:xfrm>
        </p:spPr>
        <p:txBody>
          <a:bodyPr/>
          <a:lstStyle>
            <a:lvl1pPr>
              <a:defRPr sz="3363"/>
            </a:lvl1pPr>
            <a:lvl2pPr>
              <a:defRPr sz="2883"/>
            </a:lvl2pPr>
            <a:lvl3pPr>
              <a:defRPr sz="2403"/>
            </a:lvl3pPr>
            <a:lvl4pPr>
              <a:defRPr sz="2162"/>
            </a:lvl4pPr>
            <a:lvl5pPr>
              <a:defRPr sz="2162"/>
            </a:lvl5pPr>
            <a:lvl6pPr>
              <a:defRPr sz="2162"/>
            </a:lvl6pPr>
            <a:lvl7pPr>
              <a:defRPr sz="2162"/>
            </a:lvl7pPr>
            <a:lvl8pPr>
              <a:defRPr sz="2162"/>
            </a:lvl8pPr>
            <a:lvl9pPr>
              <a:defRPr sz="21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C8425EB-EF76-4774-89D4-ECF4D6DC9B5C}"/>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F0CA9494-7D08-4775-382A-41DDD24B3FCC}"/>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8B34FCC0-3C65-0B1A-2D73-03738ACE0147}"/>
              </a:ext>
            </a:extLst>
          </p:cNvPr>
          <p:cNvSpPr>
            <a:spLocks noGrp="1" noChangeArrowheads="1"/>
          </p:cNvSpPr>
          <p:nvPr>
            <p:ph type="sldNum" sz="quarter" idx="12"/>
          </p:nvPr>
        </p:nvSpPr>
        <p:spPr>
          <a:ln/>
        </p:spPr>
        <p:txBody>
          <a:bodyPr/>
          <a:lstStyle>
            <a:lvl1pPr>
              <a:defRPr/>
            </a:lvl1pPr>
          </a:lstStyle>
          <a:p>
            <a:pPr>
              <a:defRPr/>
            </a:pPr>
            <a:fld id="{1EBC2B09-0CE1-4EB7-A2A0-6957DC5FBC0B}" type="slidenum">
              <a:rPr lang="zh-CN" altLang="en-GB"/>
              <a:pPr>
                <a:defRPr/>
              </a:pPr>
              <a:t>‹#›</a:t>
            </a:fld>
            <a:endParaRPr lang="en-GB" altLang="zh-CN"/>
          </a:p>
        </p:txBody>
      </p:sp>
    </p:spTree>
    <p:extLst>
      <p:ext uri="{BB962C8B-B14F-4D97-AF65-F5344CB8AC3E}">
        <p14:creationId xmlns:p14="http://schemas.microsoft.com/office/powerpoint/2010/main" val="21188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70377" y="1212840"/>
            <a:ext cx="19279384" cy="5045869"/>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1070378" y="6777407"/>
            <a:ext cx="9465493" cy="2824238"/>
          </a:xfrm>
        </p:spPr>
        <p:txBody>
          <a:bodyPr anchor="b"/>
          <a:lstStyle>
            <a:lvl1pPr marL="0" indent="0">
              <a:buNone/>
              <a:defRPr sz="2883" b="1"/>
            </a:lvl1pPr>
            <a:lvl2pPr marL="549192" indent="0">
              <a:buNone/>
              <a:defRPr sz="2403" b="1"/>
            </a:lvl2pPr>
            <a:lvl3pPr marL="1098385" indent="0">
              <a:buNone/>
              <a:defRPr sz="2162" b="1"/>
            </a:lvl3pPr>
            <a:lvl4pPr marL="1647576" indent="0">
              <a:buNone/>
              <a:defRPr sz="1922" b="1"/>
            </a:lvl4pPr>
            <a:lvl5pPr marL="2196768" indent="0">
              <a:buNone/>
              <a:defRPr sz="1922" b="1"/>
            </a:lvl5pPr>
            <a:lvl6pPr marL="2745961" indent="0">
              <a:buNone/>
              <a:defRPr sz="1922" b="1"/>
            </a:lvl6pPr>
            <a:lvl7pPr marL="3295153" indent="0">
              <a:buNone/>
              <a:defRPr sz="1922" b="1"/>
            </a:lvl7pPr>
            <a:lvl8pPr marL="3844345" indent="0">
              <a:buNone/>
              <a:defRPr sz="1922" b="1"/>
            </a:lvl8pPr>
            <a:lvl9pPr marL="4393537" indent="0">
              <a:buNone/>
              <a:defRPr sz="1922" b="1"/>
            </a:lvl9pPr>
          </a:lstStyle>
          <a:p>
            <a:pPr lvl="0"/>
            <a:r>
              <a:rPr lang="zh-CN" altLang="en-US"/>
              <a:t>单击此处编辑母版文本样式</a:t>
            </a:r>
          </a:p>
        </p:txBody>
      </p:sp>
      <p:sp>
        <p:nvSpPr>
          <p:cNvPr id="4" name="内容占位符 3"/>
          <p:cNvSpPr>
            <a:spLocks noGrp="1"/>
          </p:cNvSpPr>
          <p:nvPr>
            <p:ph sz="half" idx="2"/>
          </p:nvPr>
        </p:nvSpPr>
        <p:spPr>
          <a:xfrm>
            <a:off x="1070378" y="9601644"/>
            <a:ext cx="9465493" cy="17443145"/>
          </a:xfrm>
        </p:spPr>
        <p:txBody>
          <a:bodyPr/>
          <a:lstStyle>
            <a:lvl1pPr>
              <a:defRPr sz="2883"/>
            </a:lvl1pPr>
            <a:lvl2pPr>
              <a:defRPr sz="2403"/>
            </a:lvl2pPr>
            <a:lvl3pPr>
              <a:defRPr sz="2162"/>
            </a:lvl3pPr>
            <a:lvl4pPr>
              <a:defRPr sz="1922"/>
            </a:lvl4pPr>
            <a:lvl5pPr>
              <a:defRPr sz="1922"/>
            </a:lvl5pPr>
            <a:lvl6pPr>
              <a:defRPr sz="1922"/>
            </a:lvl6pPr>
            <a:lvl7pPr>
              <a:defRPr sz="1922"/>
            </a:lvl7pPr>
            <a:lvl8pPr>
              <a:defRPr sz="1922"/>
            </a:lvl8pPr>
            <a:lvl9pPr>
              <a:defRPr sz="19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0882170" y="6777407"/>
            <a:ext cx="9467591" cy="2824238"/>
          </a:xfrm>
        </p:spPr>
        <p:txBody>
          <a:bodyPr anchor="b"/>
          <a:lstStyle>
            <a:lvl1pPr marL="0" indent="0">
              <a:buNone/>
              <a:defRPr sz="2883" b="1"/>
            </a:lvl1pPr>
            <a:lvl2pPr marL="549192" indent="0">
              <a:buNone/>
              <a:defRPr sz="2403" b="1"/>
            </a:lvl2pPr>
            <a:lvl3pPr marL="1098385" indent="0">
              <a:buNone/>
              <a:defRPr sz="2162" b="1"/>
            </a:lvl3pPr>
            <a:lvl4pPr marL="1647576" indent="0">
              <a:buNone/>
              <a:defRPr sz="1922" b="1"/>
            </a:lvl4pPr>
            <a:lvl5pPr marL="2196768" indent="0">
              <a:buNone/>
              <a:defRPr sz="1922" b="1"/>
            </a:lvl5pPr>
            <a:lvl6pPr marL="2745961" indent="0">
              <a:buNone/>
              <a:defRPr sz="1922" b="1"/>
            </a:lvl6pPr>
            <a:lvl7pPr marL="3295153" indent="0">
              <a:buNone/>
              <a:defRPr sz="1922" b="1"/>
            </a:lvl7pPr>
            <a:lvl8pPr marL="3844345" indent="0">
              <a:buNone/>
              <a:defRPr sz="1922" b="1"/>
            </a:lvl8pPr>
            <a:lvl9pPr marL="4393537" indent="0">
              <a:buNone/>
              <a:defRPr sz="1922" b="1"/>
            </a:lvl9pPr>
          </a:lstStyle>
          <a:p>
            <a:pPr lvl="0"/>
            <a:r>
              <a:rPr lang="zh-CN" altLang="en-US"/>
              <a:t>单击此处编辑母版文本样式</a:t>
            </a:r>
          </a:p>
        </p:txBody>
      </p:sp>
      <p:sp>
        <p:nvSpPr>
          <p:cNvPr id="6" name="内容占位符 5"/>
          <p:cNvSpPr>
            <a:spLocks noGrp="1"/>
          </p:cNvSpPr>
          <p:nvPr>
            <p:ph sz="quarter" idx="4"/>
          </p:nvPr>
        </p:nvSpPr>
        <p:spPr>
          <a:xfrm>
            <a:off x="10882170" y="9601644"/>
            <a:ext cx="9467591" cy="17443145"/>
          </a:xfrm>
        </p:spPr>
        <p:txBody>
          <a:bodyPr/>
          <a:lstStyle>
            <a:lvl1pPr>
              <a:defRPr sz="2883"/>
            </a:lvl1pPr>
            <a:lvl2pPr>
              <a:defRPr sz="2403"/>
            </a:lvl2pPr>
            <a:lvl3pPr>
              <a:defRPr sz="2162"/>
            </a:lvl3pPr>
            <a:lvl4pPr>
              <a:defRPr sz="1922"/>
            </a:lvl4pPr>
            <a:lvl5pPr>
              <a:defRPr sz="1922"/>
            </a:lvl5pPr>
            <a:lvl6pPr>
              <a:defRPr sz="1922"/>
            </a:lvl6pPr>
            <a:lvl7pPr>
              <a:defRPr sz="1922"/>
            </a:lvl7pPr>
            <a:lvl8pPr>
              <a:defRPr sz="1922"/>
            </a:lvl8pPr>
            <a:lvl9pPr>
              <a:defRPr sz="192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F74F8E5-E6E7-84BD-C660-3E1C61D4C8C1}"/>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8" name="Rectangle 5">
            <a:extLst>
              <a:ext uri="{FF2B5EF4-FFF2-40B4-BE49-F238E27FC236}">
                <a16:creationId xmlns:a16="http://schemas.microsoft.com/office/drawing/2014/main" id="{B28BF96F-7DC3-A7AE-A132-CEBDA8FDCEC4}"/>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9" name="Rectangle 6">
            <a:extLst>
              <a:ext uri="{FF2B5EF4-FFF2-40B4-BE49-F238E27FC236}">
                <a16:creationId xmlns:a16="http://schemas.microsoft.com/office/drawing/2014/main" id="{BA022241-AA1F-54A0-AFCE-8363EEA1F301}"/>
              </a:ext>
            </a:extLst>
          </p:cNvPr>
          <p:cNvSpPr>
            <a:spLocks noGrp="1" noChangeArrowheads="1"/>
          </p:cNvSpPr>
          <p:nvPr>
            <p:ph type="sldNum" sz="quarter" idx="12"/>
          </p:nvPr>
        </p:nvSpPr>
        <p:spPr>
          <a:ln/>
        </p:spPr>
        <p:txBody>
          <a:bodyPr/>
          <a:lstStyle>
            <a:lvl1pPr>
              <a:defRPr/>
            </a:lvl1pPr>
          </a:lstStyle>
          <a:p>
            <a:pPr>
              <a:defRPr/>
            </a:pPr>
            <a:fld id="{F5B99C04-820E-407D-9BEF-7E45E5D8A11F}" type="slidenum">
              <a:rPr lang="zh-CN" altLang="en-GB"/>
              <a:pPr>
                <a:defRPr/>
              </a:pPr>
              <a:t>‹#›</a:t>
            </a:fld>
            <a:endParaRPr lang="en-GB" altLang="zh-CN"/>
          </a:p>
        </p:txBody>
      </p:sp>
    </p:spTree>
    <p:extLst>
      <p:ext uri="{BB962C8B-B14F-4D97-AF65-F5344CB8AC3E}">
        <p14:creationId xmlns:p14="http://schemas.microsoft.com/office/powerpoint/2010/main" val="3855633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32332D6-F643-F9D1-FA42-3A303CD28757}"/>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4" name="Rectangle 5">
            <a:extLst>
              <a:ext uri="{FF2B5EF4-FFF2-40B4-BE49-F238E27FC236}">
                <a16:creationId xmlns:a16="http://schemas.microsoft.com/office/drawing/2014/main" id="{9893E539-4EBE-9223-CB62-3523739F7885}"/>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5" name="Rectangle 6">
            <a:extLst>
              <a:ext uri="{FF2B5EF4-FFF2-40B4-BE49-F238E27FC236}">
                <a16:creationId xmlns:a16="http://schemas.microsoft.com/office/drawing/2014/main" id="{E49891E3-308B-035F-D0A3-C9DCC4760EE2}"/>
              </a:ext>
            </a:extLst>
          </p:cNvPr>
          <p:cNvSpPr>
            <a:spLocks noGrp="1" noChangeArrowheads="1"/>
          </p:cNvSpPr>
          <p:nvPr>
            <p:ph type="sldNum" sz="quarter" idx="12"/>
          </p:nvPr>
        </p:nvSpPr>
        <p:spPr>
          <a:ln/>
        </p:spPr>
        <p:txBody>
          <a:bodyPr/>
          <a:lstStyle>
            <a:lvl1pPr>
              <a:defRPr/>
            </a:lvl1pPr>
          </a:lstStyle>
          <a:p>
            <a:pPr>
              <a:defRPr/>
            </a:pPr>
            <a:fld id="{524B732D-B589-43CF-ABCB-8D9EE4DD11A2}" type="slidenum">
              <a:rPr lang="zh-CN" altLang="en-GB"/>
              <a:pPr>
                <a:defRPr/>
              </a:pPr>
              <a:t>‹#›</a:t>
            </a:fld>
            <a:endParaRPr lang="en-GB" altLang="zh-CN"/>
          </a:p>
        </p:txBody>
      </p:sp>
    </p:spTree>
    <p:extLst>
      <p:ext uri="{BB962C8B-B14F-4D97-AF65-F5344CB8AC3E}">
        <p14:creationId xmlns:p14="http://schemas.microsoft.com/office/powerpoint/2010/main" val="145462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2B9A497-3D5E-2748-849F-38C8D2574F30}"/>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a:extLst>
              <a:ext uri="{FF2B5EF4-FFF2-40B4-BE49-F238E27FC236}">
                <a16:creationId xmlns:a16="http://schemas.microsoft.com/office/drawing/2014/main" id="{19EF18B2-6324-DC3B-B0A6-24615CE073E9}"/>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a:extLst>
              <a:ext uri="{FF2B5EF4-FFF2-40B4-BE49-F238E27FC236}">
                <a16:creationId xmlns:a16="http://schemas.microsoft.com/office/drawing/2014/main" id="{8E080623-669A-DA43-BDEB-EDE1C4910AA6}"/>
              </a:ext>
            </a:extLst>
          </p:cNvPr>
          <p:cNvSpPr>
            <a:spLocks noGrp="1" noChangeArrowheads="1"/>
          </p:cNvSpPr>
          <p:nvPr>
            <p:ph type="sldNum" sz="quarter" idx="12"/>
          </p:nvPr>
        </p:nvSpPr>
        <p:spPr>
          <a:ln/>
        </p:spPr>
        <p:txBody>
          <a:bodyPr/>
          <a:lstStyle>
            <a:lvl1pPr>
              <a:defRPr/>
            </a:lvl1pPr>
          </a:lstStyle>
          <a:p>
            <a:pPr>
              <a:defRPr/>
            </a:pPr>
            <a:fld id="{D19DC8C9-1434-4FC5-AAE8-B84B0D977406}" type="slidenum">
              <a:rPr lang="zh-CN" altLang="en-GB"/>
              <a:pPr>
                <a:defRPr/>
              </a:pPr>
              <a:t>‹#›</a:t>
            </a:fld>
            <a:endParaRPr lang="en-GB" altLang="zh-CN"/>
          </a:p>
        </p:txBody>
      </p:sp>
    </p:spTree>
    <p:extLst>
      <p:ext uri="{BB962C8B-B14F-4D97-AF65-F5344CB8AC3E}">
        <p14:creationId xmlns:p14="http://schemas.microsoft.com/office/powerpoint/2010/main" val="207995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70379" y="1205212"/>
            <a:ext cx="7047699" cy="5129776"/>
          </a:xfrm>
        </p:spPr>
        <p:txBody>
          <a:bodyPr anchor="b"/>
          <a:lstStyle>
            <a:lvl1pPr algn="l">
              <a:defRPr sz="2403" b="1"/>
            </a:lvl1pPr>
          </a:lstStyle>
          <a:p>
            <a:r>
              <a:rPr lang="zh-CN" altLang="en-US"/>
              <a:t>单击此处编辑母版标题样式</a:t>
            </a:r>
          </a:p>
        </p:txBody>
      </p:sp>
      <p:sp>
        <p:nvSpPr>
          <p:cNvPr id="3" name="内容占位符 2"/>
          <p:cNvSpPr>
            <a:spLocks noGrp="1"/>
          </p:cNvSpPr>
          <p:nvPr>
            <p:ph idx="1"/>
          </p:nvPr>
        </p:nvSpPr>
        <p:spPr>
          <a:xfrm>
            <a:off x="8374128" y="1205212"/>
            <a:ext cx="11975633" cy="25839578"/>
          </a:xfrm>
        </p:spPr>
        <p:txBody>
          <a:bodyPr/>
          <a:lstStyle>
            <a:lvl1pPr>
              <a:defRPr sz="3844"/>
            </a:lvl1pPr>
            <a:lvl2pPr>
              <a:defRPr sz="3363"/>
            </a:lvl2pPr>
            <a:lvl3pPr>
              <a:defRPr sz="2883"/>
            </a:lvl3pPr>
            <a:lvl4pPr>
              <a:defRPr sz="2403"/>
            </a:lvl4pPr>
            <a:lvl5pPr>
              <a:defRPr sz="2403"/>
            </a:lvl5pPr>
            <a:lvl6pPr>
              <a:defRPr sz="2403"/>
            </a:lvl6pPr>
            <a:lvl7pPr>
              <a:defRPr sz="2403"/>
            </a:lvl7pPr>
            <a:lvl8pPr>
              <a:defRPr sz="2403"/>
            </a:lvl8pPr>
            <a:lvl9pPr>
              <a:defRPr sz="240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070379" y="6334987"/>
            <a:ext cx="7047699" cy="20709802"/>
          </a:xfrm>
        </p:spPr>
        <p:txBody>
          <a:bodyPr/>
          <a:lstStyle>
            <a:lvl1pPr marL="0" indent="0">
              <a:buNone/>
              <a:defRPr sz="1682"/>
            </a:lvl1pPr>
            <a:lvl2pPr marL="549192" indent="0">
              <a:buNone/>
              <a:defRPr sz="1441"/>
            </a:lvl2pPr>
            <a:lvl3pPr marL="1098385" indent="0">
              <a:buNone/>
              <a:defRPr sz="1201"/>
            </a:lvl3pPr>
            <a:lvl4pPr marL="1647576" indent="0">
              <a:buNone/>
              <a:defRPr sz="1081"/>
            </a:lvl4pPr>
            <a:lvl5pPr marL="2196768" indent="0">
              <a:buNone/>
              <a:defRPr sz="1081"/>
            </a:lvl5pPr>
            <a:lvl6pPr marL="2745961" indent="0">
              <a:buNone/>
              <a:defRPr sz="1081"/>
            </a:lvl6pPr>
            <a:lvl7pPr marL="3295153" indent="0">
              <a:buNone/>
              <a:defRPr sz="1081"/>
            </a:lvl7pPr>
            <a:lvl8pPr marL="3844345" indent="0">
              <a:buNone/>
              <a:defRPr sz="1081"/>
            </a:lvl8pPr>
            <a:lvl9pPr marL="4393537" indent="0">
              <a:buNone/>
              <a:defRPr sz="1081"/>
            </a:lvl9pPr>
          </a:lstStyle>
          <a:p>
            <a:pPr lvl="0"/>
            <a:r>
              <a:rPr lang="zh-CN" altLang="en-US"/>
              <a:t>单击此处编辑母版文本样式</a:t>
            </a:r>
          </a:p>
        </p:txBody>
      </p:sp>
      <p:sp>
        <p:nvSpPr>
          <p:cNvPr id="5" name="Rectangle 4">
            <a:extLst>
              <a:ext uri="{FF2B5EF4-FFF2-40B4-BE49-F238E27FC236}">
                <a16:creationId xmlns:a16="http://schemas.microsoft.com/office/drawing/2014/main" id="{3C381461-BA46-BC28-7FBF-03088610000B}"/>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0B43AD5B-6E43-887D-FFEC-F18CB3367030}"/>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5DA072D4-7559-3FD3-8C92-DE5391071342}"/>
              </a:ext>
            </a:extLst>
          </p:cNvPr>
          <p:cNvSpPr>
            <a:spLocks noGrp="1" noChangeArrowheads="1"/>
          </p:cNvSpPr>
          <p:nvPr>
            <p:ph type="sldNum" sz="quarter" idx="12"/>
          </p:nvPr>
        </p:nvSpPr>
        <p:spPr>
          <a:ln/>
        </p:spPr>
        <p:txBody>
          <a:bodyPr/>
          <a:lstStyle>
            <a:lvl1pPr>
              <a:defRPr/>
            </a:lvl1pPr>
          </a:lstStyle>
          <a:p>
            <a:pPr>
              <a:defRPr/>
            </a:pPr>
            <a:fld id="{16463531-75D7-4E2C-B8F2-FC501E22CCBB}" type="slidenum">
              <a:rPr lang="zh-CN" altLang="en-GB"/>
              <a:pPr>
                <a:defRPr/>
              </a:pPr>
              <a:t>‹#›</a:t>
            </a:fld>
            <a:endParaRPr lang="en-GB" altLang="zh-CN"/>
          </a:p>
        </p:txBody>
      </p:sp>
    </p:spTree>
    <p:extLst>
      <p:ext uri="{BB962C8B-B14F-4D97-AF65-F5344CB8AC3E}">
        <p14:creationId xmlns:p14="http://schemas.microsoft.com/office/powerpoint/2010/main" val="364552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197558" y="21192269"/>
            <a:ext cx="12852922" cy="2501958"/>
          </a:xfrm>
        </p:spPr>
        <p:txBody>
          <a:bodyPr anchor="b"/>
          <a:lstStyle>
            <a:lvl1pPr algn="l">
              <a:defRPr sz="2403" b="1"/>
            </a:lvl1pPr>
          </a:lstStyle>
          <a:p>
            <a:r>
              <a:rPr lang="zh-CN" altLang="en-US"/>
              <a:t>单击此处编辑母版标题样式</a:t>
            </a:r>
          </a:p>
        </p:txBody>
      </p:sp>
      <p:sp>
        <p:nvSpPr>
          <p:cNvPr id="3" name="图片占位符 2"/>
          <p:cNvSpPr>
            <a:spLocks noGrp="1"/>
          </p:cNvSpPr>
          <p:nvPr>
            <p:ph type="pic" idx="1"/>
          </p:nvPr>
        </p:nvSpPr>
        <p:spPr>
          <a:xfrm>
            <a:off x="4197558" y="2706006"/>
            <a:ext cx="12852922" cy="18163983"/>
          </a:xfrm>
        </p:spPr>
        <p:txBody>
          <a:bodyPr/>
          <a:lstStyle>
            <a:lvl1pPr marL="0" indent="0">
              <a:buNone/>
              <a:defRPr sz="3844"/>
            </a:lvl1pPr>
            <a:lvl2pPr marL="549192" indent="0">
              <a:buNone/>
              <a:defRPr sz="3363"/>
            </a:lvl2pPr>
            <a:lvl3pPr marL="1098385" indent="0">
              <a:buNone/>
              <a:defRPr sz="2883"/>
            </a:lvl3pPr>
            <a:lvl4pPr marL="1647576" indent="0">
              <a:buNone/>
              <a:defRPr sz="2403"/>
            </a:lvl4pPr>
            <a:lvl5pPr marL="2196768" indent="0">
              <a:buNone/>
              <a:defRPr sz="2403"/>
            </a:lvl5pPr>
            <a:lvl6pPr marL="2745961" indent="0">
              <a:buNone/>
              <a:defRPr sz="2403"/>
            </a:lvl6pPr>
            <a:lvl7pPr marL="3295153" indent="0">
              <a:buNone/>
              <a:defRPr sz="2403"/>
            </a:lvl7pPr>
            <a:lvl8pPr marL="3844345" indent="0">
              <a:buNone/>
              <a:defRPr sz="2403"/>
            </a:lvl8pPr>
            <a:lvl9pPr marL="4393537" indent="0">
              <a:buNone/>
              <a:defRPr sz="2403"/>
            </a:lvl9pPr>
          </a:lstStyle>
          <a:p>
            <a:pPr lvl="0"/>
            <a:endParaRPr lang="zh-CN" altLang="en-US" noProof="0"/>
          </a:p>
        </p:txBody>
      </p:sp>
      <p:sp>
        <p:nvSpPr>
          <p:cNvPr id="4" name="文本占位符 3"/>
          <p:cNvSpPr>
            <a:spLocks noGrp="1"/>
          </p:cNvSpPr>
          <p:nvPr>
            <p:ph type="body" sz="half" idx="2"/>
          </p:nvPr>
        </p:nvSpPr>
        <p:spPr>
          <a:xfrm>
            <a:off x="4197558" y="23694226"/>
            <a:ext cx="12852922" cy="3552703"/>
          </a:xfrm>
        </p:spPr>
        <p:txBody>
          <a:bodyPr/>
          <a:lstStyle>
            <a:lvl1pPr marL="0" indent="0">
              <a:buNone/>
              <a:defRPr sz="1682"/>
            </a:lvl1pPr>
            <a:lvl2pPr marL="549192" indent="0">
              <a:buNone/>
              <a:defRPr sz="1441"/>
            </a:lvl2pPr>
            <a:lvl3pPr marL="1098385" indent="0">
              <a:buNone/>
              <a:defRPr sz="1201"/>
            </a:lvl3pPr>
            <a:lvl4pPr marL="1647576" indent="0">
              <a:buNone/>
              <a:defRPr sz="1081"/>
            </a:lvl4pPr>
            <a:lvl5pPr marL="2196768" indent="0">
              <a:buNone/>
              <a:defRPr sz="1081"/>
            </a:lvl5pPr>
            <a:lvl6pPr marL="2745961" indent="0">
              <a:buNone/>
              <a:defRPr sz="1081"/>
            </a:lvl6pPr>
            <a:lvl7pPr marL="3295153" indent="0">
              <a:buNone/>
              <a:defRPr sz="1081"/>
            </a:lvl7pPr>
            <a:lvl8pPr marL="3844345" indent="0">
              <a:buNone/>
              <a:defRPr sz="1081"/>
            </a:lvl8pPr>
            <a:lvl9pPr marL="4393537" indent="0">
              <a:buNone/>
              <a:defRPr sz="1081"/>
            </a:lvl9pPr>
          </a:lstStyle>
          <a:p>
            <a:pPr lvl="0"/>
            <a:r>
              <a:rPr lang="zh-CN" altLang="en-US"/>
              <a:t>单击此处编辑母版文本样式</a:t>
            </a:r>
          </a:p>
        </p:txBody>
      </p:sp>
      <p:sp>
        <p:nvSpPr>
          <p:cNvPr id="5" name="Rectangle 4">
            <a:extLst>
              <a:ext uri="{FF2B5EF4-FFF2-40B4-BE49-F238E27FC236}">
                <a16:creationId xmlns:a16="http://schemas.microsoft.com/office/drawing/2014/main" id="{A392F7CA-58B8-0732-2510-7CB7A5693C65}"/>
              </a:ext>
            </a:extLst>
          </p:cNvPr>
          <p:cNvSpPr>
            <a:spLocks noGrp="1" noChangeArrowheads="1"/>
          </p:cNvSpPr>
          <p:nvPr>
            <p:ph type="dt" sz="half" idx="10"/>
          </p:nvPr>
        </p:nvSpPr>
        <p:spPr>
          <a:ln/>
        </p:spPr>
        <p:txBody>
          <a:bodyPr/>
          <a:lstStyle>
            <a:lvl1pPr>
              <a:defRPr/>
            </a:lvl1pPr>
          </a:lstStyle>
          <a:p>
            <a:pPr>
              <a:defRPr/>
            </a:pPr>
            <a:endParaRPr lang="en-GB" altLang="zh-CN"/>
          </a:p>
        </p:txBody>
      </p:sp>
      <p:sp>
        <p:nvSpPr>
          <p:cNvPr id="6" name="Rectangle 5">
            <a:extLst>
              <a:ext uri="{FF2B5EF4-FFF2-40B4-BE49-F238E27FC236}">
                <a16:creationId xmlns:a16="http://schemas.microsoft.com/office/drawing/2014/main" id="{1A34F58A-6F8B-C89E-EE5F-EC0E4C069255}"/>
              </a:ext>
            </a:extLst>
          </p:cNvPr>
          <p:cNvSpPr>
            <a:spLocks noGrp="1" noChangeArrowheads="1"/>
          </p:cNvSpPr>
          <p:nvPr>
            <p:ph type="ftr" sz="quarter" idx="11"/>
          </p:nvPr>
        </p:nvSpPr>
        <p:spPr>
          <a:ln/>
        </p:spPr>
        <p:txBody>
          <a:bodyPr/>
          <a:lstStyle>
            <a:lvl1pPr>
              <a:defRPr/>
            </a:lvl1pPr>
          </a:lstStyle>
          <a:p>
            <a:pPr>
              <a:defRPr/>
            </a:pPr>
            <a:endParaRPr lang="en-GB" altLang="zh-CN"/>
          </a:p>
        </p:txBody>
      </p:sp>
      <p:sp>
        <p:nvSpPr>
          <p:cNvPr id="7" name="Rectangle 6">
            <a:extLst>
              <a:ext uri="{FF2B5EF4-FFF2-40B4-BE49-F238E27FC236}">
                <a16:creationId xmlns:a16="http://schemas.microsoft.com/office/drawing/2014/main" id="{6D2D77A6-FA35-48F2-5725-F009FFC7D5BD}"/>
              </a:ext>
            </a:extLst>
          </p:cNvPr>
          <p:cNvSpPr>
            <a:spLocks noGrp="1" noChangeArrowheads="1"/>
          </p:cNvSpPr>
          <p:nvPr>
            <p:ph type="sldNum" sz="quarter" idx="12"/>
          </p:nvPr>
        </p:nvSpPr>
        <p:spPr>
          <a:ln/>
        </p:spPr>
        <p:txBody>
          <a:bodyPr/>
          <a:lstStyle>
            <a:lvl1pPr>
              <a:defRPr/>
            </a:lvl1pPr>
          </a:lstStyle>
          <a:p>
            <a:pPr>
              <a:defRPr/>
            </a:pPr>
            <a:fld id="{9767493C-C322-4FA4-847E-E22AEBF05389}" type="slidenum">
              <a:rPr lang="zh-CN" altLang="en-GB"/>
              <a:pPr>
                <a:defRPr/>
              </a:pPr>
              <a:t>‹#›</a:t>
            </a:fld>
            <a:endParaRPr lang="en-GB" altLang="zh-CN"/>
          </a:p>
        </p:txBody>
      </p:sp>
    </p:spTree>
    <p:extLst>
      <p:ext uri="{BB962C8B-B14F-4D97-AF65-F5344CB8AC3E}">
        <p14:creationId xmlns:p14="http://schemas.microsoft.com/office/powerpoint/2010/main" val="422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9A28D5F-6144-EBE6-0935-825780736C8D}"/>
              </a:ext>
            </a:extLst>
          </p:cNvPr>
          <p:cNvSpPr>
            <a:spLocks noGrp="1" noChangeArrowheads="1"/>
          </p:cNvSpPr>
          <p:nvPr>
            <p:ph type="title"/>
          </p:nvPr>
        </p:nvSpPr>
        <p:spPr bwMode="auto">
          <a:xfrm>
            <a:off x="1605567" y="2690749"/>
            <a:ext cx="18209006" cy="50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2354" tIns="111176" rIns="222354" bIns="111176" numCol="1" anchor="ctr" anchorCtr="0" compatLnSpc="1">
            <a:prstTxWarp prst="textNoShape">
              <a:avLst/>
            </a:prstTxWarp>
          </a:bodyPr>
          <a:lstStyle/>
          <a:p>
            <a:pPr lvl="0"/>
            <a:r>
              <a:rPr lang="en-GB" altLang="zh-CN"/>
              <a:t>Click to edit Master title style</a:t>
            </a:r>
          </a:p>
        </p:txBody>
      </p:sp>
      <p:sp>
        <p:nvSpPr>
          <p:cNvPr id="1027" name="Rectangle 3">
            <a:extLst>
              <a:ext uri="{FF2B5EF4-FFF2-40B4-BE49-F238E27FC236}">
                <a16:creationId xmlns:a16="http://schemas.microsoft.com/office/drawing/2014/main" id="{6CC1A7B8-A776-A00F-B652-CB359370DA61}"/>
              </a:ext>
            </a:extLst>
          </p:cNvPr>
          <p:cNvSpPr>
            <a:spLocks noGrp="1" noChangeArrowheads="1"/>
          </p:cNvSpPr>
          <p:nvPr>
            <p:ph type="body" idx="1"/>
          </p:nvPr>
        </p:nvSpPr>
        <p:spPr bwMode="auto">
          <a:xfrm>
            <a:off x="1605567" y="8743504"/>
            <a:ext cx="18209006" cy="18167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22354" tIns="111176" rIns="222354" bIns="111176"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28" name="Rectangle 4">
            <a:extLst>
              <a:ext uri="{FF2B5EF4-FFF2-40B4-BE49-F238E27FC236}">
                <a16:creationId xmlns:a16="http://schemas.microsoft.com/office/drawing/2014/main" id="{C1AC05A0-168F-6172-36D9-313C97D23837}"/>
              </a:ext>
            </a:extLst>
          </p:cNvPr>
          <p:cNvSpPr>
            <a:spLocks noGrp="1" noChangeArrowheads="1"/>
          </p:cNvSpPr>
          <p:nvPr>
            <p:ph type="dt" sz="half" idx="2"/>
          </p:nvPr>
        </p:nvSpPr>
        <p:spPr bwMode="auto">
          <a:xfrm>
            <a:off x="1605567" y="27584466"/>
            <a:ext cx="4464102"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defRPr sz="4084">
                <a:ea typeface="宋体" pitchFamily="2" charset="-122"/>
              </a:defRPr>
            </a:lvl1pPr>
          </a:lstStyle>
          <a:p>
            <a:pPr>
              <a:defRPr/>
            </a:pPr>
            <a:endParaRPr lang="en-GB" altLang="zh-CN"/>
          </a:p>
        </p:txBody>
      </p:sp>
      <p:sp>
        <p:nvSpPr>
          <p:cNvPr id="1029" name="Rectangle 5">
            <a:extLst>
              <a:ext uri="{FF2B5EF4-FFF2-40B4-BE49-F238E27FC236}">
                <a16:creationId xmlns:a16="http://schemas.microsoft.com/office/drawing/2014/main" id="{1114D4FF-3A08-4FFF-A7F3-21D955CA38A3}"/>
              </a:ext>
            </a:extLst>
          </p:cNvPr>
          <p:cNvSpPr>
            <a:spLocks noGrp="1" noChangeArrowheads="1"/>
          </p:cNvSpPr>
          <p:nvPr>
            <p:ph type="ftr" sz="quarter" idx="3"/>
          </p:nvPr>
        </p:nvSpPr>
        <p:spPr bwMode="auto">
          <a:xfrm>
            <a:off x="7318444" y="27584466"/>
            <a:ext cx="6783253"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lgn="ctr">
              <a:defRPr sz="4084">
                <a:ea typeface="宋体" pitchFamily="2" charset="-122"/>
              </a:defRPr>
            </a:lvl1pPr>
          </a:lstStyle>
          <a:p>
            <a:pPr>
              <a:defRPr/>
            </a:pPr>
            <a:endParaRPr lang="en-GB" altLang="zh-CN"/>
          </a:p>
        </p:txBody>
      </p:sp>
      <p:sp>
        <p:nvSpPr>
          <p:cNvPr id="1030" name="Rectangle 6">
            <a:extLst>
              <a:ext uri="{FF2B5EF4-FFF2-40B4-BE49-F238E27FC236}">
                <a16:creationId xmlns:a16="http://schemas.microsoft.com/office/drawing/2014/main" id="{9BC9DDD9-322F-FD83-4457-385F48ACB503}"/>
              </a:ext>
            </a:extLst>
          </p:cNvPr>
          <p:cNvSpPr>
            <a:spLocks noGrp="1" noChangeArrowheads="1"/>
          </p:cNvSpPr>
          <p:nvPr>
            <p:ph type="sldNum" sz="quarter" idx="4"/>
          </p:nvPr>
        </p:nvSpPr>
        <p:spPr bwMode="auto">
          <a:xfrm>
            <a:off x="15350470" y="27584466"/>
            <a:ext cx="4464104" cy="2017585"/>
          </a:xfrm>
          <a:prstGeom prst="rect">
            <a:avLst/>
          </a:prstGeom>
          <a:noFill/>
          <a:ln w="9525">
            <a:noFill/>
            <a:miter lim="800000"/>
            <a:headEnd/>
            <a:tailEnd/>
          </a:ln>
          <a:effectLst/>
        </p:spPr>
        <p:txBody>
          <a:bodyPr vert="horz" wrap="square" lIns="222354" tIns="111176" rIns="222354" bIns="111176" numCol="1" anchor="t" anchorCtr="0" compatLnSpc="1">
            <a:prstTxWarp prst="textNoShape">
              <a:avLst/>
            </a:prstTxWarp>
          </a:bodyPr>
          <a:lstStyle>
            <a:lvl1pPr algn="r">
              <a:defRPr sz="4084">
                <a:ea typeface="宋体" panose="02010600030101010101" pitchFamily="2" charset="-122"/>
              </a:defRPr>
            </a:lvl1pPr>
          </a:lstStyle>
          <a:p>
            <a:pPr>
              <a:defRPr/>
            </a:pPr>
            <a:fld id="{B5726B9F-ADB4-4752-8D57-357D38B0F2F6}" type="slidenum">
              <a:rPr lang="zh-CN" altLang="en-GB"/>
              <a:pPr>
                <a:defRPr/>
              </a:pPr>
              <a:t>‹#›</a:t>
            </a:fld>
            <a:endParaRPr lang="en-GB"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71592" rtl="0" eaLnBrk="0" fontAlgn="base" hangingPunct="0">
        <a:spcBef>
          <a:spcPct val="0"/>
        </a:spcBef>
        <a:spcAft>
          <a:spcPct val="0"/>
        </a:spcAft>
        <a:defRPr sz="12853">
          <a:solidFill>
            <a:schemeClr val="tx2"/>
          </a:solidFill>
          <a:latin typeface="+mj-lt"/>
          <a:ea typeface="+mj-ea"/>
          <a:cs typeface="+mj-cs"/>
        </a:defRPr>
      </a:lvl1pPr>
      <a:lvl2pPr algn="ctr" defTabSz="2671592" rtl="0" eaLnBrk="0" fontAlgn="base" hangingPunct="0">
        <a:spcBef>
          <a:spcPct val="0"/>
        </a:spcBef>
        <a:spcAft>
          <a:spcPct val="0"/>
        </a:spcAft>
        <a:defRPr sz="12853">
          <a:solidFill>
            <a:schemeClr val="tx2"/>
          </a:solidFill>
          <a:latin typeface="Times New Roman" pitchFamily="18" charset="0"/>
        </a:defRPr>
      </a:lvl2pPr>
      <a:lvl3pPr algn="ctr" defTabSz="2671592" rtl="0" eaLnBrk="0" fontAlgn="base" hangingPunct="0">
        <a:spcBef>
          <a:spcPct val="0"/>
        </a:spcBef>
        <a:spcAft>
          <a:spcPct val="0"/>
        </a:spcAft>
        <a:defRPr sz="12853">
          <a:solidFill>
            <a:schemeClr val="tx2"/>
          </a:solidFill>
          <a:latin typeface="Times New Roman" pitchFamily="18" charset="0"/>
        </a:defRPr>
      </a:lvl3pPr>
      <a:lvl4pPr algn="ctr" defTabSz="2671592" rtl="0" eaLnBrk="0" fontAlgn="base" hangingPunct="0">
        <a:spcBef>
          <a:spcPct val="0"/>
        </a:spcBef>
        <a:spcAft>
          <a:spcPct val="0"/>
        </a:spcAft>
        <a:defRPr sz="12853">
          <a:solidFill>
            <a:schemeClr val="tx2"/>
          </a:solidFill>
          <a:latin typeface="Times New Roman" pitchFamily="18" charset="0"/>
        </a:defRPr>
      </a:lvl4pPr>
      <a:lvl5pPr algn="ctr" defTabSz="2671592" rtl="0" eaLnBrk="0" fontAlgn="base" hangingPunct="0">
        <a:spcBef>
          <a:spcPct val="0"/>
        </a:spcBef>
        <a:spcAft>
          <a:spcPct val="0"/>
        </a:spcAft>
        <a:defRPr sz="12853">
          <a:solidFill>
            <a:schemeClr val="tx2"/>
          </a:solidFill>
          <a:latin typeface="Times New Roman" pitchFamily="18" charset="0"/>
        </a:defRPr>
      </a:lvl5pPr>
      <a:lvl6pPr marL="549192" algn="ctr" defTabSz="2671592" rtl="0" eaLnBrk="0" fontAlgn="base" hangingPunct="0">
        <a:spcBef>
          <a:spcPct val="0"/>
        </a:spcBef>
        <a:spcAft>
          <a:spcPct val="0"/>
        </a:spcAft>
        <a:defRPr sz="12853">
          <a:solidFill>
            <a:schemeClr val="tx2"/>
          </a:solidFill>
          <a:latin typeface="Times New Roman" pitchFamily="18" charset="0"/>
        </a:defRPr>
      </a:lvl6pPr>
      <a:lvl7pPr marL="1098385" algn="ctr" defTabSz="2671592" rtl="0" eaLnBrk="0" fontAlgn="base" hangingPunct="0">
        <a:spcBef>
          <a:spcPct val="0"/>
        </a:spcBef>
        <a:spcAft>
          <a:spcPct val="0"/>
        </a:spcAft>
        <a:defRPr sz="12853">
          <a:solidFill>
            <a:schemeClr val="tx2"/>
          </a:solidFill>
          <a:latin typeface="Times New Roman" pitchFamily="18" charset="0"/>
        </a:defRPr>
      </a:lvl7pPr>
      <a:lvl8pPr marL="1647576" algn="ctr" defTabSz="2671592" rtl="0" eaLnBrk="0" fontAlgn="base" hangingPunct="0">
        <a:spcBef>
          <a:spcPct val="0"/>
        </a:spcBef>
        <a:spcAft>
          <a:spcPct val="0"/>
        </a:spcAft>
        <a:defRPr sz="12853">
          <a:solidFill>
            <a:schemeClr val="tx2"/>
          </a:solidFill>
          <a:latin typeface="Times New Roman" pitchFamily="18" charset="0"/>
        </a:defRPr>
      </a:lvl8pPr>
      <a:lvl9pPr marL="2196768" algn="ctr" defTabSz="2671592" rtl="0" eaLnBrk="0" fontAlgn="base" hangingPunct="0">
        <a:spcBef>
          <a:spcPct val="0"/>
        </a:spcBef>
        <a:spcAft>
          <a:spcPct val="0"/>
        </a:spcAft>
        <a:defRPr sz="12853">
          <a:solidFill>
            <a:schemeClr val="tx2"/>
          </a:solidFill>
          <a:latin typeface="Times New Roman" pitchFamily="18" charset="0"/>
        </a:defRPr>
      </a:lvl9pPr>
    </p:titleStyle>
    <p:bodyStyle>
      <a:lvl1pPr marL="1003038" indent="-1003038" algn="l" defTabSz="2671592" rtl="0" eaLnBrk="0" fontAlgn="base" hangingPunct="0">
        <a:spcBef>
          <a:spcPct val="20000"/>
        </a:spcBef>
        <a:spcAft>
          <a:spcPct val="0"/>
        </a:spcAft>
        <a:buChar char="•"/>
        <a:defRPr sz="9370">
          <a:solidFill>
            <a:schemeClr val="tx1"/>
          </a:solidFill>
          <a:latin typeface="+mn-lt"/>
          <a:ea typeface="+mn-ea"/>
          <a:cs typeface="+mn-cs"/>
        </a:defRPr>
      </a:lvl1pPr>
      <a:lvl2pPr marL="2170071" indent="-835229" algn="l" defTabSz="2671592" rtl="0" eaLnBrk="0" fontAlgn="base" hangingPunct="0">
        <a:spcBef>
          <a:spcPct val="20000"/>
        </a:spcBef>
        <a:spcAft>
          <a:spcPct val="0"/>
        </a:spcAft>
        <a:buChar char="–"/>
        <a:defRPr sz="8168">
          <a:solidFill>
            <a:schemeClr val="tx1"/>
          </a:solidFill>
          <a:latin typeface="+mn-lt"/>
        </a:defRPr>
      </a:lvl2pPr>
      <a:lvl3pPr marL="3339013" indent="-667421" algn="l" defTabSz="2671592" rtl="0" eaLnBrk="0" fontAlgn="base" hangingPunct="0">
        <a:spcBef>
          <a:spcPct val="20000"/>
        </a:spcBef>
        <a:spcAft>
          <a:spcPct val="0"/>
        </a:spcAft>
        <a:buChar char="•"/>
        <a:defRPr sz="7087">
          <a:solidFill>
            <a:schemeClr val="tx1"/>
          </a:solidFill>
          <a:latin typeface="+mn-lt"/>
        </a:defRPr>
      </a:lvl3pPr>
      <a:lvl4pPr marL="4675761" indent="-669329" algn="l" defTabSz="2671592" rtl="0" eaLnBrk="0" fontAlgn="base" hangingPunct="0">
        <a:spcBef>
          <a:spcPct val="20000"/>
        </a:spcBef>
        <a:spcAft>
          <a:spcPct val="0"/>
        </a:spcAft>
        <a:buChar char="–"/>
        <a:defRPr sz="5886">
          <a:solidFill>
            <a:schemeClr val="tx1"/>
          </a:solidFill>
          <a:latin typeface="+mn-lt"/>
        </a:defRPr>
      </a:lvl4pPr>
      <a:lvl5pPr marL="6010603" indent="-669329" algn="l" defTabSz="2671592" rtl="0" eaLnBrk="0" fontAlgn="base" hangingPunct="0">
        <a:spcBef>
          <a:spcPct val="20000"/>
        </a:spcBef>
        <a:spcAft>
          <a:spcPct val="0"/>
        </a:spcAft>
        <a:buChar char="»"/>
        <a:defRPr sz="5886">
          <a:solidFill>
            <a:schemeClr val="tx1"/>
          </a:solidFill>
          <a:latin typeface="+mn-lt"/>
        </a:defRPr>
      </a:lvl5pPr>
      <a:lvl6pPr marL="6559794" indent="-669329" algn="l" defTabSz="2671592" rtl="0" eaLnBrk="0" fontAlgn="base" hangingPunct="0">
        <a:spcBef>
          <a:spcPct val="20000"/>
        </a:spcBef>
        <a:spcAft>
          <a:spcPct val="0"/>
        </a:spcAft>
        <a:buChar char="»"/>
        <a:defRPr sz="5886">
          <a:solidFill>
            <a:schemeClr val="tx1"/>
          </a:solidFill>
          <a:latin typeface="+mn-lt"/>
        </a:defRPr>
      </a:lvl6pPr>
      <a:lvl7pPr marL="7108987" indent="-669329" algn="l" defTabSz="2671592" rtl="0" eaLnBrk="0" fontAlgn="base" hangingPunct="0">
        <a:spcBef>
          <a:spcPct val="20000"/>
        </a:spcBef>
        <a:spcAft>
          <a:spcPct val="0"/>
        </a:spcAft>
        <a:buChar char="»"/>
        <a:defRPr sz="5886">
          <a:solidFill>
            <a:schemeClr val="tx1"/>
          </a:solidFill>
          <a:latin typeface="+mn-lt"/>
        </a:defRPr>
      </a:lvl7pPr>
      <a:lvl8pPr marL="7658179" indent="-669329" algn="l" defTabSz="2671592" rtl="0" eaLnBrk="0" fontAlgn="base" hangingPunct="0">
        <a:spcBef>
          <a:spcPct val="20000"/>
        </a:spcBef>
        <a:spcAft>
          <a:spcPct val="0"/>
        </a:spcAft>
        <a:buChar char="»"/>
        <a:defRPr sz="5886">
          <a:solidFill>
            <a:schemeClr val="tx1"/>
          </a:solidFill>
          <a:latin typeface="+mn-lt"/>
        </a:defRPr>
      </a:lvl8pPr>
      <a:lvl9pPr marL="8207371" indent="-669329" algn="l" defTabSz="2671592" rtl="0" eaLnBrk="0" fontAlgn="base" hangingPunct="0">
        <a:spcBef>
          <a:spcPct val="20000"/>
        </a:spcBef>
        <a:spcAft>
          <a:spcPct val="0"/>
        </a:spcAft>
        <a:buChar char="»"/>
        <a:defRPr sz="5886">
          <a:solidFill>
            <a:schemeClr val="tx1"/>
          </a:solidFill>
          <a:latin typeface="+mn-lt"/>
        </a:defRPr>
      </a:lvl9pPr>
    </p:bodyStyle>
    <p:otherStyle>
      <a:defPPr>
        <a:defRPr lang="zh-CN"/>
      </a:defPPr>
      <a:lvl1pPr marL="0" algn="l" defTabSz="1098385" rtl="0" eaLnBrk="1" latinLnBrk="0" hangingPunct="1">
        <a:defRPr sz="2162" kern="1200">
          <a:solidFill>
            <a:schemeClr val="tx1"/>
          </a:solidFill>
          <a:latin typeface="+mn-lt"/>
          <a:ea typeface="+mn-ea"/>
          <a:cs typeface="+mn-cs"/>
        </a:defRPr>
      </a:lvl1pPr>
      <a:lvl2pPr marL="549192" algn="l" defTabSz="1098385" rtl="0" eaLnBrk="1" latinLnBrk="0" hangingPunct="1">
        <a:defRPr sz="2162" kern="1200">
          <a:solidFill>
            <a:schemeClr val="tx1"/>
          </a:solidFill>
          <a:latin typeface="+mn-lt"/>
          <a:ea typeface="+mn-ea"/>
          <a:cs typeface="+mn-cs"/>
        </a:defRPr>
      </a:lvl2pPr>
      <a:lvl3pPr marL="1098385" algn="l" defTabSz="1098385" rtl="0" eaLnBrk="1" latinLnBrk="0" hangingPunct="1">
        <a:defRPr sz="2162" kern="1200">
          <a:solidFill>
            <a:schemeClr val="tx1"/>
          </a:solidFill>
          <a:latin typeface="+mn-lt"/>
          <a:ea typeface="+mn-ea"/>
          <a:cs typeface="+mn-cs"/>
        </a:defRPr>
      </a:lvl3pPr>
      <a:lvl4pPr marL="1647576" algn="l" defTabSz="1098385" rtl="0" eaLnBrk="1" latinLnBrk="0" hangingPunct="1">
        <a:defRPr sz="2162" kern="1200">
          <a:solidFill>
            <a:schemeClr val="tx1"/>
          </a:solidFill>
          <a:latin typeface="+mn-lt"/>
          <a:ea typeface="+mn-ea"/>
          <a:cs typeface="+mn-cs"/>
        </a:defRPr>
      </a:lvl4pPr>
      <a:lvl5pPr marL="2196768" algn="l" defTabSz="1098385" rtl="0" eaLnBrk="1" latinLnBrk="0" hangingPunct="1">
        <a:defRPr sz="2162" kern="1200">
          <a:solidFill>
            <a:schemeClr val="tx1"/>
          </a:solidFill>
          <a:latin typeface="+mn-lt"/>
          <a:ea typeface="+mn-ea"/>
          <a:cs typeface="+mn-cs"/>
        </a:defRPr>
      </a:lvl5pPr>
      <a:lvl6pPr marL="2745961" algn="l" defTabSz="1098385" rtl="0" eaLnBrk="1" latinLnBrk="0" hangingPunct="1">
        <a:defRPr sz="2162" kern="1200">
          <a:solidFill>
            <a:schemeClr val="tx1"/>
          </a:solidFill>
          <a:latin typeface="+mn-lt"/>
          <a:ea typeface="+mn-ea"/>
          <a:cs typeface="+mn-cs"/>
        </a:defRPr>
      </a:lvl6pPr>
      <a:lvl7pPr marL="3295153" algn="l" defTabSz="1098385" rtl="0" eaLnBrk="1" latinLnBrk="0" hangingPunct="1">
        <a:defRPr sz="2162" kern="1200">
          <a:solidFill>
            <a:schemeClr val="tx1"/>
          </a:solidFill>
          <a:latin typeface="+mn-lt"/>
          <a:ea typeface="+mn-ea"/>
          <a:cs typeface="+mn-cs"/>
        </a:defRPr>
      </a:lvl7pPr>
      <a:lvl8pPr marL="3844345" algn="l" defTabSz="1098385" rtl="0" eaLnBrk="1" latinLnBrk="0" hangingPunct="1">
        <a:defRPr sz="2162" kern="1200">
          <a:solidFill>
            <a:schemeClr val="tx1"/>
          </a:solidFill>
          <a:latin typeface="+mn-lt"/>
          <a:ea typeface="+mn-ea"/>
          <a:cs typeface="+mn-cs"/>
        </a:defRPr>
      </a:lvl8pPr>
      <a:lvl9pPr marL="4393537" algn="l" defTabSz="1098385" rtl="0" eaLnBrk="1" latinLnBrk="0" hangingPunct="1">
        <a:defRPr sz="21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0194983D-16F6-4CF8-2CBC-AFDCC9438EF4}"/>
              </a:ext>
            </a:extLst>
          </p:cNvPr>
          <p:cNvSpPr>
            <a:spLocks noGrp="1" noChangeArrowheads="1"/>
          </p:cNvSpPr>
          <p:nvPr>
            <p:ph type="title"/>
          </p:nvPr>
        </p:nvSpPr>
        <p:spPr>
          <a:xfrm>
            <a:off x="2786380" y="1321750"/>
            <a:ext cx="15919944" cy="1199491"/>
          </a:xfrm>
        </p:spPr>
        <p:txBody>
          <a:bodyPr/>
          <a:lstStyle/>
          <a:p>
            <a:r>
              <a:rPr lang="en-US" altLang="zh-CN" sz="3600" b="1" dirty="0">
                <a:solidFill>
                  <a:schemeClr val="tx1"/>
                </a:solidFill>
                <a:ea typeface="宋体" panose="02010600030101010101" pitchFamily="2" charset="-122"/>
              </a:rPr>
              <a:t>EMOJI PREDICTION AND MODEL ANALYSIS WITH</a:t>
            </a:r>
            <a:br>
              <a:rPr lang="en-US" altLang="zh-CN" sz="3600" b="1" dirty="0">
                <a:solidFill>
                  <a:schemeClr val="tx1"/>
                </a:solidFill>
                <a:ea typeface="宋体" panose="02010600030101010101" pitchFamily="2" charset="-122"/>
              </a:rPr>
            </a:br>
            <a:r>
              <a:rPr lang="en-US" altLang="zh-CN" sz="3600" b="1" dirty="0">
                <a:solidFill>
                  <a:schemeClr val="tx1"/>
                </a:solidFill>
                <a:ea typeface="宋体" panose="02010600030101010101" pitchFamily="2" charset="-122"/>
              </a:rPr>
              <a:t>NATURAL LANGUAGE PROCESSING</a:t>
            </a:r>
            <a:endParaRPr lang="en-GB" altLang="zh-CN" sz="3600" b="1" dirty="0">
              <a:solidFill>
                <a:schemeClr val="tx1"/>
              </a:solidFill>
              <a:ea typeface="宋体" panose="02010600030101010101" pitchFamily="2" charset="-122"/>
            </a:endParaRPr>
          </a:p>
        </p:txBody>
      </p:sp>
      <p:sp>
        <p:nvSpPr>
          <p:cNvPr id="3097" name="Rectangle 12">
            <a:extLst>
              <a:ext uri="{FF2B5EF4-FFF2-40B4-BE49-F238E27FC236}">
                <a16:creationId xmlns:a16="http://schemas.microsoft.com/office/drawing/2014/main" id="{AF5F5BED-5530-22F9-6F27-B38E8348154D}"/>
              </a:ext>
            </a:extLst>
          </p:cNvPr>
          <p:cNvSpPr>
            <a:spLocks noChangeArrowheads="1"/>
          </p:cNvSpPr>
          <p:nvPr/>
        </p:nvSpPr>
        <p:spPr bwMode="auto">
          <a:xfrm>
            <a:off x="1723499" y="2466845"/>
            <a:ext cx="18003655" cy="119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67102" tIns="133550" rIns="267102" bIns="133550" anchor="ctr"/>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800" b="1" dirty="0">
                <a:ea typeface="宋体" panose="02010600030101010101" pitchFamily="2" charset="-122"/>
              </a:rPr>
              <a:t>Bedrettin Şamil Öztürk, Prof. Dr. Mehmet Fatih Amasyalı</a:t>
            </a:r>
          </a:p>
          <a:p>
            <a:pPr algn="ctr">
              <a:spcBef>
                <a:spcPct val="0"/>
              </a:spcBef>
              <a:buFontTx/>
              <a:buNone/>
            </a:pPr>
            <a:r>
              <a:rPr lang="tr-TR" altLang="zh-CN" sz="2403" dirty="0" err="1">
                <a:ea typeface="宋体" panose="02010600030101010101" pitchFamily="2" charset="-122"/>
              </a:rPr>
              <a:t>samil.ozturk</a:t>
            </a:r>
            <a:r>
              <a:rPr lang="en-US" altLang="zh-CN" sz="2403" dirty="0">
                <a:ea typeface="宋体" panose="02010600030101010101" pitchFamily="2" charset="-122"/>
              </a:rPr>
              <a:t>@std.yildiz.edu.tr</a:t>
            </a:r>
            <a:r>
              <a:rPr lang="tr-TR" altLang="zh-CN" sz="2403" dirty="0">
                <a:ea typeface="宋体" panose="02010600030101010101" pitchFamily="2" charset="-122"/>
              </a:rPr>
              <a:t>,</a:t>
            </a:r>
            <a:r>
              <a:rPr lang="en-US" altLang="zh-CN" sz="2403" dirty="0">
                <a:ea typeface="宋体" panose="02010600030101010101" pitchFamily="2" charset="-122"/>
              </a:rPr>
              <a:t> </a:t>
            </a:r>
            <a:r>
              <a:rPr lang="tr-TR" altLang="zh-CN" sz="2403" dirty="0">
                <a:ea typeface="宋体" panose="02010600030101010101" pitchFamily="2" charset="-122"/>
              </a:rPr>
              <a:t>amasyali@yildiz.edu.tr</a:t>
            </a:r>
            <a:endParaRPr lang="en-US" altLang="zh-CN" sz="2403" dirty="0">
              <a:ea typeface="宋体" panose="02010600030101010101" pitchFamily="2" charset="-122"/>
            </a:endParaRPr>
          </a:p>
        </p:txBody>
      </p:sp>
      <p:sp>
        <p:nvSpPr>
          <p:cNvPr id="3100" name="Text Box 485">
            <a:extLst>
              <a:ext uri="{FF2B5EF4-FFF2-40B4-BE49-F238E27FC236}">
                <a16:creationId xmlns:a16="http://schemas.microsoft.com/office/drawing/2014/main" id="{26D00FBA-1BCB-0E42-E24B-227487847457}"/>
              </a:ext>
            </a:extLst>
          </p:cNvPr>
          <p:cNvSpPr txBox="1">
            <a:spLocks noChangeArrowheads="1"/>
          </p:cNvSpPr>
          <p:nvPr/>
        </p:nvSpPr>
        <p:spPr bwMode="auto">
          <a:xfrm>
            <a:off x="11066589" y="3786971"/>
            <a:ext cx="9366052" cy="6283208"/>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I</a:t>
            </a:r>
            <a:r>
              <a:rPr lang="tr-TR" altLang="zh-CN" sz="2400" b="1" dirty="0">
                <a:ea typeface="宋体" panose="02010600030101010101" pitchFamily="2" charset="-122"/>
              </a:rPr>
              <a:t>II</a:t>
            </a:r>
            <a:r>
              <a:rPr lang="en-GB" altLang="zh-CN" sz="2400" b="1" dirty="0">
                <a:ea typeface="宋体" panose="02010600030101010101" pitchFamily="2" charset="-122"/>
              </a:rPr>
              <a:t>. Experimental</a:t>
            </a:r>
            <a:r>
              <a:rPr lang="tr-TR" altLang="zh-CN" sz="2400" b="1" dirty="0">
                <a:ea typeface="宋体" panose="02010600030101010101" pitchFamily="2" charset="-122"/>
              </a:rPr>
              <a:t> </a:t>
            </a:r>
            <a:r>
              <a:rPr lang="en-GB" altLang="zh-CN" sz="2400" b="1" dirty="0">
                <a:ea typeface="宋体" panose="02010600030101010101" pitchFamily="2" charset="-122"/>
              </a:rPr>
              <a:t>Results</a:t>
            </a:r>
          </a:p>
          <a:p>
            <a:pPr algn="just">
              <a:spcBef>
                <a:spcPts val="480"/>
              </a:spcBef>
              <a:spcAft>
                <a:spcPts val="1081"/>
              </a:spcAft>
              <a:defRPr/>
            </a:pPr>
            <a:r>
              <a:rPr lang="en-US" altLang="zh-CN" sz="2000" dirty="0">
                <a:ea typeface="宋体" panose="02010600030101010101" pitchFamily="2" charset="-122"/>
              </a:rPr>
              <a:t>Performance results using various models and comparing factors were obtained and examined. The impact of generating data using models such as Mistral and GPT-3.5-turbo has been significant and has shown notable improvements in predictive capabilities. Comparative analysis using the </a:t>
            </a:r>
            <a:r>
              <a:rPr lang="en-US" altLang="zh-CN" sz="2000" dirty="0" err="1">
                <a:ea typeface="宋体" panose="02010600030101010101" pitchFamily="2" charset="-122"/>
              </a:rPr>
              <a:t>BERTurk</a:t>
            </a:r>
            <a:r>
              <a:rPr lang="en-US" altLang="zh-CN" sz="2000" dirty="0">
                <a:ea typeface="宋体" panose="02010600030101010101" pitchFamily="2" charset="-122"/>
              </a:rPr>
              <a:t> model revealed that accuracy and F1 scores increased when augmented data was included. Additionally, the impact of increasing emotion labels from five to seven was evaluated and showed that performance varied across different models.</a:t>
            </a:r>
            <a:endParaRPr lang="tr-TR" altLang="zh-CN" sz="2000" dirty="0">
              <a:ea typeface="宋体" panose="02010600030101010101" pitchFamily="2" charset="-122"/>
            </a:endParaRPr>
          </a:p>
          <a:p>
            <a:pPr algn="just">
              <a:spcBef>
                <a:spcPts val="480"/>
              </a:spcBef>
              <a:spcAft>
                <a:spcPts val="1081"/>
              </a:spcAft>
              <a:defRPr/>
            </a:pPr>
            <a:r>
              <a:rPr lang="en-US" altLang="zh-CN" sz="2000" dirty="0">
                <a:ea typeface="宋体" panose="02010600030101010101" pitchFamily="2" charset="-122"/>
              </a:rPr>
              <a:t>Additionally, the study compared the effectiveness of KNN with TF-IDF and </a:t>
            </a:r>
            <a:r>
              <a:rPr lang="en-US" altLang="zh-CN" sz="2000" dirty="0" err="1">
                <a:ea typeface="宋体" panose="02010600030101010101" pitchFamily="2" charset="-122"/>
              </a:rPr>
              <a:t>CountVectorizer</a:t>
            </a:r>
            <a:r>
              <a:rPr lang="en-US" altLang="zh-CN" sz="2000" dirty="0">
                <a:ea typeface="宋体" panose="02010600030101010101" pitchFamily="2" charset="-122"/>
              </a:rPr>
              <a:t>, demonstrating the superiority of TF-IDF. While Bi-LSTM gave a decent result, giving strong results in the 'Joy' and 'Sadness' categories, it struggled in the 'Anger' and 'Shame' categories. Multinomial Naive Bayes achieved high accuracy despite confusion between 'Disgust' and 'Anger'. KNN performed well in the 'Joy' category but had high misclassification rates in the 'Fear' and 'Guilt' categories. </a:t>
            </a:r>
            <a:r>
              <a:rPr lang="en-US" altLang="zh-CN" sz="2000" dirty="0" err="1">
                <a:ea typeface="宋体" panose="02010600030101010101" pitchFamily="2" charset="-122"/>
              </a:rPr>
              <a:t>BERTurk</a:t>
            </a:r>
            <a:r>
              <a:rPr lang="en-US" altLang="zh-CN" sz="2000" dirty="0">
                <a:ea typeface="宋体" panose="02010600030101010101" pitchFamily="2" charset="-122"/>
              </a:rPr>
              <a:t> outperformed all other models, achieving approximately </a:t>
            </a:r>
            <a:r>
              <a:rPr lang="en-US" altLang="zh-CN" sz="2000" b="1" dirty="0">
                <a:ea typeface="宋体" panose="02010600030101010101" pitchFamily="2" charset="-122"/>
              </a:rPr>
              <a:t>72%</a:t>
            </a:r>
            <a:r>
              <a:rPr lang="en-US" altLang="zh-CN" sz="2000" dirty="0">
                <a:ea typeface="宋体" panose="02010600030101010101" pitchFamily="2" charset="-122"/>
              </a:rPr>
              <a:t> accuracy, thanks to its contextual understanding, extensive pre-training on the Turkish corpus, and transformer architecture.</a:t>
            </a:r>
            <a:endParaRPr lang="tr-TR" altLang="zh-CN" sz="2000" dirty="0">
              <a:ea typeface="宋体" panose="02010600030101010101" pitchFamily="2" charset="-122"/>
            </a:endParaRPr>
          </a:p>
          <a:p>
            <a:pPr algn="just">
              <a:spcBef>
                <a:spcPts val="480"/>
              </a:spcBef>
              <a:spcAft>
                <a:spcPts val="1081"/>
              </a:spcAft>
              <a:defRPr/>
            </a:pPr>
            <a:r>
              <a:rPr lang="en-US" altLang="zh-CN" sz="2000" dirty="0">
                <a:ea typeface="宋体" panose="02010600030101010101" pitchFamily="2" charset="-122"/>
              </a:rPr>
              <a:t>The measured effects of data production within the framework of success metrics are shown in the form of classification reports in </a:t>
            </a:r>
            <a:r>
              <a:rPr lang="tr-TR" altLang="zh-CN" sz="2000" b="1" dirty="0" err="1">
                <a:ea typeface="宋体" panose="02010600030101010101" pitchFamily="2" charset="-122"/>
              </a:rPr>
              <a:t>Figure</a:t>
            </a:r>
            <a:r>
              <a:rPr lang="en-US" altLang="zh-CN" sz="2000" b="1" dirty="0">
                <a:ea typeface="宋体" panose="02010600030101010101" pitchFamily="2" charset="-122"/>
              </a:rPr>
              <a:t> </a:t>
            </a:r>
            <a:r>
              <a:rPr lang="tr-TR" altLang="zh-CN" sz="2000" b="1" dirty="0">
                <a:ea typeface="宋体" panose="02010600030101010101" pitchFamily="2" charset="-122"/>
              </a:rPr>
              <a:t>3</a:t>
            </a:r>
            <a:r>
              <a:rPr lang="tr-TR" altLang="zh-CN" sz="2000" dirty="0">
                <a:ea typeface="宋体" panose="02010600030101010101" pitchFamily="2" charset="-122"/>
              </a:rPr>
              <a:t> </a:t>
            </a:r>
            <a:r>
              <a:rPr lang="tr-TR" altLang="zh-CN" sz="2000" dirty="0" err="1">
                <a:ea typeface="宋体" panose="02010600030101010101" pitchFamily="2" charset="-122"/>
              </a:rPr>
              <a:t>and</a:t>
            </a:r>
            <a:r>
              <a:rPr lang="tr-TR" altLang="zh-CN" sz="2000" dirty="0">
                <a:ea typeface="宋体" panose="02010600030101010101" pitchFamily="2" charset="-122"/>
              </a:rPr>
              <a:t> </a:t>
            </a:r>
            <a:r>
              <a:rPr lang="tr-TR" altLang="zh-CN" sz="2000" b="1" dirty="0" err="1">
                <a:ea typeface="宋体" panose="02010600030101010101" pitchFamily="2" charset="-122"/>
              </a:rPr>
              <a:t>Figure</a:t>
            </a:r>
            <a:r>
              <a:rPr lang="tr-TR" altLang="zh-CN" sz="2000" b="1" dirty="0">
                <a:ea typeface="宋体" panose="02010600030101010101" pitchFamily="2" charset="-122"/>
              </a:rPr>
              <a:t> 4</a:t>
            </a:r>
            <a:r>
              <a:rPr lang="en-US" altLang="zh-CN" sz="2000" dirty="0">
                <a:ea typeface="宋体" panose="02010600030101010101" pitchFamily="2" charset="-122"/>
              </a:rPr>
              <a:t> below.</a:t>
            </a:r>
          </a:p>
        </p:txBody>
      </p:sp>
      <p:sp>
        <p:nvSpPr>
          <p:cNvPr id="3101" name="Rectangle 525">
            <a:extLst>
              <a:ext uri="{FF2B5EF4-FFF2-40B4-BE49-F238E27FC236}">
                <a16:creationId xmlns:a16="http://schemas.microsoft.com/office/drawing/2014/main" id="{CBAC23BF-7AFD-1F99-A4A3-0AC6D2CE2BEE}"/>
              </a:ext>
            </a:extLst>
          </p:cNvPr>
          <p:cNvSpPr>
            <a:spLocks noChangeArrowheads="1"/>
          </p:cNvSpPr>
          <p:nvPr/>
        </p:nvSpPr>
        <p:spPr bwMode="auto">
          <a:xfrm>
            <a:off x="3084629" y="24130456"/>
            <a:ext cx="4900282" cy="56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000" b="1" dirty="0" err="1">
                <a:ea typeface="宋体" panose="02010600030101010101" pitchFamily="2" charset="-122"/>
              </a:rPr>
              <a:t>Figure</a:t>
            </a:r>
            <a:r>
              <a:rPr lang="tr-TR" altLang="zh-CN" sz="2000" b="1" dirty="0">
                <a:ea typeface="宋体" panose="02010600030101010101" pitchFamily="2" charset="-122"/>
              </a:rPr>
              <a:t> 1 </a:t>
            </a:r>
            <a:r>
              <a:rPr lang="tr-TR" altLang="zh-CN" sz="2000" dirty="0">
                <a:ea typeface="宋体" panose="02010600030101010101" pitchFamily="2" charset="-122"/>
              </a:rPr>
              <a:t>Data </a:t>
            </a:r>
            <a:r>
              <a:rPr lang="tr-TR" altLang="zh-CN" sz="2000" dirty="0" err="1">
                <a:ea typeface="宋体" panose="02010600030101010101" pitchFamily="2" charset="-122"/>
              </a:rPr>
              <a:t>Flow</a:t>
            </a:r>
            <a:r>
              <a:rPr lang="tr-TR" altLang="zh-CN" sz="2000" dirty="0">
                <a:ea typeface="宋体" panose="02010600030101010101" pitchFamily="2" charset="-122"/>
              </a:rPr>
              <a:t> </a:t>
            </a:r>
            <a:r>
              <a:rPr lang="tr-TR" altLang="zh-CN" sz="2000" dirty="0" err="1">
                <a:ea typeface="宋体" panose="02010600030101010101" pitchFamily="2" charset="-122"/>
              </a:rPr>
              <a:t>Diagram</a:t>
            </a:r>
            <a:endParaRPr lang="en-US" altLang="zh-CN" sz="2000" dirty="0">
              <a:ea typeface="宋体" panose="02010600030101010101" pitchFamily="2" charset="-122"/>
            </a:endParaRPr>
          </a:p>
        </p:txBody>
      </p:sp>
      <p:sp>
        <p:nvSpPr>
          <p:cNvPr id="3102" name="Text Box 7273">
            <a:extLst>
              <a:ext uri="{FF2B5EF4-FFF2-40B4-BE49-F238E27FC236}">
                <a16:creationId xmlns:a16="http://schemas.microsoft.com/office/drawing/2014/main" id="{01890F89-8FA4-1186-7263-D6F3F03CD452}"/>
              </a:ext>
            </a:extLst>
          </p:cNvPr>
          <p:cNvSpPr txBox="1">
            <a:spLocks noChangeArrowheads="1"/>
          </p:cNvSpPr>
          <p:nvPr/>
        </p:nvSpPr>
        <p:spPr bwMode="auto">
          <a:xfrm>
            <a:off x="1067504" y="3816231"/>
            <a:ext cx="9280324" cy="4269836"/>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altLang="zh-CN" sz="2400" b="1" dirty="0">
                <a:ea typeface="宋体" panose="02010600030101010101" pitchFamily="2" charset="-122"/>
              </a:rPr>
              <a:t>Özet</a:t>
            </a:r>
            <a:endParaRPr lang="en-GB" altLang="zh-CN" sz="2400" b="1" dirty="0">
              <a:ea typeface="宋体" panose="02010600030101010101" pitchFamily="2" charset="-122"/>
            </a:endParaRPr>
          </a:p>
          <a:p>
            <a:pPr algn="just"/>
            <a:r>
              <a:rPr lang="tr-TR" altLang="zh-CN" sz="2000" dirty="0">
                <a:ea typeface="宋体" panose="02010600030101010101" pitchFamily="2" charset="-122"/>
              </a:rPr>
              <a:t>Dijitalleşen çağımızda yazılı iletişimlerde duyguları doğru iletmek zor hale gelmiştir. Dolayısıyla birçok alanda metinlerdeki duyguların anlaşılması önemlidir. Bu proje, Doğal Dil İşleme ve makine öğrenimi algoritmalarıyla duygu tahmini başarısını artırmayı ve artıran faktörleri incelemeyi amaçlamaktadır. BERT, </a:t>
            </a:r>
            <a:r>
              <a:rPr lang="tr-TR" altLang="zh-CN" sz="2000" dirty="0" err="1">
                <a:ea typeface="宋体" panose="02010600030101010101" pitchFamily="2" charset="-122"/>
              </a:rPr>
              <a:t>Bi</a:t>
            </a:r>
            <a:r>
              <a:rPr lang="tr-TR" altLang="zh-CN" sz="2000" dirty="0">
                <a:ea typeface="宋体" panose="02010600030101010101" pitchFamily="2" charset="-122"/>
              </a:rPr>
              <a:t>-LSTM, KNN ve </a:t>
            </a:r>
            <a:r>
              <a:rPr lang="tr-TR" altLang="zh-CN" sz="2000" dirty="0" err="1">
                <a:ea typeface="宋体" panose="02010600030101010101" pitchFamily="2" charset="-122"/>
              </a:rPr>
              <a:t>Multinomial</a:t>
            </a:r>
            <a:r>
              <a:rPr lang="tr-TR" altLang="zh-CN" sz="2000" dirty="0">
                <a:ea typeface="宋体" panose="02010600030101010101" pitchFamily="2" charset="-122"/>
              </a:rPr>
              <a:t> </a:t>
            </a:r>
            <a:r>
              <a:rPr lang="tr-TR" altLang="zh-CN" sz="2000" dirty="0" err="1">
                <a:ea typeface="宋体" panose="02010600030101010101" pitchFamily="2" charset="-122"/>
              </a:rPr>
              <a:t>Naive</a:t>
            </a:r>
            <a:r>
              <a:rPr lang="tr-TR" altLang="zh-CN" sz="2000" dirty="0">
                <a:ea typeface="宋体" panose="02010600030101010101" pitchFamily="2" charset="-122"/>
              </a:rPr>
              <a:t> </a:t>
            </a:r>
            <a:r>
              <a:rPr lang="tr-TR" altLang="zh-CN" sz="2000" dirty="0" err="1">
                <a:ea typeface="宋体" panose="02010600030101010101" pitchFamily="2" charset="-122"/>
              </a:rPr>
              <a:t>Bayes</a:t>
            </a:r>
            <a:r>
              <a:rPr lang="tr-TR" altLang="zh-CN" sz="2000" dirty="0">
                <a:ea typeface="宋体" panose="02010600030101010101" pitchFamily="2" charset="-122"/>
              </a:rPr>
              <a:t> gibi modeller ile TF-IDF ve </a:t>
            </a:r>
            <a:r>
              <a:rPr lang="tr-TR" altLang="zh-CN" sz="2000" dirty="0" err="1">
                <a:ea typeface="宋体" panose="02010600030101010101" pitchFamily="2" charset="-122"/>
              </a:rPr>
              <a:t>CountVectorizer</a:t>
            </a:r>
            <a:r>
              <a:rPr lang="tr-TR" altLang="zh-CN" sz="2000" dirty="0">
                <a:ea typeface="宋体" panose="02010600030101010101" pitchFamily="2" charset="-122"/>
              </a:rPr>
              <a:t> gibi </a:t>
            </a:r>
            <a:r>
              <a:rPr lang="tr-TR" altLang="zh-CN" sz="2000" dirty="0" err="1">
                <a:ea typeface="宋体" panose="02010600030101010101" pitchFamily="2" charset="-122"/>
              </a:rPr>
              <a:t>vektörizasyon</a:t>
            </a:r>
            <a:r>
              <a:rPr lang="tr-TR" altLang="zh-CN" sz="2000" dirty="0">
                <a:ea typeface="宋体" panose="02010600030101010101" pitchFamily="2" charset="-122"/>
              </a:rPr>
              <a:t> teknikleri kullanılarak çeşitli kıyaslamalı analizler yapılmıştır. Veri artırma yöntemleri uygulanmış ve </a:t>
            </a:r>
            <a:r>
              <a:rPr lang="tr-TR" altLang="zh-CN" sz="2000" dirty="0" err="1">
                <a:ea typeface="宋体" panose="02010600030101010101" pitchFamily="2" charset="-122"/>
              </a:rPr>
              <a:t>Hugging</a:t>
            </a:r>
            <a:r>
              <a:rPr lang="tr-TR" altLang="zh-CN" sz="2000" dirty="0">
                <a:ea typeface="宋体" panose="02010600030101010101" pitchFamily="2" charset="-122"/>
              </a:rPr>
              <a:t> </a:t>
            </a:r>
            <a:r>
              <a:rPr lang="tr-TR" altLang="zh-CN" sz="2000" dirty="0" err="1">
                <a:ea typeface="宋体" panose="02010600030101010101" pitchFamily="2" charset="-122"/>
              </a:rPr>
              <a:t>Face</a:t>
            </a:r>
            <a:r>
              <a:rPr lang="tr-TR" altLang="zh-CN" sz="2000" dirty="0">
                <a:ea typeface="宋体" panose="02010600030101010101" pitchFamily="2" charset="-122"/>
              </a:rPr>
              <a:t> ile </a:t>
            </a:r>
            <a:r>
              <a:rPr lang="tr-TR" altLang="zh-CN" sz="2000" dirty="0" err="1">
                <a:ea typeface="宋体" panose="02010600030101010101" pitchFamily="2" charset="-122"/>
              </a:rPr>
              <a:t>OpenAI</a:t>
            </a:r>
            <a:r>
              <a:rPr lang="tr-TR" altLang="zh-CN" sz="2000" dirty="0">
                <a:ea typeface="宋体" panose="02010600030101010101" pitchFamily="2" charset="-122"/>
              </a:rPr>
              <a:t> arayüzleri kullanılarak </a:t>
            </a:r>
            <a:r>
              <a:rPr lang="tr-TR" altLang="zh-CN" sz="2000" dirty="0" err="1">
                <a:ea typeface="宋体" panose="02010600030101010101" pitchFamily="2" charset="-122"/>
              </a:rPr>
              <a:t>Mistral</a:t>
            </a:r>
            <a:r>
              <a:rPr lang="tr-TR" altLang="zh-CN" sz="2000" dirty="0">
                <a:ea typeface="宋体" panose="02010600030101010101" pitchFamily="2" charset="-122"/>
              </a:rPr>
              <a:t> ve gpt-3.5-turbo modelleriyle veri seti zenginleştirilmiştir. Bu yöntemlerin etkisi değerlendirilmiş ve başarı oranlarının arttığı görülmüştür. Kontrol grupları oluşturularak çeşitli başarı ölçütleriyle yapılan karşılaştırmalar, hangi durumlarda modellerin ve veri kümelerinin daha iyi sonuçlar verdiğini göstermiştir. Bulgular, duygu analizi araştırmalarına [1] katkıda bulunarak gelecekteki çalışmalar için değerli bilgiler sağlar.</a:t>
            </a:r>
            <a:endParaRPr lang="en-GB" altLang="zh-CN" sz="2000" dirty="0">
              <a:ea typeface="宋体" panose="02010600030101010101" pitchFamily="2" charset="-122"/>
            </a:endParaRPr>
          </a:p>
        </p:txBody>
      </p:sp>
      <p:sp>
        <p:nvSpPr>
          <p:cNvPr id="3104" name="Text Box 7483">
            <a:extLst>
              <a:ext uri="{FF2B5EF4-FFF2-40B4-BE49-F238E27FC236}">
                <a16:creationId xmlns:a16="http://schemas.microsoft.com/office/drawing/2014/main" id="{A370559D-99FA-0B74-2B41-FD1088A756A1}"/>
              </a:ext>
            </a:extLst>
          </p:cNvPr>
          <p:cNvSpPr txBox="1">
            <a:spLocks noChangeArrowheads="1"/>
          </p:cNvSpPr>
          <p:nvPr/>
        </p:nvSpPr>
        <p:spPr bwMode="auto">
          <a:xfrm>
            <a:off x="1020369" y="8078638"/>
            <a:ext cx="9280322" cy="464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Abstract</a:t>
            </a:r>
            <a:endParaRPr lang="tr-TR" altLang="zh-CN" sz="2400" b="1" dirty="0">
              <a:ea typeface="宋体" panose="02010600030101010101" pitchFamily="2" charset="-122"/>
            </a:endParaRPr>
          </a:p>
          <a:p>
            <a:pPr algn="just">
              <a:spcBef>
                <a:spcPts val="511"/>
              </a:spcBef>
              <a:spcAft>
                <a:spcPts val="1021"/>
              </a:spcAft>
              <a:defRPr/>
            </a:pPr>
            <a:r>
              <a:rPr lang="en-US" altLang="zh-CN" sz="2000" dirty="0">
                <a:ea typeface="宋体" panose="02010600030101010101" pitchFamily="2" charset="-122"/>
              </a:rPr>
              <a:t>In our </a:t>
            </a:r>
            <a:r>
              <a:rPr lang="en-US" altLang="zh-CN" sz="2000" dirty="0" err="1">
                <a:ea typeface="宋体" panose="02010600030101010101" pitchFamily="2" charset="-122"/>
              </a:rPr>
              <a:t>digitalised</a:t>
            </a:r>
            <a:r>
              <a:rPr lang="en-US" altLang="zh-CN" sz="2000" dirty="0">
                <a:ea typeface="宋体" panose="02010600030101010101" pitchFamily="2" charset="-122"/>
              </a:rPr>
              <a:t> age, it has become difficult to convey emotions correctly in written communication. Therefore, it is important to understand the emotions in texts in many fields. This project aims to improve the success of sentiment prediction with Natural Language Processing and machine learning algorithms and to investigate the factors that increase the success. Various comparative analyses have been performed using models such as BERT, Bi-LSTM, KNN and Multinomial Naive Bayes and </a:t>
            </a:r>
            <a:r>
              <a:rPr lang="en-US" altLang="zh-CN" sz="2000" dirty="0" err="1">
                <a:ea typeface="宋体" panose="02010600030101010101" pitchFamily="2" charset="-122"/>
              </a:rPr>
              <a:t>vectorisation</a:t>
            </a:r>
            <a:r>
              <a:rPr lang="en-US" altLang="zh-CN" sz="2000" dirty="0">
                <a:ea typeface="宋体" panose="02010600030101010101" pitchFamily="2" charset="-122"/>
              </a:rPr>
              <a:t> techniques such as TF-IDF and </a:t>
            </a:r>
            <a:r>
              <a:rPr lang="en-US" altLang="zh-CN" sz="2000" dirty="0" err="1">
                <a:ea typeface="宋体" panose="02010600030101010101" pitchFamily="2" charset="-122"/>
              </a:rPr>
              <a:t>CountVectorizer</a:t>
            </a:r>
            <a:r>
              <a:rPr lang="en-US" altLang="zh-CN" sz="2000" dirty="0">
                <a:ea typeface="宋体" panose="02010600030101010101" pitchFamily="2" charset="-122"/>
              </a:rPr>
              <a:t>. Data augmentation methods were applied and the dataset was enriched with Mistral and gpt-3.5-turbo models using Hugging Face and OpenAI interfaces. The effect of these methods was evaluated and it was observed that the success rates increased. Comparisons with control groups and various success criteria showed in which cases the models and datasets gave better results. The findings contribute to sentiment analysis research</a:t>
            </a:r>
            <a:r>
              <a:rPr lang="tr-TR" altLang="zh-CN" sz="2000" dirty="0">
                <a:ea typeface="宋体" panose="02010600030101010101" pitchFamily="2" charset="-122"/>
              </a:rPr>
              <a:t>s [1]</a:t>
            </a:r>
            <a:r>
              <a:rPr lang="en-US" altLang="zh-CN" sz="2000" dirty="0">
                <a:ea typeface="宋体" panose="02010600030101010101" pitchFamily="2" charset="-122"/>
              </a:rPr>
              <a:t> and provide valuable information for future studies.</a:t>
            </a:r>
          </a:p>
        </p:txBody>
      </p:sp>
      <p:sp>
        <p:nvSpPr>
          <p:cNvPr id="3105" name="Text Box 7485">
            <a:extLst>
              <a:ext uri="{FF2B5EF4-FFF2-40B4-BE49-F238E27FC236}">
                <a16:creationId xmlns:a16="http://schemas.microsoft.com/office/drawing/2014/main" id="{BBD3E76E-FB0A-5312-A963-47B25503FBD7}"/>
              </a:ext>
            </a:extLst>
          </p:cNvPr>
          <p:cNvSpPr txBox="1">
            <a:spLocks noChangeArrowheads="1"/>
          </p:cNvSpPr>
          <p:nvPr/>
        </p:nvSpPr>
        <p:spPr bwMode="auto">
          <a:xfrm>
            <a:off x="989860" y="16484122"/>
            <a:ext cx="9258626" cy="494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II. System Design</a:t>
            </a:r>
            <a:r>
              <a:rPr lang="tr-TR" altLang="zh-CN" sz="2400" b="1" dirty="0">
                <a:ea typeface="宋体" panose="02010600030101010101" pitchFamily="2" charset="-122"/>
              </a:rPr>
              <a:t> </a:t>
            </a:r>
          </a:p>
          <a:p>
            <a:pPr>
              <a:spcBef>
                <a:spcPts val="511"/>
              </a:spcBef>
              <a:spcAft>
                <a:spcPts val="1021"/>
              </a:spcAft>
              <a:defRPr/>
            </a:pPr>
            <a:r>
              <a:rPr lang="en-US" sz="2000" dirty="0">
                <a:ea typeface="宋体" panose="02010600030101010101" pitchFamily="2" charset="-122"/>
              </a:rPr>
              <a:t>System design</a:t>
            </a:r>
            <a:r>
              <a:rPr lang="tr-TR" sz="2000" dirty="0">
                <a:ea typeface="宋体" panose="02010600030101010101" pitchFamily="2" charset="-122"/>
              </a:rPr>
              <a:t> </a:t>
            </a:r>
            <a:r>
              <a:rPr lang="en-US" sz="2000" dirty="0">
                <a:ea typeface="宋体" panose="02010600030101010101" pitchFamily="2" charset="-122"/>
              </a:rPr>
              <a:t>details the planning of the entire system, from data collection to generating analysis results. The process begins with preparing the selected dataset with appropriate methods for machine learning. Then, a control group is </a:t>
            </a:r>
            <a:r>
              <a:rPr lang="tr-TR" sz="2000" dirty="0" err="1">
                <a:ea typeface="宋体" panose="02010600030101010101" pitchFamily="2" charset="-122"/>
              </a:rPr>
              <a:t>selected</a:t>
            </a:r>
            <a:r>
              <a:rPr lang="en-US" sz="2000" dirty="0">
                <a:ea typeface="宋体" panose="02010600030101010101" pitchFamily="2" charset="-122"/>
              </a:rPr>
              <a:t> for the factors to be compared and model selection is made. KNN, Multinomial Naive Bayes and Bi-LSTM models were run and the results were examined. Comparison of vectorization methods such as TF-IDF and </a:t>
            </a:r>
            <a:r>
              <a:rPr lang="en-US" sz="2000" dirty="0" err="1">
                <a:ea typeface="宋体" panose="02010600030101010101" pitchFamily="2" charset="-122"/>
              </a:rPr>
              <a:t>CountVectorizer</a:t>
            </a:r>
            <a:r>
              <a:rPr lang="en-US" sz="2000" dirty="0">
                <a:ea typeface="宋体" panose="02010600030101010101" pitchFamily="2" charset="-122"/>
              </a:rPr>
              <a:t> also takes place at this stage. After these comparisons, text generation is performed with advanced models via APIs to determine the effect of data generation, and the success results are analyzed through the fine-tuned BERT model</a:t>
            </a:r>
            <a:r>
              <a:rPr lang="tr-TR" sz="2000" dirty="0">
                <a:ea typeface="宋体" panose="02010600030101010101" pitchFamily="2" charset="-122"/>
              </a:rPr>
              <a:t> </a:t>
            </a:r>
            <a:r>
              <a:rPr lang="en-US" sz="2000" dirty="0">
                <a:ea typeface="宋体" panose="02010600030101010101" pitchFamily="2" charset="-122"/>
              </a:rPr>
              <a:t> in the Turkish dataset. By fine-tuning BERT our model achieves enhanced performance in sentiment prediction tasks, demonstrating significant improvements over traditional methods</a:t>
            </a:r>
            <a:r>
              <a:rPr lang="tr-TR" sz="2000" dirty="0">
                <a:ea typeface="宋体" panose="02010600030101010101" pitchFamily="2" charset="-122"/>
              </a:rPr>
              <a:t> [2]. </a:t>
            </a:r>
            <a:r>
              <a:rPr lang="en-US" sz="2000" dirty="0">
                <a:ea typeface="宋体" panose="02010600030101010101" pitchFamily="2" charset="-122"/>
              </a:rPr>
              <a:t>These analyzes are performed through accuracy, f1-score, recall and precision metrics and are visualized through confusion matrices, allowing clearer observations.</a:t>
            </a:r>
            <a:r>
              <a:rPr lang="tr-TR" sz="2000" dirty="0">
                <a:ea typeface="宋体" panose="02010600030101010101" pitchFamily="2" charset="-122"/>
              </a:rPr>
              <a:t> </a:t>
            </a:r>
            <a:r>
              <a:rPr lang="en-US" sz="2000" dirty="0">
                <a:ea typeface="宋体" panose="02010600030101010101" pitchFamily="2" charset="-122"/>
              </a:rPr>
              <a:t>The data flow during the system design process is as shown in </a:t>
            </a:r>
            <a:r>
              <a:rPr lang="tr-TR" sz="2000" b="1" dirty="0" err="1">
                <a:ea typeface="宋体" panose="02010600030101010101" pitchFamily="2" charset="-122"/>
              </a:rPr>
              <a:t>Figure</a:t>
            </a:r>
            <a:r>
              <a:rPr lang="tr-TR" sz="2000" b="1" dirty="0">
                <a:ea typeface="宋体" panose="02010600030101010101" pitchFamily="2" charset="-122"/>
              </a:rPr>
              <a:t> 1 </a:t>
            </a:r>
            <a:r>
              <a:rPr lang="tr-TR" sz="2000" dirty="0" err="1">
                <a:ea typeface="宋体" panose="02010600030101010101" pitchFamily="2" charset="-122"/>
              </a:rPr>
              <a:t>below</a:t>
            </a:r>
            <a:r>
              <a:rPr lang="tr-TR" sz="2000" dirty="0">
                <a:ea typeface="宋体" panose="02010600030101010101" pitchFamily="2" charset="-122"/>
              </a:rPr>
              <a:t>.</a:t>
            </a:r>
            <a:endParaRPr lang="en-GB" altLang="zh-CN" sz="2000" dirty="0">
              <a:ea typeface="宋体" panose="02010600030101010101" pitchFamily="2" charset="-122"/>
            </a:endParaRPr>
          </a:p>
        </p:txBody>
      </p:sp>
      <p:sp>
        <p:nvSpPr>
          <p:cNvPr id="3109" name="Text Box 7512">
            <a:extLst>
              <a:ext uri="{FF2B5EF4-FFF2-40B4-BE49-F238E27FC236}">
                <a16:creationId xmlns:a16="http://schemas.microsoft.com/office/drawing/2014/main" id="{F937CD7F-A296-B83F-DF30-921CE2B5F669}"/>
              </a:ext>
            </a:extLst>
          </p:cNvPr>
          <p:cNvSpPr txBox="1">
            <a:spLocks noChangeArrowheads="1"/>
          </p:cNvSpPr>
          <p:nvPr/>
        </p:nvSpPr>
        <p:spPr bwMode="auto">
          <a:xfrm>
            <a:off x="11037609" y="24262503"/>
            <a:ext cx="9366052" cy="334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tr-TR" altLang="zh-CN" sz="2400" b="1" dirty="0" err="1">
                <a:ea typeface="宋体" panose="02010600030101010101" pitchFamily="2" charset="-122"/>
              </a:rPr>
              <a:t>Conclusion</a:t>
            </a:r>
            <a:endParaRPr lang="en-US" altLang="zh-CN" sz="2400" b="1" dirty="0">
              <a:ea typeface="宋体" panose="02010600030101010101" pitchFamily="2" charset="-122"/>
            </a:endParaRPr>
          </a:p>
          <a:p>
            <a:pPr algn="just"/>
            <a:r>
              <a:rPr lang="en-US" altLang="zh-CN" sz="2000" dirty="0">
                <a:ea typeface="宋体" panose="02010600030101010101" pitchFamily="2" charset="-122"/>
              </a:rPr>
              <a:t>In conclusion, this study explored various methods for emotion prediction in text, including </a:t>
            </a:r>
            <a:r>
              <a:rPr lang="en-US" altLang="zh-CN" sz="2000" dirty="0" err="1">
                <a:ea typeface="宋体" panose="02010600030101010101" pitchFamily="2" charset="-122"/>
              </a:rPr>
              <a:t>BERTurk</a:t>
            </a:r>
            <a:r>
              <a:rPr lang="en-US" altLang="zh-CN" sz="2000" dirty="0">
                <a:ea typeface="宋体" panose="02010600030101010101" pitchFamily="2" charset="-122"/>
              </a:rPr>
              <a:t>, Bi-LSTM, KNN, and Multinomial Naive Bayes, using techniques like TF-IDF and </a:t>
            </a:r>
            <a:r>
              <a:rPr lang="en-US" altLang="zh-CN" sz="2000" dirty="0" err="1">
                <a:ea typeface="宋体" panose="02010600030101010101" pitchFamily="2" charset="-122"/>
              </a:rPr>
              <a:t>CountVectorizer</a:t>
            </a:r>
            <a:r>
              <a:rPr lang="en-US" altLang="zh-CN" sz="2000" dirty="0">
                <a:ea typeface="宋体" panose="02010600030101010101" pitchFamily="2" charset="-122"/>
              </a:rPr>
              <a:t>. Data augmentation and the use of advanced models such as Mistral and GPT-3.5-turbo significantly improved prediction accuracy. Among the methods, </a:t>
            </a:r>
            <a:r>
              <a:rPr lang="en-US" altLang="zh-CN" sz="2000" dirty="0" err="1">
                <a:ea typeface="宋体" panose="02010600030101010101" pitchFamily="2" charset="-122"/>
              </a:rPr>
              <a:t>BERTurk</a:t>
            </a:r>
            <a:r>
              <a:rPr lang="en-US" altLang="zh-CN" sz="2000" dirty="0">
                <a:ea typeface="宋体" panose="02010600030101010101" pitchFamily="2" charset="-122"/>
              </a:rPr>
              <a:t> demonstrated the highest success, achieving superior precision, recall, and F1-scores. Future research could focus on integrating multimodal data and developing models that generalize better across diverse datasets. These findings contribute to the advancement of sentiment analysis, offering practical applications in fields like customer service and mental health monitoring.</a:t>
            </a:r>
          </a:p>
        </p:txBody>
      </p:sp>
      <p:sp>
        <p:nvSpPr>
          <p:cNvPr id="3111" name="Text Box 7523">
            <a:extLst>
              <a:ext uri="{FF2B5EF4-FFF2-40B4-BE49-F238E27FC236}">
                <a16:creationId xmlns:a16="http://schemas.microsoft.com/office/drawing/2014/main" id="{AF9BB22D-7E66-0419-AF82-818BED131EAD}"/>
              </a:ext>
            </a:extLst>
          </p:cNvPr>
          <p:cNvSpPr txBox="1">
            <a:spLocks noChangeArrowheads="1"/>
          </p:cNvSpPr>
          <p:nvPr/>
        </p:nvSpPr>
        <p:spPr bwMode="auto">
          <a:xfrm>
            <a:off x="11029204" y="27741058"/>
            <a:ext cx="9229730" cy="2053845"/>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lgn="just">
              <a:spcBef>
                <a:spcPts val="511"/>
              </a:spcBef>
              <a:spcAft>
                <a:spcPts val="1021"/>
              </a:spcAft>
              <a:defRPr/>
            </a:pPr>
            <a:r>
              <a:rPr lang="tr-TR" altLang="zh-CN" sz="2400" b="1" dirty="0" err="1">
                <a:ea typeface="宋体" panose="02010600030101010101" pitchFamily="2" charset="-122"/>
              </a:rPr>
              <a:t>References</a:t>
            </a:r>
            <a:endParaRPr lang="tr-TR" sz="1600" dirty="0">
              <a:latin typeface="+mn-lt"/>
              <a:ea typeface="宋体" panose="02010600030101010101" pitchFamily="2" charset="-122"/>
            </a:endParaRPr>
          </a:p>
          <a:p>
            <a:pPr algn="just">
              <a:defRPr/>
            </a:pPr>
            <a:r>
              <a:rPr lang="tr-TR" sz="1600" dirty="0">
                <a:latin typeface="+mn-lt"/>
                <a:ea typeface="宋体" panose="02010600030101010101" pitchFamily="2" charset="-122"/>
              </a:rPr>
              <a:t>[1]</a:t>
            </a:r>
            <a:r>
              <a:rPr lang="en-US" sz="1600" dirty="0">
                <a:latin typeface="+mn-lt"/>
                <a:ea typeface="宋体" panose="02010600030101010101" pitchFamily="2" charset="-122"/>
              </a:rPr>
              <a:t> Tan, K. L., Lee, C. P., &amp; Lim, K. M. (2023). A Survey of Sentiment Analysis: Approaches, Datasets, and Future Research. Applied Sciences, 13(7), 4550.</a:t>
            </a:r>
            <a:endParaRPr lang="tr-TR" sz="1600" dirty="0">
              <a:latin typeface="+mn-lt"/>
              <a:ea typeface="宋体" panose="02010600030101010101" pitchFamily="2" charset="-122"/>
            </a:endParaRPr>
          </a:p>
          <a:p>
            <a:pPr algn="just">
              <a:defRPr/>
            </a:pPr>
            <a:r>
              <a:rPr lang="tr-TR" sz="1600" dirty="0">
                <a:latin typeface="+mn-lt"/>
                <a:ea typeface="宋体" panose="02010600030101010101" pitchFamily="2" charset="-122"/>
              </a:rPr>
              <a:t>[2] </a:t>
            </a:r>
            <a:r>
              <a:rPr lang="tr-TR" sz="1600" dirty="0" err="1">
                <a:latin typeface="+mn-lt"/>
                <a:ea typeface="宋体" panose="02010600030101010101" pitchFamily="2" charset="-122"/>
              </a:rPr>
              <a:t>Prottasha</a:t>
            </a:r>
            <a:r>
              <a:rPr lang="tr-TR" sz="1600" dirty="0">
                <a:latin typeface="+mn-lt"/>
                <a:ea typeface="宋体" panose="02010600030101010101" pitchFamily="2" charset="-122"/>
              </a:rPr>
              <a:t>, N. J., As Sami, A., </a:t>
            </a:r>
            <a:r>
              <a:rPr lang="tr-TR" sz="1600" dirty="0" err="1">
                <a:latin typeface="+mn-lt"/>
                <a:ea typeface="宋体" panose="02010600030101010101" pitchFamily="2" charset="-122"/>
              </a:rPr>
              <a:t>Kowsher</a:t>
            </a:r>
            <a:r>
              <a:rPr lang="tr-TR" sz="1600" dirty="0">
                <a:latin typeface="+mn-lt"/>
                <a:ea typeface="宋体" panose="02010600030101010101" pitchFamily="2" charset="-122"/>
              </a:rPr>
              <a:t>, M., Murad, S. A., </a:t>
            </a:r>
            <a:r>
              <a:rPr lang="tr-TR" sz="1600" dirty="0" err="1">
                <a:latin typeface="+mn-lt"/>
                <a:ea typeface="宋体" panose="02010600030101010101" pitchFamily="2" charset="-122"/>
              </a:rPr>
              <a:t>Bairagi</a:t>
            </a:r>
            <a:r>
              <a:rPr lang="tr-TR" sz="1600" dirty="0">
                <a:latin typeface="+mn-lt"/>
                <a:ea typeface="宋体" panose="02010600030101010101" pitchFamily="2" charset="-122"/>
              </a:rPr>
              <a:t>, A. K., &amp; </a:t>
            </a:r>
            <a:r>
              <a:rPr lang="tr-TR" sz="1600" dirty="0" err="1">
                <a:latin typeface="+mn-lt"/>
                <a:ea typeface="宋体" panose="02010600030101010101" pitchFamily="2" charset="-122"/>
              </a:rPr>
              <a:t>Masud</a:t>
            </a:r>
            <a:r>
              <a:rPr lang="tr-TR" sz="1600" dirty="0">
                <a:latin typeface="+mn-lt"/>
                <a:ea typeface="宋体" panose="02010600030101010101" pitchFamily="2" charset="-122"/>
              </a:rPr>
              <a:t>, M. (2022). Transfer Learning </a:t>
            </a:r>
            <a:r>
              <a:rPr lang="tr-TR" sz="1600" dirty="0" err="1">
                <a:latin typeface="+mn-lt"/>
                <a:ea typeface="宋体" panose="02010600030101010101" pitchFamily="2" charset="-122"/>
              </a:rPr>
              <a:t>for</a:t>
            </a:r>
            <a:r>
              <a:rPr lang="tr-TR" sz="1600" dirty="0">
                <a:latin typeface="+mn-lt"/>
                <a:ea typeface="宋体" panose="02010600030101010101" pitchFamily="2" charset="-122"/>
              </a:rPr>
              <a:t> </a:t>
            </a:r>
            <a:r>
              <a:rPr lang="tr-TR" sz="1600" dirty="0" err="1">
                <a:latin typeface="+mn-lt"/>
                <a:ea typeface="宋体" panose="02010600030101010101" pitchFamily="2" charset="-122"/>
              </a:rPr>
              <a:t>Sentiment</a:t>
            </a:r>
            <a:r>
              <a:rPr lang="tr-TR" sz="1600" dirty="0">
                <a:latin typeface="+mn-lt"/>
                <a:ea typeface="宋体" panose="02010600030101010101" pitchFamily="2" charset="-122"/>
              </a:rPr>
              <a:t> Analysis Using BERT </a:t>
            </a:r>
            <a:r>
              <a:rPr lang="tr-TR" sz="1600" dirty="0" err="1">
                <a:latin typeface="+mn-lt"/>
                <a:ea typeface="宋体" panose="02010600030101010101" pitchFamily="2" charset="-122"/>
              </a:rPr>
              <a:t>Based</a:t>
            </a:r>
            <a:r>
              <a:rPr lang="tr-TR" sz="1600" dirty="0">
                <a:latin typeface="+mn-lt"/>
                <a:ea typeface="宋体" panose="02010600030101010101" pitchFamily="2" charset="-122"/>
              </a:rPr>
              <a:t> </a:t>
            </a:r>
            <a:r>
              <a:rPr lang="tr-TR" sz="1600" dirty="0" err="1">
                <a:latin typeface="+mn-lt"/>
                <a:ea typeface="宋体" panose="02010600030101010101" pitchFamily="2" charset="-122"/>
              </a:rPr>
              <a:t>Supervised</a:t>
            </a:r>
            <a:r>
              <a:rPr lang="tr-TR" sz="1600" dirty="0">
                <a:latin typeface="+mn-lt"/>
                <a:ea typeface="宋体" panose="02010600030101010101" pitchFamily="2" charset="-122"/>
              </a:rPr>
              <a:t> </a:t>
            </a:r>
            <a:r>
              <a:rPr lang="tr-TR" sz="1600" dirty="0" err="1">
                <a:latin typeface="+mn-lt"/>
                <a:ea typeface="宋体" panose="02010600030101010101" pitchFamily="2" charset="-122"/>
              </a:rPr>
              <a:t>Fine-Tuning</a:t>
            </a:r>
            <a:r>
              <a:rPr lang="tr-TR" sz="1600" dirty="0">
                <a:latin typeface="+mn-lt"/>
                <a:ea typeface="宋体" panose="02010600030101010101" pitchFamily="2" charset="-122"/>
              </a:rPr>
              <a:t>. </a:t>
            </a:r>
            <a:r>
              <a:rPr lang="tr-TR" sz="1600" dirty="0" err="1">
                <a:latin typeface="+mn-lt"/>
                <a:ea typeface="宋体" panose="02010600030101010101" pitchFamily="2" charset="-122"/>
              </a:rPr>
              <a:t>Sensors</a:t>
            </a:r>
            <a:r>
              <a:rPr lang="tr-TR" sz="1600" dirty="0">
                <a:latin typeface="+mn-lt"/>
                <a:ea typeface="宋体" panose="02010600030101010101" pitchFamily="2" charset="-122"/>
              </a:rPr>
              <a:t>, 22(11), 4157.</a:t>
            </a:r>
          </a:p>
          <a:p>
            <a:pPr algn="just">
              <a:defRPr/>
            </a:pPr>
            <a:r>
              <a:rPr lang="tr-TR" sz="1600" dirty="0">
                <a:latin typeface="+mn-lt"/>
                <a:ea typeface="宋体" panose="02010600030101010101" pitchFamily="2" charset="-122"/>
              </a:rPr>
              <a:t>[3] </a:t>
            </a:r>
            <a:r>
              <a:rPr lang="en-US" sz="1600" dirty="0">
                <a:latin typeface="+mn-lt"/>
                <a:ea typeface="宋体" panose="02010600030101010101" pitchFamily="2" charset="-122"/>
              </a:rPr>
              <a:t>V. </a:t>
            </a:r>
            <a:r>
              <a:rPr lang="en-US" sz="1600" dirty="0" err="1">
                <a:latin typeface="+mn-lt"/>
                <a:ea typeface="宋体" panose="02010600030101010101" pitchFamily="2" charset="-122"/>
              </a:rPr>
              <a:t>Mody</a:t>
            </a:r>
            <a:r>
              <a:rPr lang="en-US" sz="1600" dirty="0">
                <a:latin typeface="+mn-lt"/>
                <a:ea typeface="宋体" panose="02010600030101010101" pitchFamily="2" charset="-122"/>
              </a:rPr>
              <a:t> and V. </a:t>
            </a:r>
            <a:r>
              <a:rPr lang="en-US" sz="1600" dirty="0" err="1">
                <a:latin typeface="+mn-lt"/>
                <a:ea typeface="宋体" panose="02010600030101010101" pitchFamily="2" charset="-122"/>
              </a:rPr>
              <a:t>Mody</a:t>
            </a:r>
            <a:r>
              <a:rPr lang="en-US" sz="1600" dirty="0">
                <a:latin typeface="+mn-lt"/>
                <a:ea typeface="宋体" panose="02010600030101010101" pitchFamily="2" charset="-122"/>
              </a:rPr>
              <a:t>, "Mental Health Monitoring System using Artificial Intelligence: A Review," 2019 IEEE 5th International Conference for Convergence in Technology (I2CT</a:t>
            </a:r>
            <a:r>
              <a:rPr lang="tr-TR" sz="1600" dirty="0">
                <a:latin typeface="+mn-lt"/>
                <a:ea typeface="宋体" panose="02010600030101010101" pitchFamily="2" charset="-122"/>
              </a:rPr>
              <a:t>)</a:t>
            </a:r>
          </a:p>
        </p:txBody>
      </p:sp>
      <p:sp>
        <p:nvSpPr>
          <p:cNvPr id="3112" name="Rectangle 7548">
            <a:extLst>
              <a:ext uri="{FF2B5EF4-FFF2-40B4-BE49-F238E27FC236}">
                <a16:creationId xmlns:a16="http://schemas.microsoft.com/office/drawing/2014/main" id="{6F2F874C-EDA1-62E0-6284-504C8C17A04B}"/>
              </a:ext>
            </a:extLst>
          </p:cNvPr>
          <p:cNvSpPr>
            <a:spLocks noChangeArrowheads="1"/>
          </p:cNvSpPr>
          <p:nvPr/>
        </p:nvSpPr>
        <p:spPr bwMode="auto">
          <a:xfrm>
            <a:off x="829368" y="3695435"/>
            <a:ext cx="9775819" cy="1043405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3" name="Rectangle 7549">
            <a:extLst>
              <a:ext uri="{FF2B5EF4-FFF2-40B4-BE49-F238E27FC236}">
                <a16:creationId xmlns:a16="http://schemas.microsoft.com/office/drawing/2014/main" id="{DFA004F9-DF4E-6CCD-1109-2C969634DAC8}"/>
              </a:ext>
            </a:extLst>
          </p:cNvPr>
          <p:cNvSpPr>
            <a:spLocks noChangeArrowheads="1"/>
          </p:cNvSpPr>
          <p:nvPr/>
        </p:nvSpPr>
        <p:spPr bwMode="auto">
          <a:xfrm>
            <a:off x="825556" y="14309949"/>
            <a:ext cx="9775817" cy="1558929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4" name="Rectangle 7550">
            <a:extLst>
              <a:ext uri="{FF2B5EF4-FFF2-40B4-BE49-F238E27FC236}">
                <a16:creationId xmlns:a16="http://schemas.microsoft.com/office/drawing/2014/main" id="{B100459D-1E12-E444-0305-7DD6B4498267}"/>
              </a:ext>
            </a:extLst>
          </p:cNvPr>
          <p:cNvSpPr>
            <a:spLocks noChangeArrowheads="1"/>
          </p:cNvSpPr>
          <p:nvPr/>
        </p:nvSpPr>
        <p:spPr bwMode="auto">
          <a:xfrm>
            <a:off x="10870257" y="3695436"/>
            <a:ext cx="9720513" cy="1043405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5" name="Rectangle 7551">
            <a:extLst>
              <a:ext uri="{FF2B5EF4-FFF2-40B4-BE49-F238E27FC236}">
                <a16:creationId xmlns:a16="http://schemas.microsoft.com/office/drawing/2014/main" id="{9E3B701E-FE28-E836-23F5-A89EF0CA31CC}"/>
              </a:ext>
            </a:extLst>
          </p:cNvPr>
          <p:cNvSpPr>
            <a:spLocks noChangeArrowheads="1"/>
          </p:cNvSpPr>
          <p:nvPr/>
        </p:nvSpPr>
        <p:spPr bwMode="auto">
          <a:xfrm>
            <a:off x="10866443" y="14309949"/>
            <a:ext cx="9720513" cy="15589298"/>
          </a:xfrm>
          <a:prstGeom prst="rect">
            <a:avLst/>
          </a:prstGeom>
          <a:noFill/>
          <a:ln w="12700">
            <a:solidFill>
              <a:srgbClr val="C0C0C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7500">
                <a:solidFill>
                  <a:schemeClr val="tx1"/>
                </a:solidFill>
                <a:latin typeface="Times New Roman" panose="02020603050405020304" pitchFamily="18" charset="0"/>
              </a:defRPr>
            </a:lvl1pPr>
            <a:lvl2pPr marL="742950" indent="-285750">
              <a:defRPr sz="7500">
                <a:solidFill>
                  <a:schemeClr val="tx1"/>
                </a:solidFill>
                <a:latin typeface="Times New Roman" panose="02020603050405020304" pitchFamily="18" charset="0"/>
              </a:defRPr>
            </a:lvl2pPr>
            <a:lvl3pPr marL="1143000" indent="-228600">
              <a:defRPr sz="7500">
                <a:solidFill>
                  <a:schemeClr val="tx1"/>
                </a:solidFill>
                <a:latin typeface="Times New Roman" panose="02020603050405020304" pitchFamily="18" charset="0"/>
              </a:defRPr>
            </a:lvl3pPr>
            <a:lvl4pPr marL="1600200" indent="-228600">
              <a:defRPr sz="7500">
                <a:solidFill>
                  <a:schemeClr val="tx1"/>
                </a:solidFill>
                <a:latin typeface="Times New Roman" panose="02020603050405020304" pitchFamily="18" charset="0"/>
              </a:defRPr>
            </a:lvl4pPr>
            <a:lvl5pPr marL="2057400" indent="-228600">
              <a:defRPr sz="7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7500">
                <a:solidFill>
                  <a:schemeClr val="tx1"/>
                </a:solidFill>
                <a:latin typeface="Times New Roman" panose="02020603050405020304" pitchFamily="18" charset="0"/>
              </a:defRPr>
            </a:lvl9pPr>
          </a:lstStyle>
          <a:p>
            <a:endParaRPr lang="zh-CN" altLang="en-US" sz="9009">
              <a:ea typeface="宋体" panose="02010600030101010101" pitchFamily="2" charset="-122"/>
            </a:endParaRPr>
          </a:p>
        </p:txBody>
      </p:sp>
      <p:sp>
        <p:nvSpPr>
          <p:cNvPr id="3119" name="Rectangle 7563">
            <a:extLst>
              <a:ext uri="{FF2B5EF4-FFF2-40B4-BE49-F238E27FC236}">
                <a16:creationId xmlns:a16="http://schemas.microsoft.com/office/drawing/2014/main" id="{89B61B91-9A9F-E3A2-C64D-C5000636A86A}"/>
              </a:ext>
            </a:extLst>
          </p:cNvPr>
          <p:cNvSpPr>
            <a:spLocks noChangeArrowheads="1"/>
          </p:cNvSpPr>
          <p:nvPr/>
        </p:nvSpPr>
        <p:spPr bwMode="auto">
          <a:xfrm>
            <a:off x="10921032" y="13349683"/>
            <a:ext cx="4624187" cy="4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000" b="1" dirty="0" err="1">
                <a:ea typeface="宋体" panose="02010600030101010101" pitchFamily="2" charset="-122"/>
              </a:rPr>
              <a:t>Figure</a:t>
            </a:r>
            <a:r>
              <a:rPr lang="en-US" altLang="zh-CN" sz="2000" b="1" dirty="0">
                <a:ea typeface="宋体" panose="02010600030101010101" pitchFamily="2" charset="-122"/>
              </a:rPr>
              <a:t> </a:t>
            </a:r>
            <a:r>
              <a:rPr lang="tr-TR" altLang="zh-CN" sz="2000" b="1" dirty="0">
                <a:ea typeface="宋体" panose="02010600030101010101" pitchFamily="2" charset="-122"/>
              </a:rPr>
              <a:t>3</a:t>
            </a:r>
            <a:r>
              <a:rPr lang="en-GB" altLang="zh-CN" sz="2000" dirty="0">
                <a:ea typeface="宋体" panose="02010600030101010101" pitchFamily="2" charset="-122"/>
              </a:rPr>
              <a:t> </a:t>
            </a:r>
            <a:r>
              <a:rPr lang="tr-TR" altLang="zh-CN" sz="2000" dirty="0" err="1">
                <a:ea typeface="宋体" panose="02010600030101010101" pitchFamily="2" charset="-122"/>
              </a:rPr>
              <a:t>Classification</a:t>
            </a:r>
            <a:r>
              <a:rPr lang="tr-TR" altLang="zh-CN" sz="2000" dirty="0">
                <a:ea typeface="宋体" panose="02010600030101010101" pitchFamily="2" charset="-122"/>
              </a:rPr>
              <a:t> Report </a:t>
            </a:r>
            <a:r>
              <a:rPr lang="tr-TR" altLang="zh-CN" sz="2000" dirty="0" err="1">
                <a:ea typeface="宋体" panose="02010600030101010101" pitchFamily="2" charset="-122"/>
              </a:rPr>
              <a:t>for</a:t>
            </a:r>
            <a:r>
              <a:rPr lang="tr-TR" altLang="zh-CN" sz="2000" dirty="0">
                <a:ea typeface="宋体" panose="02010600030101010101" pitchFamily="2" charset="-122"/>
              </a:rPr>
              <a:t> </a:t>
            </a:r>
            <a:r>
              <a:rPr lang="tr-TR" altLang="zh-CN" sz="2000" dirty="0" err="1">
                <a:ea typeface="宋体" panose="02010600030101010101" pitchFamily="2" charset="-122"/>
              </a:rPr>
              <a:t>Initial</a:t>
            </a:r>
            <a:r>
              <a:rPr lang="tr-TR" altLang="zh-CN" sz="2000" dirty="0">
                <a:ea typeface="宋体" panose="02010600030101010101" pitchFamily="2" charset="-122"/>
              </a:rPr>
              <a:t> </a:t>
            </a:r>
            <a:r>
              <a:rPr lang="tr-TR" altLang="zh-CN" sz="2000" dirty="0" err="1">
                <a:ea typeface="宋体" panose="02010600030101010101" pitchFamily="2" charset="-122"/>
              </a:rPr>
              <a:t>Dataset</a:t>
            </a:r>
            <a:endParaRPr lang="en-US" altLang="zh-CN" sz="2000" dirty="0">
              <a:ea typeface="宋体" panose="02010600030101010101" pitchFamily="2" charset="-122"/>
            </a:endParaRPr>
          </a:p>
        </p:txBody>
      </p:sp>
      <p:sp>
        <p:nvSpPr>
          <p:cNvPr id="3120" name="Text Box 7573">
            <a:extLst>
              <a:ext uri="{FF2B5EF4-FFF2-40B4-BE49-F238E27FC236}">
                <a16:creationId xmlns:a16="http://schemas.microsoft.com/office/drawing/2014/main" id="{AB8041B9-92EB-3B1F-A682-F2926F7301AA}"/>
              </a:ext>
            </a:extLst>
          </p:cNvPr>
          <p:cNvSpPr txBox="1">
            <a:spLocks noChangeArrowheads="1"/>
          </p:cNvSpPr>
          <p:nvPr/>
        </p:nvSpPr>
        <p:spPr bwMode="auto">
          <a:xfrm>
            <a:off x="1001607" y="12705129"/>
            <a:ext cx="9280322" cy="371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spcBef>
                <a:spcPts val="511"/>
              </a:spcBef>
              <a:spcAft>
                <a:spcPts val="1021"/>
              </a:spcAft>
              <a:defRPr/>
            </a:pPr>
            <a:r>
              <a:rPr lang="en-GB" altLang="zh-CN" sz="2400" b="1" dirty="0">
                <a:ea typeface="宋体" panose="02010600030101010101" pitchFamily="2" charset="-122"/>
              </a:rPr>
              <a:t>I. </a:t>
            </a:r>
            <a:r>
              <a:rPr lang="tr-TR" altLang="zh-CN" sz="2400" b="1" dirty="0" err="1">
                <a:ea typeface="宋体" panose="02010600030101010101" pitchFamily="2" charset="-122"/>
              </a:rPr>
              <a:t>Introduction</a:t>
            </a:r>
            <a:r>
              <a:rPr lang="en-US" altLang="zh-CN" sz="2400" b="1" dirty="0">
                <a:ea typeface="宋体" panose="02010600030101010101" pitchFamily="2" charset="-122"/>
              </a:rPr>
              <a:t> </a:t>
            </a:r>
            <a:endParaRPr lang="tr-TR" altLang="zh-CN" sz="2400" b="1" dirty="0">
              <a:ea typeface="宋体" panose="02010600030101010101" pitchFamily="2" charset="-122"/>
            </a:endParaRPr>
          </a:p>
          <a:p>
            <a:pPr>
              <a:spcBef>
                <a:spcPts val="511"/>
              </a:spcBef>
              <a:spcAft>
                <a:spcPts val="1021"/>
              </a:spcAft>
              <a:defRPr/>
            </a:pPr>
            <a:r>
              <a:rPr lang="en-US" altLang="zh-CN" sz="2000" dirty="0">
                <a:ea typeface="宋体" panose="02010600030101010101" pitchFamily="2" charset="-122"/>
              </a:rPr>
              <a:t>People often use nonverbal signals to convey their emotions, and these are missing in text communication. Emojis have become indispensable for expressing emotions in written communication. This project aims to improve the understanding and prediction of emotions in texts using Natural Language Processing (NLP) techniques and machine learning algorithms. Existing studies are generally in English and categorize emotions as positive, negative, or neutral, but emotions are more complex than that. This study aims to improve emotion prediction and classification in text by using models such as BERT, </a:t>
            </a:r>
            <a:r>
              <a:rPr lang="en-US" altLang="zh-CN" sz="2000" dirty="0" err="1">
                <a:ea typeface="宋体" panose="02010600030101010101" pitchFamily="2" charset="-122"/>
              </a:rPr>
              <a:t>BiLSTM</a:t>
            </a:r>
            <a:r>
              <a:rPr lang="en-US" altLang="zh-CN" sz="2000" dirty="0">
                <a:ea typeface="宋体" panose="02010600030101010101" pitchFamily="2" charset="-122"/>
              </a:rPr>
              <a:t>, KNN and Multinomial Naive Bayes, as well as vectorization techniques such as TF-IDF and </a:t>
            </a:r>
            <a:r>
              <a:rPr lang="en-US" altLang="zh-CN" sz="2000" dirty="0" err="1">
                <a:ea typeface="宋体" panose="02010600030101010101" pitchFamily="2" charset="-122"/>
              </a:rPr>
              <a:t>CountVectorizer</a:t>
            </a:r>
            <a:r>
              <a:rPr lang="en-US" altLang="zh-CN" sz="2000" dirty="0">
                <a:ea typeface="宋体" panose="02010600030101010101" pitchFamily="2" charset="-122"/>
              </a:rPr>
              <a:t>. The project also includes advanced models and data augmentation methods and also compares performance impacts.</a:t>
            </a:r>
            <a:endParaRPr lang="en-AU" altLang="zh-CN" sz="2000" dirty="0">
              <a:ea typeface="宋体" panose="02010600030101010101" pitchFamily="2" charset="-122"/>
            </a:endParaRPr>
          </a:p>
        </p:txBody>
      </p:sp>
      <p:pic>
        <p:nvPicPr>
          <p:cNvPr id="23" name="Resim 10">
            <a:extLst>
              <a:ext uri="{FF2B5EF4-FFF2-40B4-BE49-F238E27FC236}">
                <a16:creationId xmlns:a16="http://schemas.microsoft.com/office/drawing/2014/main" id="{AE91F7B1-43F3-5481-3550-76C4711B386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7161" y="867826"/>
            <a:ext cx="2442539" cy="2440381"/>
          </a:xfrm>
          <a:prstGeom prst="rect">
            <a:avLst/>
          </a:prstGeom>
        </p:spPr>
      </p:pic>
      <p:grpSp>
        <p:nvGrpSpPr>
          <p:cNvPr id="6" name="Group 5">
            <a:extLst>
              <a:ext uri="{FF2B5EF4-FFF2-40B4-BE49-F238E27FC236}">
                <a16:creationId xmlns:a16="http://schemas.microsoft.com/office/drawing/2014/main" id="{06F0BED1-C6AE-A925-E4C8-211B944575D6}"/>
              </a:ext>
            </a:extLst>
          </p:cNvPr>
          <p:cNvGrpSpPr/>
          <p:nvPr/>
        </p:nvGrpSpPr>
        <p:grpSpPr>
          <a:xfrm>
            <a:off x="0" y="-29606"/>
            <a:ext cx="21439261" cy="1274669"/>
            <a:chOff x="0" y="-29606"/>
            <a:chExt cx="21439261" cy="1274669"/>
          </a:xfrm>
        </p:grpSpPr>
        <p:grpSp>
          <p:nvGrpSpPr>
            <p:cNvPr id="2" name="Group 1">
              <a:extLst>
                <a:ext uri="{FF2B5EF4-FFF2-40B4-BE49-F238E27FC236}">
                  <a16:creationId xmlns:a16="http://schemas.microsoft.com/office/drawing/2014/main" id="{465F61C3-2094-D488-3792-C1791886CC45}"/>
                </a:ext>
              </a:extLst>
            </p:cNvPr>
            <p:cNvGrpSpPr/>
            <p:nvPr/>
          </p:nvGrpSpPr>
          <p:grpSpPr>
            <a:xfrm>
              <a:off x="0" y="414066"/>
              <a:ext cx="21439261" cy="830997"/>
              <a:chOff x="0" y="29080945"/>
              <a:chExt cx="21439261" cy="830997"/>
            </a:xfrm>
          </p:grpSpPr>
          <p:sp>
            <p:nvSpPr>
              <p:cNvPr id="24" name="Dikdörtgen 23">
                <a:extLst>
                  <a:ext uri="{FF2B5EF4-FFF2-40B4-BE49-F238E27FC236}">
                    <a16:creationId xmlns:a16="http://schemas.microsoft.com/office/drawing/2014/main" id="{60EE57D7-E534-A863-86A4-FDFF7A93D09A}"/>
                  </a:ext>
                </a:extLst>
              </p:cNvPr>
              <p:cNvSpPr/>
              <p:nvPr/>
            </p:nvSpPr>
            <p:spPr>
              <a:xfrm>
                <a:off x="7255465" y="29080945"/>
                <a:ext cx="6939721" cy="830997"/>
              </a:xfrm>
              <a:prstGeom prst="rect">
                <a:avLst/>
              </a:prstGeom>
              <a:noFill/>
            </p:spPr>
            <p:txBody>
              <a:bodyPr wrap="none">
                <a:spAutoFit/>
              </a:bodyPr>
              <a:lstStyle/>
              <a:p>
                <a:pPr algn="ctr"/>
                <a:r>
                  <a:rPr lang="tr-TR" sz="2400" dirty="0">
                    <a:solidFill>
                      <a:srgbClr val="00205C"/>
                    </a:solidFill>
                    <a:cs typeface="Times New Roman" panose="02020603050405020304" pitchFamily="18" charset="0"/>
                  </a:rPr>
                  <a:t>FACULTY OF ELECTRICAL AND ELECTRONICS</a:t>
                </a:r>
              </a:p>
              <a:p>
                <a:pPr algn="ctr"/>
                <a:r>
                  <a:rPr lang="tr-TR" sz="2400" dirty="0">
                    <a:solidFill>
                      <a:srgbClr val="00205C"/>
                    </a:solidFill>
                    <a:cs typeface="Times New Roman" panose="02020603050405020304" pitchFamily="18" charset="0"/>
                  </a:rPr>
                  <a:t>DEPARTMENT OF COMPUTER ENGINEERING</a:t>
                </a:r>
              </a:p>
            </p:txBody>
          </p:sp>
          <p:cxnSp>
            <p:nvCxnSpPr>
              <p:cNvPr id="25" name="Düz Bağlayıcı 22">
                <a:extLst>
                  <a:ext uri="{FF2B5EF4-FFF2-40B4-BE49-F238E27FC236}">
                    <a16:creationId xmlns:a16="http://schemas.microsoft.com/office/drawing/2014/main" id="{699B6754-1F2A-9CF5-C0FA-A8B61FFE52C7}"/>
                  </a:ext>
                </a:extLst>
              </p:cNvPr>
              <p:cNvCxnSpPr>
                <a:cxnSpLocks/>
              </p:cNvCxnSpPr>
              <p:nvPr/>
            </p:nvCxnSpPr>
            <p:spPr>
              <a:xfrm>
                <a:off x="0" y="29102153"/>
                <a:ext cx="21439261" cy="0"/>
              </a:xfrm>
              <a:prstGeom prst="line">
                <a:avLst/>
              </a:prstGeom>
              <a:ln w="44450" cmpd="sng">
                <a:solidFill>
                  <a:srgbClr val="A9936E"/>
                </a:solidFill>
              </a:ln>
            </p:spPr>
            <p:style>
              <a:lnRef idx="1">
                <a:schemeClr val="accent2"/>
              </a:lnRef>
              <a:fillRef idx="0">
                <a:schemeClr val="accent2"/>
              </a:fillRef>
              <a:effectRef idx="0">
                <a:schemeClr val="accent2"/>
              </a:effectRef>
              <a:fontRef idx="minor">
                <a:schemeClr val="tx1"/>
              </a:fontRef>
            </p:style>
          </p:cxnSp>
        </p:grpSp>
        <p:sp>
          <p:nvSpPr>
            <p:cNvPr id="5" name="Dikdörtgen 23">
              <a:extLst>
                <a:ext uri="{FF2B5EF4-FFF2-40B4-BE49-F238E27FC236}">
                  <a16:creationId xmlns:a16="http://schemas.microsoft.com/office/drawing/2014/main" id="{D7E0954F-0B86-376B-4489-AD61314C79A7}"/>
                </a:ext>
              </a:extLst>
            </p:cNvPr>
            <p:cNvSpPr/>
            <p:nvPr/>
          </p:nvSpPr>
          <p:spPr>
            <a:xfrm>
              <a:off x="8240166" y="-29606"/>
              <a:ext cx="4939814" cy="461665"/>
            </a:xfrm>
            <a:prstGeom prst="rect">
              <a:avLst/>
            </a:prstGeom>
            <a:noFill/>
          </p:spPr>
          <p:txBody>
            <a:bodyPr wrap="none">
              <a:spAutoFit/>
            </a:bodyPr>
            <a:lstStyle/>
            <a:p>
              <a:pPr algn="ctr"/>
              <a:r>
                <a:rPr lang="en-US" sz="2400" dirty="0">
                  <a:solidFill>
                    <a:srgbClr val="00205C"/>
                  </a:solidFill>
                  <a:cs typeface="Times New Roman" panose="02020603050405020304" pitchFamily="18" charset="0"/>
                </a:rPr>
                <a:t>YILDIZ TECHNICAL UNIVERSITY</a:t>
              </a:r>
              <a:endParaRPr lang="tr-TR" sz="2400" dirty="0">
                <a:solidFill>
                  <a:srgbClr val="00205C"/>
                </a:solidFill>
                <a:cs typeface="Times New Roman" panose="02020603050405020304" pitchFamily="18" charset="0"/>
              </a:endParaRPr>
            </a:p>
          </p:txBody>
        </p:sp>
      </p:grpSp>
      <p:sp>
        <p:nvSpPr>
          <p:cNvPr id="11" name="Rectangle 7563">
            <a:extLst>
              <a:ext uri="{FF2B5EF4-FFF2-40B4-BE49-F238E27FC236}">
                <a16:creationId xmlns:a16="http://schemas.microsoft.com/office/drawing/2014/main" id="{D68F9B31-037D-A2D6-A26A-9B340FC5D181}"/>
              </a:ext>
            </a:extLst>
          </p:cNvPr>
          <p:cNvSpPr>
            <a:spLocks noChangeArrowheads="1"/>
          </p:cNvSpPr>
          <p:nvPr/>
        </p:nvSpPr>
        <p:spPr bwMode="auto">
          <a:xfrm>
            <a:off x="15644069" y="13349683"/>
            <a:ext cx="4624187" cy="4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000" b="1" dirty="0" err="1">
                <a:ea typeface="宋体" panose="02010600030101010101" pitchFamily="2" charset="-122"/>
              </a:rPr>
              <a:t>Figure</a:t>
            </a:r>
            <a:r>
              <a:rPr lang="tr-TR" altLang="zh-CN" sz="2000" b="1" dirty="0">
                <a:ea typeface="宋体" panose="02010600030101010101" pitchFamily="2" charset="-122"/>
              </a:rPr>
              <a:t> 4 </a:t>
            </a:r>
            <a:r>
              <a:rPr lang="tr-TR" altLang="zh-CN" sz="2000" dirty="0" err="1">
                <a:ea typeface="宋体" panose="02010600030101010101" pitchFamily="2" charset="-122"/>
              </a:rPr>
              <a:t>Classification</a:t>
            </a:r>
            <a:r>
              <a:rPr lang="tr-TR" altLang="zh-CN" sz="2000" dirty="0">
                <a:ea typeface="宋体" panose="02010600030101010101" pitchFamily="2" charset="-122"/>
              </a:rPr>
              <a:t> Report </a:t>
            </a:r>
            <a:r>
              <a:rPr lang="tr-TR" altLang="zh-CN" sz="2000" dirty="0" err="1">
                <a:ea typeface="宋体" panose="02010600030101010101" pitchFamily="2" charset="-122"/>
              </a:rPr>
              <a:t>for</a:t>
            </a:r>
            <a:r>
              <a:rPr lang="tr-TR" altLang="zh-CN" sz="2000" dirty="0">
                <a:ea typeface="宋体" panose="02010600030101010101" pitchFamily="2" charset="-122"/>
              </a:rPr>
              <a:t> </a:t>
            </a:r>
            <a:r>
              <a:rPr lang="tr-TR" altLang="zh-CN" sz="2000" dirty="0" err="1">
                <a:ea typeface="宋体" panose="02010600030101010101" pitchFamily="2" charset="-122"/>
              </a:rPr>
              <a:t>Merged</a:t>
            </a:r>
            <a:r>
              <a:rPr lang="tr-TR" altLang="zh-CN" sz="2000" dirty="0">
                <a:ea typeface="宋体" panose="02010600030101010101" pitchFamily="2" charset="-122"/>
              </a:rPr>
              <a:t> </a:t>
            </a:r>
            <a:r>
              <a:rPr lang="tr-TR" altLang="zh-CN" sz="2000" dirty="0" err="1">
                <a:ea typeface="宋体" panose="02010600030101010101" pitchFamily="2" charset="-122"/>
              </a:rPr>
              <a:t>Dataset</a:t>
            </a:r>
            <a:endParaRPr lang="en-US" altLang="zh-CN" sz="2000" dirty="0">
              <a:ea typeface="宋体" panose="02010600030101010101" pitchFamily="2" charset="-122"/>
            </a:endParaRPr>
          </a:p>
        </p:txBody>
      </p:sp>
      <p:sp>
        <p:nvSpPr>
          <p:cNvPr id="16" name="Text Box 485">
            <a:extLst>
              <a:ext uri="{FF2B5EF4-FFF2-40B4-BE49-F238E27FC236}">
                <a16:creationId xmlns:a16="http://schemas.microsoft.com/office/drawing/2014/main" id="{00A02AB2-E00D-B064-84D8-71D1A17576E9}"/>
              </a:ext>
            </a:extLst>
          </p:cNvPr>
          <p:cNvSpPr txBox="1">
            <a:spLocks noChangeArrowheads="1"/>
          </p:cNvSpPr>
          <p:nvPr/>
        </p:nvSpPr>
        <p:spPr bwMode="auto">
          <a:xfrm>
            <a:off x="11062756" y="20871153"/>
            <a:ext cx="9366052" cy="3259303"/>
          </a:xfrm>
          <a:prstGeom prst="rect">
            <a:avLst/>
          </a:prstGeom>
          <a:noFill/>
          <a:ln>
            <a:noFill/>
          </a:ln>
        </p:spPr>
        <p:txBody>
          <a:bodyPr wrap="square" lIns="78182" tIns="39091" rIns="78182" bIns="39091">
            <a:spAutoFit/>
          </a:bodyPr>
          <a:lstStyle>
            <a:lvl1pPr defTabSz="650875">
              <a:defRPr sz="7500">
                <a:solidFill>
                  <a:schemeClr val="tx1"/>
                </a:solidFill>
                <a:latin typeface="Times New Roman" panose="02020603050405020304" pitchFamily="18" charset="0"/>
              </a:defRPr>
            </a:lvl1pPr>
            <a:lvl2pPr marL="742950" indent="-285750" defTabSz="650875">
              <a:defRPr sz="7500">
                <a:solidFill>
                  <a:schemeClr val="tx1"/>
                </a:solidFill>
                <a:latin typeface="Times New Roman" panose="02020603050405020304" pitchFamily="18" charset="0"/>
              </a:defRPr>
            </a:lvl2pPr>
            <a:lvl3pPr marL="1143000" indent="-228600" defTabSz="650875">
              <a:defRPr sz="7500">
                <a:solidFill>
                  <a:schemeClr val="tx1"/>
                </a:solidFill>
                <a:latin typeface="Times New Roman" panose="02020603050405020304" pitchFamily="18" charset="0"/>
              </a:defRPr>
            </a:lvl3pPr>
            <a:lvl4pPr marL="1600200" indent="-228600" defTabSz="650875">
              <a:defRPr sz="7500">
                <a:solidFill>
                  <a:schemeClr val="tx1"/>
                </a:solidFill>
                <a:latin typeface="Times New Roman" panose="02020603050405020304" pitchFamily="18" charset="0"/>
              </a:defRPr>
            </a:lvl4pPr>
            <a:lvl5pPr marL="2057400" indent="-228600" defTabSz="650875">
              <a:defRPr sz="7500">
                <a:solidFill>
                  <a:schemeClr val="tx1"/>
                </a:solidFill>
                <a:latin typeface="Times New Roman" panose="02020603050405020304" pitchFamily="18" charset="0"/>
              </a:defRPr>
            </a:lvl5pPr>
            <a:lvl6pPr marL="2514600" indent="-228600" defTabSz="650875" eaLnBrk="0" fontAlgn="base" hangingPunct="0">
              <a:spcBef>
                <a:spcPct val="0"/>
              </a:spcBef>
              <a:spcAft>
                <a:spcPct val="0"/>
              </a:spcAft>
              <a:defRPr sz="7500">
                <a:solidFill>
                  <a:schemeClr val="tx1"/>
                </a:solidFill>
                <a:latin typeface="Times New Roman" panose="02020603050405020304" pitchFamily="18" charset="0"/>
              </a:defRPr>
            </a:lvl6pPr>
            <a:lvl7pPr marL="2971800" indent="-228600" defTabSz="650875" eaLnBrk="0" fontAlgn="base" hangingPunct="0">
              <a:spcBef>
                <a:spcPct val="0"/>
              </a:spcBef>
              <a:spcAft>
                <a:spcPct val="0"/>
              </a:spcAft>
              <a:defRPr sz="7500">
                <a:solidFill>
                  <a:schemeClr val="tx1"/>
                </a:solidFill>
                <a:latin typeface="Times New Roman" panose="02020603050405020304" pitchFamily="18" charset="0"/>
              </a:defRPr>
            </a:lvl7pPr>
            <a:lvl8pPr marL="3429000" indent="-228600" defTabSz="650875" eaLnBrk="0" fontAlgn="base" hangingPunct="0">
              <a:spcBef>
                <a:spcPct val="0"/>
              </a:spcBef>
              <a:spcAft>
                <a:spcPct val="0"/>
              </a:spcAft>
              <a:defRPr sz="7500">
                <a:solidFill>
                  <a:schemeClr val="tx1"/>
                </a:solidFill>
                <a:latin typeface="Times New Roman" panose="02020603050405020304" pitchFamily="18" charset="0"/>
              </a:defRPr>
            </a:lvl8pPr>
            <a:lvl9pPr marL="3886200" indent="-228600" defTabSz="650875" eaLnBrk="0" fontAlgn="base" hangingPunct="0">
              <a:spcBef>
                <a:spcPct val="0"/>
              </a:spcBef>
              <a:spcAft>
                <a:spcPct val="0"/>
              </a:spcAft>
              <a:defRPr sz="7500">
                <a:solidFill>
                  <a:schemeClr val="tx1"/>
                </a:solidFill>
                <a:latin typeface="Times New Roman" panose="02020603050405020304" pitchFamily="18" charset="0"/>
              </a:defRPr>
            </a:lvl9pPr>
          </a:lstStyle>
          <a:p>
            <a:pPr algn="just">
              <a:spcBef>
                <a:spcPts val="480"/>
              </a:spcBef>
              <a:spcAft>
                <a:spcPts val="1081"/>
              </a:spcAft>
              <a:defRPr/>
            </a:pPr>
            <a:r>
              <a:rPr lang="en-US" altLang="zh-CN" sz="2000" dirty="0">
                <a:ea typeface="宋体" panose="02010600030101010101" pitchFamily="2" charset="-122"/>
              </a:rPr>
              <a:t>Significance of </a:t>
            </a:r>
            <a:r>
              <a:rPr lang="tr-TR" altLang="zh-CN" sz="2000" dirty="0" err="1">
                <a:ea typeface="宋体" panose="02010600030101010101" pitchFamily="2" charset="-122"/>
              </a:rPr>
              <a:t>the</a:t>
            </a:r>
            <a:r>
              <a:rPr lang="en-US" altLang="zh-CN" sz="2000" dirty="0">
                <a:ea typeface="宋体" panose="02010600030101010101" pitchFamily="2" charset="-122"/>
              </a:rPr>
              <a:t> Findings:</a:t>
            </a:r>
            <a:r>
              <a:rPr lang="tr-TR" altLang="zh-CN" sz="2000" dirty="0">
                <a:ea typeface="宋体" panose="02010600030101010101" pitchFamily="2" charset="-122"/>
              </a:rPr>
              <a:t> </a:t>
            </a:r>
            <a:r>
              <a:rPr lang="en-US" altLang="zh-CN" sz="2000" dirty="0">
                <a:ea typeface="宋体" panose="02010600030101010101" pitchFamily="2" charset="-122"/>
              </a:rPr>
              <a:t>Research shows that advanced NLP models and data augmentation techniques make a significant impact in accurately predicting emotions in texts.</a:t>
            </a:r>
          </a:p>
          <a:p>
            <a:pPr algn="just">
              <a:spcBef>
                <a:spcPts val="480"/>
              </a:spcBef>
              <a:spcAft>
                <a:spcPts val="1081"/>
              </a:spcAft>
              <a:defRPr/>
            </a:pPr>
            <a:r>
              <a:rPr lang="en-US" altLang="zh-CN" sz="2000" dirty="0">
                <a:ea typeface="宋体" panose="02010600030101010101" pitchFamily="2" charset="-122"/>
              </a:rPr>
              <a:t>Practical Applications:</a:t>
            </a:r>
            <a:r>
              <a:rPr lang="tr-TR" altLang="zh-CN" sz="2000" dirty="0">
                <a:ea typeface="宋体" panose="02010600030101010101" pitchFamily="2" charset="-122"/>
              </a:rPr>
              <a:t> </a:t>
            </a:r>
            <a:r>
              <a:rPr lang="en-US" altLang="zh-CN" sz="2000" dirty="0">
                <a:ea typeface="宋体" panose="02010600030101010101" pitchFamily="2" charset="-122"/>
              </a:rPr>
              <a:t>The findings enable customer service chatbots, mental health monitoring systems</a:t>
            </a:r>
            <a:r>
              <a:rPr lang="tr-TR" altLang="zh-CN" sz="2000" dirty="0">
                <a:ea typeface="宋体" panose="02010600030101010101" pitchFamily="2" charset="-122"/>
              </a:rPr>
              <a:t> [3]</a:t>
            </a:r>
            <a:r>
              <a:rPr lang="en-US" altLang="zh-CN" sz="2000" dirty="0">
                <a:ea typeface="宋体" panose="02010600030101010101" pitchFamily="2" charset="-122"/>
              </a:rPr>
              <a:t>, and social media analysis tools to more accurately detect emotional tones, leading to practical applications in these areas.</a:t>
            </a:r>
          </a:p>
          <a:p>
            <a:pPr algn="just">
              <a:spcBef>
                <a:spcPts val="480"/>
              </a:spcBef>
              <a:spcAft>
                <a:spcPts val="1081"/>
              </a:spcAft>
              <a:defRPr/>
            </a:pPr>
            <a:r>
              <a:rPr lang="en-US" altLang="zh-CN" sz="2000" dirty="0">
                <a:ea typeface="宋体" panose="02010600030101010101" pitchFamily="2" charset="-122"/>
              </a:rPr>
              <a:t>Limitations:</a:t>
            </a:r>
            <a:r>
              <a:rPr lang="tr-TR" altLang="zh-CN" sz="2000" dirty="0">
                <a:ea typeface="宋体" panose="02010600030101010101" pitchFamily="2" charset="-122"/>
              </a:rPr>
              <a:t> </a:t>
            </a:r>
            <a:r>
              <a:rPr lang="en-US" altLang="zh-CN" sz="2000" dirty="0">
                <a:ea typeface="宋体" panose="02010600030101010101" pitchFamily="2" charset="-122"/>
              </a:rPr>
              <a:t>Limitations of our research include the variability of emotional expressions across different contexts and difficulties in accurately predicting rare emotions. These factors may affect the generalizability of our findings.</a:t>
            </a:r>
          </a:p>
        </p:txBody>
      </p:sp>
      <p:sp>
        <p:nvSpPr>
          <p:cNvPr id="27" name="Rectangle 7563">
            <a:extLst>
              <a:ext uri="{FF2B5EF4-FFF2-40B4-BE49-F238E27FC236}">
                <a16:creationId xmlns:a16="http://schemas.microsoft.com/office/drawing/2014/main" id="{E60D99D2-1958-2328-92A4-B8A07087491C}"/>
              </a:ext>
            </a:extLst>
          </p:cNvPr>
          <p:cNvSpPr>
            <a:spLocks noChangeArrowheads="1"/>
          </p:cNvSpPr>
          <p:nvPr/>
        </p:nvSpPr>
        <p:spPr bwMode="auto">
          <a:xfrm>
            <a:off x="24369345" y="31198148"/>
            <a:ext cx="4624187" cy="4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en-GB" altLang="zh-CN" sz="2000" dirty="0">
                <a:ea typeface="宋体" panose="02010600030101010101" pitchFamily="2" charset="-122"/>
              </a:rPr>
              <a:t>Fig</a:t>
            </a:r>
            <a:r>
              <a:rPr lang="tr-TR" altLang="zh-CN" sz="2000" noProof="1">
                <a:ea typeface="宋体" panose="02010600030101010101" pitchFamily="2" charset="-122"/>
              </a:rPr>
              <a:t>ure</a:t>
            </a:r>
            <a:r>
              <a:rPr lang="tr-TR" altLang="zh-CN" sz="2000" dirty="0">
                <a:ea typeface="宋体" panose="02010600030101010101" pitchFamily="2" charset="-122"/>
              </a:rPr>
              <a:t>/Şekil</a:t>
            </a:r>
            <a:r>
              <a:rPr lang="en-GB" altLang="zh-CN" sz="2000" dirty="0">
                <a:ea typeface="宋体" panose="02010600030101010101" pitchFamily="2" charset="-122"/>
              </a:rPr>
              <a:t> </a:t>
            </a:r>
            <a:r>
              <a:rPr lang="tr-TR" altLang="zh-CN" sz="2000" dirty="0">
                <a:ea typeface="宋体" panose="02010600030101010101" pitchFamily="2" charset="-122"/>
              </a:rPr>
              <a:t>5</a:t>
            </a:r>
            <a:r>
              <a:rPr lang="en-GB" altLang="zh-CN" sz="2000" dirty="0">
                <a:ea typeface="宋体" panose="02010600030101010101" pitchFamily="2" charset="-122"/>
              </a:rPr>
              <a:t>. </a:t>
            </a:r>
            <a:r>
              <a:rPr lang="tr-TR" altLang="zh-CN" sz="2000" dirty="0">
                <a:ea typeface="宋体" panose="02010600030101010101" pitchFamily="2" charset="-122"/>
              </a:rPr>
              <a:t>Şekil başlığı</a:t>
            </a:r>
            <a:r>
              <a:rPr lang="en-GB" altLang="zh-CN" sz="2000" dirty="0">
                <a:ea typeface="宋体" panose="02010600030101010101" pitchFamily="2" charset="-122"/>
              </a:rPr>
              <a:t>.</a:t>
            </a:r>
            <a:endParaRPr lang="en-US" altLang="zh-CN" sz="2000" dirty="0">
              <a:ea typeface="宋体" panose="02010600030101010101" pitchFamily="2" charset="-122"/>
            </a:endParaRPr>
          </a:p>
        </p:txBody>
      </p:sp>
      <p:pic>
        <p:nvPicPr>
          <p:cNvPr id="12" name="Resim 11" descr="metin, diyagram, çizgi, teknik çizim içeren bir resim&#10;&#10;Açıklama otomatik olarak oluşturuldu">
            <a:extLst>
              <a:ext uri="{FF2B5EF4-FFF2-40B4-BE49-F238E27FC236}">
                <a16:creationId xmlns:a16="http://schemas.microsoft.com/office/drawing/2014/main" id="{42D8B143-E9FB-9807-730B-1307BAC46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674" y="21466228"/>
            <a:ext cx="4284192" cy="2898970"/>
          </a:xfrm>
          <a:prstGeom prst="rect">
            <a:avLst/>
          </a:prstGeom>
        </p:spPr>
      </p:pic>
      <p:pic>
        <p:nvPicPr>
          <p:cNvPr id="18" name="Resim 17" descr="metin, ekran görüntüsü, yazı tipi, sayı, numara içeren bir resim&#10;&#10;Açıklama otomatik olarak oluşturuldu">
            <a:extLst>
              <a:ext uri="{FF2B5EF4-FFF2-40B4-BE49-F238E27FC236}">
                <a16:creationId xmlns:a16="http://schemas.microsoft.com/office/drawing/2014/main" id="{7D80ACAC-AE4E-E87B-BBE3-0E4638726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5548" y="25704888"/>
            <a:ext cx="4091318" cy="3499326"/>
          </a:xfrm>
          <a:prstGeom prst="rect">
            <a:avLst/>
          </a:prstGeom>
        </p:spPr>
      </p:pic>
      <p:sp>
        <p:nvSpPr>
          <p:cNvPr id="19" name="Metin kutusu 18">
            <a:extLst>
              <a:ext uri="{FF2B5EF4-FFF2-40B4-BE49-F238E27FC236}">
                <a16:creationId xmlns:a16="http://schemas.microsoft.com/office/drawing/2014/main" id="{0169A9A3-B672-BDB1-3A14-7460DC18403C}"/>
              </a:ext>
            </a:extLst>
          </p:cNvPr>
          <p:cNvSpPr txBox="1"/>
          <p:nvPr/>
        </p:nvSpPr>
        <p:spPr>
          <a:xfrm>
            <a:off x="1000316" y="24826775"/>
            <a:ext cx="9248170" cy="707886"/>
          </a:xfrm>
          <a:prstGeom prst="rect">
            <a:avLst/>
          </a:prstGeom>
          <a:noFill/>
        </p:spPr>
        <p:txBody>
          <a:bodyPr wrap="square" rtlCol="0">
            <a:spAutoFit/>
          </a:bodyPr>
          <a:lstStyle/>
          <a:p>
            <a:r>
              <a:rPr lang="en-US" sz="2000" dirty="0"/>
              <a:t>Data samples prepared within the scope of data set design</a:t>
            </a:r>
            <a:r>
              <a:rPr lang="tr-TR" sz="2000" dirty="0"/>
              <a:t> </a:t>
            </a:r>
            <a:r>
              <a:rPr lang="tr-TR" sz="2000" dirty="0" err="1"/>
              <a:t>and</a:t>
            </a:r>
            <a:r>
              <a:rPr lang="tr-TR" sz="2000" dirty="0"/>
              <a:t> </a:t>
            </a:r>
            <a:r>
              <a:rPr lang="tr-TR" sz="2000" dirty="0" err="1"/>
              <a:t>the</a:t>
            </a:r>
            <a:r>
              <a:rPr lang="tr-TR" sz="2000" dirty="0"/>
              <a:t> </a:t>
            </a:r>
            <a:r>
              <a:rPr lang="tr-TR" sz="2000" dirty="0" err="1"/>
              <a:t>corresponding</a:t>
            </a:r>
            <a:r>
              <a:rPr lang="tr-TR" sz="2000" dirty="0"/>
              <a:t> emoji </a:t>
            </a:r>
            <a:r>
              <a:rPr lang="tr-TR" sz="2000" dirty="0" err="1"/>
              <a:t>labels</a:t>
            </a:r>
            <a:r>
              <a:rPr lang="en-US" sz="2000" dirty="0"/>
              <a:t> are shown in</a:t>
            </a:r>
            <a:r>
              <a:rPr lang="en-US" sz="2000" b="1" dirty="0"/>
              <a:t> </a:t>
            </a:r>
            <a:r>
              <a:rPr lang="tr-TR" sz="2000" b="1" dirty="0"/>
              <a:t>F</a:t>
            </a:r>
            <a:r>
              <a:rPr lang="en-US" sz="2000" b="1" dirty="0" err="1"/>
              <a:t>igure</a:t>
            </a:r>
            <a:r>
              <a:rPr lang="en-US" sz="2000" b="1" dirty="0"/>
              <a:t> 2</a:t>
            </a:r>
            <a:r>
              <a:rPr lang="tr-TR" sz="2000" dirty="0"/>
              <a:t>.</a:t>
            </a:r>
            <a:endParaRPr lang="en-US" sz="2000" dirty="0"/>
          </a:p>
        </p:txBody>
      </p:sp>
      <p:sp>
        <p:nvSpPr>
          <p:cNvPr id="20" name="Rectangle 525">
            <a:extLst>
              <a:ext uri="{FF2B5EF4-FFF2-40B4-BE49-F238E27FC236}">
                <a16:creationId xmlns:a16="http://schemas.microsoft.com/office/drawing/2014/main" id="{53F8E772-9542-5861-8D5D-E716C28988A1}"/>
              </a:ext>
            </a:extLst>
          </p:cNvPr>
          <p:cNvSpPr>
            <a:spLocks noChangeArrowheads="1"/>
          </p:cNvSpPr>
          <p:nvPr/>
        </p:nvSpPr>
        <p:spPr bwMode="auto">
          <a:xfrm>
            <a:off x="3084629" y="29203606"/>
            <a:ext cx="4900282" cy="56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000" b="1" dirty="0" err="1">
                <a:ea typeface="宋体" panose="02010600030101010101" pitchFamily="2" charset="-122"/>
              </a:rPr>
              <a:t>Figure</a:t>
            </a:r>
            <a:r>
              <a:rPr lang="tr-TR" altLang="zh-CN" sz="2000" b="1" dirty="0">
                <a:ea typeface="宋体" panose="02010600030101010101" pitchFamily="2" charset="-122"/>
              </a:rPr>
              <a:t> 2 </a:t>
            </a:r>
            <a:r>
              <a:rPr lang="tr-TR" altLang="zh-CN" sz="2000" dirty="0" err="1">
                <a:ea typeface="宋体" panose="02010600030101010101" pitchFamily="2" charset="-122"/>
              </a:rPr>
              <a:t>Dataset</a:t>
            </a:r>
            <a:r>
              <a:rPr lang="tr-TR" altLang="zh-CN" sz="2000" dirty="0">
                <a:ea typeface="宋体" panose="02010600030101010101" pitchFamily="2" charset="-122"/>
              </a:rPr>
              <a:t> </a:t>
            </a:r>
            <a:r>
              <a:rPr lang="tr-TR" altLang="zh-CN" sz="2000" dirty="0" err="1">
                <a:ea typeface="宋体" panose="02010600030101010101" pitchFamily="2" charset="-122"/>
              </a:rPr>
              <a:t>Sample</a:t>
            </a:r>
            <a:endParaRPr lang="en-US" altLang="zh-CN" sz="2000" dirty="0">
              <a:ea typeface="宋体" panose="02010600030101010101" pitchFamily="2" charset="-122"/>
            </a:endParaRPr>
          </a:p>
        </p:txBody>
      </p:sp>
      <p:pic>
        <p:nvPicPr>
          <p:cNvPr id="30" name="Resim 29" descr="metin, ekran görüntüsü, yazı tipi, sayı, numara içeren bir resim&#10;&#10;Açıklama otomatik olarak oluşturuldu">
            <a:extLst>
              <a:ext uri="{FF2B5EF4-FFF2-40B4-BE49-F238E27FC236}">
                <a16:creationId xmlns:a16="http://schemas.microsoft.com/office/drawing/2014/main" id="{F99423AF-EF08-25B2-904A-DE474E9098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83169" y="10574064"/>
            <a:ext cx="4099915" cy="2453853"/>
          </a:xfrm>
          <a:prstGeom prst="rect">
            <a:avLst/>
          </a:prstGeom>
        </p:spPr>
      </p:pic>
      <p:pic>
        <p:nvPicPr>
          <p:cNvPr id="32" name="Resim 31" descr="metin, ekran görüntüsü, yazı tipi, sayı, numara içeren bir resim&#10;&#10;Açıklama otomatik olarak oluşturuldu">
            <a:extLst>
              <a:ext uri="{FF2B5EF4-FFF2-40B4-BE49-F238E27FC236}">
                <a16:creationId xmlns:a16="http://schemas.microsoft.com/office/drawing/2014/main" id="{5FB0DBF9-86B7-EDEE-60E7-88E9F92421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93758" y="10576495"/>
            <a:ext cx="4290432" cy="2438611"/>
          </a:xfrm>
          <a:prstGeom prst="rect">
            <a:avLst/>
          </a:prstGeom>
        </p:spPr>
      </p:pic>
      <p:pic>
        <p:nvPicPr>
          <p:cNvPr id="35" name="Resim 34" descr="metin, ekran görüntüsü, dikdörtgen, diyagram içeren bir resim&#10;&#10;Açıklama otomatik olarak oluşturuldu">
            <a:extLst>
              <a:ext uri="{FF2B5EF4-FFF2-40B4-BE49-F238E27FC236}">
                <a16:creationId xmlns:a16="http://schemas.microsoft.com/office/drawing/2014/main" id="{89068146-E2D8-81BE-9DF3-092E5C7278EE}"/>
              </a:ext>
            </a:extLst>
          </p:cNvPr>
          <p:cNvPicPr>
            <a:picLocks noChangeAspect="1"/>
          </p:cNvPicPr>
          <p:nvPr/>
        </p:nvPicPr>
        <p:blipFill>
          <a:blip r:embed="rId7"/>
          <a:stretch>
            <a:fillRect/>
          </a:stretch>
        </p:blipFill>
        <p:spPr>
          <a:xfrm>
            <a:off x="11287847" y="15803241"/>
            <a:ext cx="4257372" cy="3824689"/>
          </a:xfrm>
          <a:prstGeom prst="rect">
            <a:avLst/>
          </a:prstGeom>
        </p:spPr>
      </p:pic>
      <p:pic>
        <p:nvPicPr>
          <p:cNvPr id="37" name="Resim 36" descr="metin, ekran görüntüsü, sayı, numara, diyagram içeren bir resim&#10;&#10;Açıklama otomatik olarak oluşturuldu">
            <a:extLst>
              <a:ext uri="{FF2B5EF4-FFF2-40B4-BE49-F238E27FC236}">
                <a16:creationId xmlns:a16="http://schemas.microsoft.com/office/drawing/2014/main" id="{D7F87762-FFCF-BCB2-D994-E7E6D7D69C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45782" y="15803241"/>
            <a:ext cx="4522474" cy="3817673"/>
          </a:xfrm>
          <a:prstGeom prst="rect">
            <a:avLst/>
          </a:prstGeom>
        </p:spPr>
      </p:pic>
      <p:sp>
        <p:nvSpPr>
          <p:cNvPr id="38" name="Rectangle 7563">
            <a:extLst>
              <a:ext uri="{FF2B5EF4-FFF2-40B4-BE49-F238E27FC236}">
                <a16:creationId xmlns:a16="http://schemas.microsoft.com/office/drawing/2014/main" id="{D8F612F1-33ED-2056-05B6-789F8E8F5871}"/>
              </a:ext>
            </a:extLst>
          </p:cNvPr>
          <p:cNvSpPr>
            <a:spLocks noChangeArrowheads="1"/>
          </p:cNvSpPr>
          <p:nvPr/>
        </p:nvSpPr>
        <p:spPr bwMode="auto">
          <a:xfrm>
            <a:off x="11025710" y="20062643"/>
            <a:ext cx="4624187" cy="4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000" b="1" dirty="0" err="1">
                <a:ea typeface="宋体" panose="02010600030101010101" pitchFamily="2" charset="-122"/>
              </a:rPr>
              <a:t>Figure</a:t>
            </a:r>
            <a:r>
              <a:rPr lang="en-US" altLang="zh-CN" sz="2000" b="1" dirty="0">
                <a:ea typeface="宋体" panose="02010600030101010101" pitchFamily="2" charset="-122"/>
              </a:rPr>
              <a:t> </a:t>
            </a:r>
            <a:r>
              <a:rPr lang="tr-TR" altLang="zh-CN" sz="2000" b="1" dirty="0">
                <a:ea typeface="宋体" panose="02010600030101010101" pitchFamily="2" charset="-122"/>
              </a:rPr>
              <a:t>5</a:t>
            </a:r>
            <a:r>
              <a:rPr lang="en-GB" altLang="zh-CN" sz="2000" dirty="0">
                <a:ea typeface="宋体" panose="02010600030101010101" pitchFamily="2" charset="-122"/>
              </a:rPr>
              <a:t> </a:t>
            </a:r>
            <a:r>
              <a:rPr lang="tr-TR" altLang="zh-CN" sz="2000" dirty="0" err="1">
                <a:ea typeface="宋体" panose="02010600030101010101" pitchFamily="2" charset="-122"/>
              </a:rPr>
              <a:t>Classification</a:t>
            </a:r>
            <a:r>
              <a:rPr lang="tr-TR" altLang="zh-CN" sz="2000" dirty="0">
                <a:ea typeface="宋体" panose="02010600030101010101" pitchFamily="2" charset="-122"/>
              </a:rPr>
              <a:t> Report </a:t>
            </a:r>
            <a:r>
              <a:rPr lang="tr-TR" altLang="zh-CN" sz="2000" dirty="0" err="1">
                <a:ea typeface="宋体" panose="02010600030101010101" pitchFamily="2" charset="-122"/>
              </a:rPr>
              <a:t>for</a:t>
            </a:r>
            <a:r>
              <a:rPr lang="tr-TR" altLang="zh-CN" sz="2000" dirty="0">
                <a:ea typeface="宋体" panose="02010600030101010101" pitchFamily="2" charset="-122"/>
              </a:rPr>
              <a:t> </a:t>
            </a:r>
            <a:r>
              <a:rPr lang="tr-TR" altLang="zh-CN" sz="2000" dirty="0" err="1">
                <a:ea typeface="宋体" panose="02010600030101010101" pitchFamily="2" charset="-122"/>
              </a:rPr>
              <a:t>Initial</a:t>
            </a:r>
            <a:r>
              <a:rPr lang="tr-TR" altLang="zh-CN" sz="2000" dirty="0">
                <a:ea typeface="宋体" panose="02010600030101010101" pitchFamily="2" charset="-122"/>
              </a:rPr>
              <a:t> </a:t>
            </a:r>
            <a:r>
              <a:rPr lang="tr-TR" altLang="zh-CN" sz="2000" dirty="0" err="1">
                <a:ea typeface="宋体" panose="02010600030101010101" pitchFamily="2" charset="-122"/>
              </a:rPr>
              <a:t>Dataset</a:t>
            </a:r>
            <a:endParaRPr lang="en-US" altLang="zh-CN" sz="2000" dirty="0">
              <a:ea typeface="宋体" panose="02010600030101010101" pitchFamily="2" charset="-122"/>
            </a:endParaRPr>
          </a:p>
        </p:txBody>
      </p:sp>
      <p:sp>
        <p:nvSpPr>
          <p:cNvPr id="39" name="Rectangle 7563">
            <a:extLst>
              <a:ext uri="{FF2B5EF4-FFF2-40B4-BE49-F238E27FC236}">
                <a16:creationId xmlns:a16="http://schemas.microsoft.com/office/drawing/2014/main" id="{3CBDB691-33C8-5164-866E-76012376A3FB}"/>
              </a:ext>
            </a:extLst>
          </p:cNvPr>
          <p:cNvSpPr>
            <a:spLocks noChangeArrowheads="1"/>
          </p:cNvSpPr>
          <p:nvPr/>
        </p:nvSpPr>
        <p:spPr bwMode="auto">
          <a:xfrm>
            <a:off x="15537564" y="20062643"/>
            <a:ext cx="4624187" cy="48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7369" tIns="38005" rIns="77369" bIns="38005" anchor="b"/>
          <a:lstStyle>
            <a:lvl1pPr defTabSz="2224088">
              <a:spcBef>
                <a:spcPct val="20000"/>
              </a:spcBef>
              <a:buChar char="•"/>
              <a:defRPr sz="7800">
                <a:solidFill>
                  <a:schemeClr val="tx1"/>
                </a:solidFill>
                <a:latin typeface="Times New Roman" panose="02020603050405020304" pitchFamily="18" charset="0"/>
              </a:defRPr>
            </a:lvl1pPr>
            <a:lvl2pPr marL="742950" indent="-285750" defTabSz="2224088">
              <a:spcBef>
                <a:spcPct val="20000"/>
              </a:spcBef>
              <a:buChar char="–"/>
              <a:defRPr sz="6800">
                <a:solidFill>
                  <a:schemeClr val="tx1"/>
                </a:solidFill>
                <a:latin typeface="Times New Roman" panose="02020603050405020304" pitchFamily="18" charset="0"/>
              </a:defRPr>
            </a:lvl2pPr>
            <a:lvl3pPr marL="1143000" indent="-228600" defTabSz="2224088">
              <a:spcBef>
                <a:spcPct val="20000"/>
              </a:spcBef>
              <a:buChar char="•"/>
              <a:defRPr sz="5900">
                <a:solidFill>
                  <a:schemeClr val="tx1"/>
                </a:solidFill>
                <a:latin typeface="Times New Roman" panose="02020603050405020304" pitchFamily="18" charset="0"/>
              </a:defRPr>
            </a:lvl3pPr>
            <a:lvl4pPr marL="1600200" indent="-228600" defTabSz="2224088">
              <a:spcBef>
                <a:spcPct val="20000"/>
              </a:spcBef>
              <a:buChar char="–"/>
              <a:defRPr sz="4900">
                <a:solidFill>
                  <a:schemeClr val="tx1"/>
                </a:solidFill>
                <a:latin typeface="Times New Roman" panose="02020603050405020304" pitchFamily="18" charset="0"/>
              </a:defRPr>
            </a:lvl4pPr>
            <a:lvl5pPr marL="2057400" indent="-228600" defTabSz="2224088">
              <a:spcBef>
                <a:spcPct val="20000"/>
              </a:spcBef>
              <a:buChar char="»"/>
              <a:defRPr sz="4900">
                <a:solidFill>
                  <a:schemeClr val="tx1"/>
                </a:solidFill>
                <a:latin typeface="Times New Roman" panose="02020603050405020304" pitchFamily="18" charset="0"/>
              </a:defRPr>
            </a:lvl5pPr>
            <a:lvl6pPr marL="25146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6pPr>
            <a:lvl7pPr marL="29718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7pPr>
            <a:lvl8pPr marL="34290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8pPr>
            <a:lvl9pPr marL="3886200" indent="-228600" defTabSz="2224088" eaLnBrk="0" fontAlgn="base" hangingPunct="0">
              <a:spcBef>
                <a:spcPct val="20000"/>
              </a:spcBef>
              <a:spcAft>
                <a:spcPct val="0"/>
              </a:spcAft>
              <a:buChar char="»"/>
              <a:defRPr sz="4900">
                <a:solidFill>
                  <a:schemeClr val="tx1"/>
                </a:solidFill>
                <a:latin typeface="Times New Roman" panose="02020603050405020304" pitchFamily="18" charset="0"/>
              </a:defRPr>
            </a:lvl9pPr>
          </a:lstStyle>
          <a:p>
            <a:pPr algn="ctr">
              <a:spcBef>
                <a:spcPct val="0"/>
              </a:spcBef>
              <a:buFontTx/>
              <a:buNone/>
            </a:pPr>
            <a:r>
              <a:rPr lang="tr-TR" altLang="zh-CN" sz="2000" b="1" dirty="0" err="1">
                <a:ea typeface="宋体" panose="02010600030101010101" pitchFamily="2" charset="-122"/>
              </a:rPr>
              <a:t>Figure</a:t>
            </a:r>
            <a:r>
              <a:rPr lang="en-US" altLang="zh-CN" sz="2000" b="1" dirty="0">
                <a:ea typeface="宋体" panose="02010600030101010101" pitchFamily="2" charset="-122"/>
              </a:rPr>
              <a:t> </a:t>
            </a:r>
            <a:r>
              <a:rPr lang="tr-TR" altLang="zh-CN" sz="2000" b="1" dirty="0">
                <a:ea typeface="宋体" panose="02010600030101010101" pitchFamily="2" charset="-122"/>
              </a:rPr>
              <a:t>6</a:t>
            </a:r>
            <a:r>
              <a:rPr lang="en-GB" altLang="zh-CN" sz="2000" dirty="0">
                <a:ea typeface="宋体" panose="02010600030101010101" pitchFamily="2" charset="-122"/>
              </a:rPr>
              <a:t> </a:t>
            </a:r>
            <a:r>
              <a:rPr lang="tr-TR" altLang="zh-CN" sz="2000" dirty="0" err="1">
                <a:ea typeface="宋体" panose="02010600030101010101" pitchFamily="2" charset="-122"/>
              </a:rPr>
              <a:t>Classification</a:t>
            </a:r>
            <a:r>
              <a:rPr lang="tr-TR" altLang="zh-CN" sz="2000" dirty="0">
                <a:ea typeface="宋体" panose="02010600030101010101" pitchFamily="2" charset="-122"/>
              </a:rPr>
              <a:t> Report </a:t>
            </a:r>
            <a:r>
              <a:rPr lang="tr-TR" altLang="zh-CN" sz="2000" dirty="0" err="1">
                <a:ea typeface="宋体" panose="02010600030101010101" pitchFamily="2" charset="-122"/>
              </a:rPr>
              <a:t>for</a:t>
            </a:r>
            <a:r>
              <a:rPr lang="tr-TR" altLang="zh-CN" sz="2000" dirty="0">
                <a:ea typeface="宋体" panose="02010600030101010101" pitchFamily="2" charset="-122"/>
              </a:rPr>
              <a:t> </a:t>
            </a:r>
            <a:r>
              <a:rPr lang="tr-TR" altLang="zh-CN" sz="2000" dirty="0" err="1">
                <a:ea typeface="宋体" panose="02010600030101010101" pitchFamily="2" charset="-122"/>
              </a:rPr>
              <a:t>Merged</a:t>
            </a:r>
            <a:r>
              <a:rPr lang="tr-TR" altLang="zh-CN" sz="2000" dirty="0">
                <a:ea typeface="宋体" panose="02010600030101010101" pitchFamily="2" charset="-122"/>
              </a:rPr>
              <a:t> </a:t>
            </a:r>
            <a:r>
              <a:rPr lang="tr-TR" altLang="zh-CN" sz="2000" dirty="0" err="1">
                <a:ea typeface="宋体" panose="02010600030101010101" pitchFamily="2" charset="-122"/>
              </a:rPr>
              <a:t>Dataset</a:t>
            </a:r>
            <a:endParaRPr lang="en-US" altLang="zh-CN" sz="2000" dirty="0">
              <a:ea typeface="宋体" panose="02010600030101010101" pitchFamily="2" charset="-122"/>
            </a:endParaRPr>
          </a:p>
        </p:txBody>
      </p:sp>
      <p:sp>
        <p:nvSpPr>
          <p:cNvPr id="40" name="Metin kutusu 39">
            <a:extLst>
              <a:ext uri="{FF2B5EF4-FFF2-40B4-BE49-F238E27FC236}">
                <a16:creationId xmlns:a16="http://schemas.microsoft.com/office/drawing/2014/main" id="{5469B653-4BE8-7D97-F561-383624DB28F8}"/>
              </a:ext>
            </a:extLst>
          </p:cNvPr>
          <p:cNvSpPr txBox="1"/>
          <p:nvPr/>
        </p:nvSpPr>
        <p:spPr>
          <a:xfrm>
            <a:off x="11102614" y="14805737"/>
            <a:ext cx="9248170" cy="707886"/>
          </a:xfrm>
          <a:prstGeom prst="rect">
            <a:avLst/>
          </a:prstGeom>
          <a:noFill/>
        </p:spPr>
        <p:txBody>
          <a:bodyPr wrap="square" rtlCol="0">
            <a:spAutoFit/>
          </a:bodyPr>
          <a:lstStyle/>
          <a:p>
            <a:r>
              <a:rPr lang="en-US" sz="2000" dirty="0"/>
              <a:t>Confusion matrices comparing the predictions of different models are given in </a:t>
            </a:r>
            <a:r>
              <a:rPr lang="tr-TR" sz="2000" b="1" dirty="0"/>
              <a:t>F</a:t>
            </a:r>
            <a:r>
              <a:rPr lang="en-US" sz="2000" b="1" dirty="0" err="1"/>
              <a:t>igure</a:t>
            </a:r>
            <a:r>
              <a:rPr lang="en-US" sz="2000" b="1" dirty="0"/>
              <a:t> 5 </a:t>
            </a:r>
            <a:r>
              <a:rPr lang="en-US" sz="2000" dirty="0"/>
              <a:t>and </a:t>
            </a:r>
            <a:r>
              <a:rPr lang="tr-TR" sz="2000" b="1" dirty="0"/>
              <a:t>Fi</a:t>
            </a:r>
            <a:r>
              <a:rPr lang="en-US" sz="2000" b="1" dirty="0" err="1"/>
              <a:t>gure</a:t>
            </a:r>
            <a:r>
              <a:rPr lang="en-US" sz="2000" b="1" dirty="0"/>
              <a:t> 6</a:t>
            </a:r>
            <a:r>
              <a:rPr lang="en-US" sz="2000" dirty="0"/>
              <a:t>.</a:t>
            </a:r>
          </a:p>
        </p:txBody>
      </p:sp>
      <p:sp>
        <p:nvSpPr>
          <p:cNvPr id="41" name="İçerik Yer Tutucusu 40">
            <a:extLst>
              <a:ext uri="{FF2B5EF4-FFF2-40B4-BE49-F238E27FC236}">
                <a16:creationId xmlns:a16="http://schemas.microsoft.com/office/drawing/2014/main" id="{5E65C84A-F5A2-FC9C-2F30-A8DDEE39CF78}"/>
              </a:ext>
            </a:extLst>
          </p:cNvPr>
          <p:cNvSpPr>
            <a:spLocks noGrp="1"/>
          </p:cNvSpPr>
          <p:nvPr>
            <p:ph sz="half" idx="2"/>
          </p:nvPr>
        </p:nvSpPr>
        <p:spPr>
          <a:xfrm>
            <a:off x="-9668195" y="7146831"/>
            <a:ext cx="9003762" cy="18167797"/>
          </a:xfrm>
        </p:spPr>
        <p:txBody>
          <a:bodyPr/>
          <a:lstStyle/>
          <a:p>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50875" rtl="0" eaLnBrk="0" fontAlgn="base" latinLnBrk="0" hangingPunct="0">
          <a:lnSpc>
            <a:spcPct val="100000"/>
          </a:lnSpc>
          <a:spcBef>
            <a:spcPct val="0"/>
          </a:spcBef>
          <a:spcAft>
            <a:spcPct val="0"/>
          </a:spcAft>
          <a:buClrTx/>
          <a:buSzTx/>
          <a:buFontTx/>
          <a:buNone/>
          <a:tabLst/>
          <a:defRPr kumimoji="0" lang="en-GB" sz="7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650875" rtl="0" eaLnBrk="0" fontAlgn="base" latinLnBrk="0" hangingPunct="0">
          <a:lnSpc>
            <a:spcPct val="100000"/>
          </a:lnSpc>
          <a:spcBef>
            <a:spcPct val="0"/>
          </a:spcBef>
          <a:spcAft>
            <a:spcPct val="0"/>
          </a:spcAft>
          <a:buClrTx/>
          <a:buSzTx/>
          <a:buFontTx/>
          <a:buNone/>
          <a:tabLst/>
          <a:defRPr kumimoji="0" lang="en-GB" sz="7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3842</TotalTime>
  <Words>1333</Words>
  <Application>Microsoft Office PowerPoint</Application>
  <PresentationFormat>Özel</PresentationFormat>
  <Paragraphs>36</Paragraphs>
  <Slides>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vt:i4>
      </vt:variant>
    </vt:vector>
  </HeadingPairs>
  <TitlesOfParts>
    <vt:vector size="5" baseType="lpstr">
      <vt:lpstr>宋体</vt:lpstr>
      <vt:lpstr>Arial</vt:lpstr>
      <vt:lpstr>Times New Roman</vt:lpstr>
      <vt:lpstr>Default Design</vt:lpstr>
      <vt:lpstr>EMOJI PREDICTION AND MODEL ANALYSIS WITH NATURAL LANGUAGE PROCESSING</vt:lpstr>
    </vt:vector>
  </TitlesOfParts>
  <Company>IMMPETUS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ASEMD13</dc:creator>
  <cp:lastModifiedBy>ŞAMİL Öztürk</cp:lastModifiedBy>
  <cp:revision>249</cp:revision>
  <cp:lastPrinted>2000-05-22T15:29:58Z</cp:lastPrinted>
  <dcterms:created xsi:type="dcterms:W3CDTF">2000-03-21T10:33:07Z</dcterms:created>
  <dcterms:modified xsi:type="dcterms:W3CDTF">2024-06-04T22:06:13Z</dcterms:modified>
</cp:coreProperties>
</file>