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64" r:id="rId2"/>
    <p:sldId id="276" r:id="rId3"/>
    <p:sldId id="281" r:id="rId4"/>
    <p:sldId id="278" r:id="rId5"/>
    <p:sldId id="279" r:id="rId6"/>
    <p:sldId id="266" r:id="rId7"/>
    <p:sldId id="269" r:id="rId8"/>
    <p:sldId id="268" r:id="rId9"/>
    <p:sldId id="270" r:id="rId10"/>
    <p:sldId id="282" r:id="rId1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280" autoAdjust="0"/>
  </p:normalViewPr>
  <p:slideViewPr>
    <p:cSldViewPr showGuides="1">
      <p:cViewPr varScale="1">
        <p:scale>
          <a:sx n="95" d="100"/>
          <a:sy n="95" d="100"/>
        </p:scale>
        <p:origin x="67" y="149"/>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7/25/2022</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7/25/2022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6</a:t>
            </a:fld>
            <a:endParaRPr lang="en-US"/>
          </a:p>
        </p:txBody>
      </p:sp>
    </p:spTree>
    <p:extLst>
      <p:ext uri="{BB962C8B-B14F-4D97-AF65-F5344CB8AC3E}">
        <p14:creationId xmlns:p14="http://schemas.microsoft.com/office/powerpoint/2010/main" val="2646662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10</a:t>
            </a:fld>
            <a:endParaRPr lang="en-US"/>
          </a:p>
        </p:txBody>
      </p:sp>
    </p:spTree>
    <p:extLst>
      <p:ext uri="{BB962C8B-B14F-4D97-AF65-F5344CB8AC3E}">
        <p14:creationId xmlns:p14="http://schemas.microsoft.com/office/powerpoint/2010/main" val="37839525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7/25/2022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7/25/2022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7/25/2022</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7/25/2022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7/25/2022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7/25/2022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7/25/2022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7/25/2022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7/25/2022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7/25/2022</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295400"/>
            <a:ext cx="7008574" cy="3502026"/>
          </a:xfrm>
        </p:spPr>
        <p:txBody>
          <a:bodyPr>
            <a:normAutofit fontScale="90000"/>
          </a:bodyPr>
          <a:lstStyle/>
          <a:p>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br>
              <a:rPr lang="en-US" sz="7200" b="1" dirty="0"/>
            </a:br>
            <a:r>
              <a:rPr lang="en-US" sz="7200" b="1" dirty="0"/>
              <a:t>Online Note Taker</a:t>
            </a:r>
            <a:br>
              <a:rPr lang="en-US" sz="7200" b="1" dirty="0"/>
            </a:br>
            <a:r>
              <a:rPr lang="en-US" sz="4900" b="1" dirty="0"/>
              <a:t>(TODO)</a:t>
            </a:r>
            <a:br>
              <a:rPr lang="en-US" sz="7200" b="1" dirty="0"/>
            </a:br>
            <a:endParaRPr lang="en-US" sz="7200" b="1" dirty="0"/>
          </a:p>
        </p:txBody>
      </p:sp>
      <p:sp>
        <p:nvSpPr>
          <p:cNvPr id="3" name="Subtitle 2"/>
          <p:cNvSpPr>
            <a:spLocks noGrp="1"/>
          </p:cNvSpPr>
          <p:nvPr>
            <p:ph type="subTitle" idx="1"/>
          </p:nvPr>
        </p:nvSpPr>
        <p:spPr/>
        <p:txBody>
          <a:bodyPr>
            <a:normAutofit fontScale="77500" lnSpcReduction="20000"/>
          </a:bodyPr>
          <a:lstStyle/>
          <a:p>
            <a:r>
              <a:rPr lang="en-US" sz="4000" b="1" dirty="0"/>
              <a:t>Name :- Akshay Kumar Shukla</a:t>
            </a:r>
          </a:p>
          <a:p>
            <a:r>
              <a:rPr lang="en-US" sz="4000" b="1" dirty="0"/>
              <a:t>Batch Code :- 2021-7127</a:t>
            </a:r>
          </a:p>
          <a:p>
            <a:r>
              <a:rPr lang="en-US" sz="4000" b="1" dirty="0"/>
              <a:t>Trainer :- Ruby Mehra Bindra</a:t>
            </a: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589" y="3048000"/>
            <a:ext cx="6653423" cy="2819400"/>
          </a:xfrm>
        </p:spPr>
        <p:txBody>
          <a:bodyPr/>
          <a:lstStyle/>
          <a:p>
            <a:r>
              <a:rPr lang="en-US" dirty="0"/>
              <a:t>THANKYOU </a:t>
            </a:r>
            <a:br>
              <a:rPr lang="en-US" dirty="0"/>
            </a:br>
            <a:r>
              <a:rPr lang="en-US" dirty="0"/>
              <a:t> </a:t>
            </a:r>
            <a:br>
              <a:rPr lang="en-US" dirty="0"/>
            </a:br>
            <a:r>
              <a:rPr lang="en-US" sz="3200" dirty="0" err="1"/>
              <a:t>Github</a:t>
            </a:r>
            <a:r>
              <a:rPr lang="en-US" sz="3200" dirty="0"/>
              <a:t> Account :-</a:t>
            </a:r>
            <a:br>
              <a:rPr lang="en-US" sz="3200" dirty="0"/>
            </a:br>
            <a:br>
              <a:rPr lang="en-US" sz="3200" dirty="0"/>
            </a:br>
            <a:r>
              <a:rPr lang="en-US" sz="3200" dirty="0"/>
              <a:t>https://github.com/AKS2996</a:t>
            </a:r>
          </a:p>
        </p:txBody>
      </p:sp>
    </p:spTree>
    <p:extLst>
      <p:ext uri="{BB962C8B-B14F-4D97-AF65-F5344CB8AC3E}">
        <p14:creationId xmlns:p14="http://schemas.microsoft.com/office/powerpoint/2010/main" val="55349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fontAlgn="base"/>
            <a:r>
              <a:rPr lang="en-US" b="1" dirty="0"/>
              <a:t>INTRODUCTION :-</a:t>
            </a:r>
          </a:p>
        </p:txBody>
      </p:sp>
      <p:sp>
        <p:nvSpPr>
          <p:cNvPr id="14" name="Content Placeholder 13"/>
          <p:cNvSpPr>
            <a:spLocks noGrp="1"/>
          </p:cNvSpPr>
          <p:nvPr>
            <p:ph idx="1"/>
          </p:nvPr>
        </p:nvSpPr>
        <p:spPr>
          <a:xfrm>
            <a:off x="1117309" y="1981200"/>
            <a:ext cx="10157354" cy="4191000"/>
          </a:xfrm>
        </p:spPr>
        <p:txBody>
          <a:bodyPr/>
          <a:lstStyle/>
          <a:p>
            <a:pPr marL="0" indent="0">
              <a:buNone/>
            </a:pPr>
            <a:endParaRPr lang="en-US" sz="3200" b="1" dirty="0"/>
          </a:p>
          <a:p>
            <a:pPr marL="0" indent="0">
              <a:buNone/>
            </a:pPr>
            <a:r>
              <a:rPr lang="en-US" sz="3200" b="1" dirty="0"/>
              <a:t>A Note Taker list is a simple list of tasks that allows you to visually see what you need to accomplish It’s all in ONE place for easy reference. Grows and shortens as you work through items Posted in a common place so you don’t FORGET your tasks ORGANIZATIONAL scheduling too.</a:t>
            </a:r>
            <a:endParaRPr lang="en-US" b="1" dirty="0"/>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Tools and technologies used :-</a:t>
            </a:r>
          </a:p>
        </p:txBody>
      </p:sp>
      <p:sp>
        <p:nvSpPr>
          <p:cNvPr id="3" name="Content Placeholder 2"/>
          <p:cNvSpPr>
            <a:spLocks noGrp="1"/>
          </p:cNvSpPr>
          <p:nvPr>
            <p:ph idx="1"/>
          </p:nvPr>
        </p:nvSpPr>
        <p:spPr>
          <a:xfrm>
            <a:off x="1117309" y="2209800"/>
            <a:ext cx="10157354" cy="3962400"/>
          </a:xfrm>
        </p:spPr>
        <p:txBody>
          <a:bodyPr numCol="2">
            <a:noAutofit/>
          </a:bodyPr>
          <a:lstStyle/>
          <a:p>
            <a:pPr marL="285750" indent="-285750"/>
            <a:endParaRPr lang="en-US" b="1" dirty="0"/>
          </a:p>
          <a:p>
            <a:pPr marL="285750" indent="-285750"/>
            <a:r>
              <a:rPr lang="en-US" b="1" dirty="0"/>
              <a:t> JSP                                    </a:t>
            </a:r>
          </a:p>
          <a:p>
            <a:pPr marL="285750" indent="-285750"/>
            <a:r>
              <a:rPr lang="en-US" b="1" dirty="0"/>
              <a:t>JSTL </a:t>
            </a:r>
          </a:p>
          <a:p>
            <a:pPr marL="285750" indent="-285750"/>
            <a:r>
              <a:rPr lang="en-US" b="1" dirty="0"/>
              <a:t> Hibernate                                 </a:t>
            </a:r>
          </a:p>
          <a:p>
            <a:pPr marL="285750" indent="-285750"/>
            <a:r>
              <a:rPr lang="en-US" b="1" dirty="0"/>
              <a:t>Servlet API </a:t>
            </a:r>
          </a:p>
          <a:p>
            <a:pPr marL="285750" indent="-285750"/>
            <a:r>
              <a:rPr lang="en-US" b="1" dirty="0"/>
              <a:t>IDE – STS		            </a:t>
            </a:r>
          </a:p>
          <a:p>
            <a:pPr marL="0" indent="0">
              <a:buNone/>
            </a:pPr>
            <a:endParaRPr lang="en-US" b="1" dirty="0"/>
          </a:p>
          <a:p>
            <a:pPr marL="285750" indent="-285750"/>
            <a:endParaRPr lang="en-US" b="1" dirty="0"/>
          </a:p>
          <a:p>
            <a:pPr marL="285750" indent="-285750"/>
            <a:r>
              <a:rPr lang="en-US" b="1" dirty="0"/>
              <a:t>MySQL - </a:t>
            </a:r>
            <a:r>
              <a:rPr lang="en-US" b="1" dirty="0" err="1"/>
              <a:t>mysql</a:t>
            </a:r>
            <a:r>
              <a:rPr lang="en-US" b="1" dirty="0"/>
              <a:t>-connector-	  java</a:t>
            </a:r>
          </a:p>
          <a:p>
            <a:pPr marL="285750" indent="-285750"/>
            <a:r>
              <a:rPr lang="en-US" b="1" dirty="0"/>
              <a:t>  JDK  				</a:t>
            </a:r>
          </a:p>
          <a:p>
            <a:pPr marL="285750" indent="-285750"/>
            <a:r>
              <a:rPr lang="en-US" b="1" dirty="0"/>
              <a:t> Apache Tomcat </a:t>
            </a:r>
          </a:p>
        </p:txBody>
      </p:sp>
      <p:cxnSp>
        <p:nvCxnSpPr>
          <p:cNvPr id="5" name="Straight Connector 4"/>
          <p:cNvCxnSpPr/>
          <p:nvPr/>
        </p:nvCxnSpPr>
        <p:spPr>
          <a:xfrm>
            <a:off x="1117309" y="1473200"/>
            <a:ext cx="9244303"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REQUIREMENTS :-</a:t>
            </a:r>
          </a:p>
        </p:txBody>
      </p:sp>
      <p:sp>
        <p:nvSpPr>
          <p:cNvPr id="5" name="Content Placeholder 4"/>
          <p:cNvSpPr>
            <a:spLocks noGrp="1"/>
          </p:cNvSpPr>
          <p:nvPr>
            <p:ph sz="half" idx="1"/>
          </p:nvPr>
        </p:nvSpPr>
        <p:spPr>
          <a:xfrm>
            <a:off x="1217611" y="2057400"/>
            <a:ext cx="6248401" cy="4114800"/>
          </a:xfrm>
        </p:spPr>
        <p:txBody>
          <a:bodyPr>
            <a:normAutofit/>
          </a:bodyPr>
          <a:lstStyle/>
          <a:p>
            <a:r>
              <a:rPr lang="en-US" sz="2800" b="1" dirty="0"/>
              <a:t>Remind yourself of what’s important and what needs to get done It can be fun</a:t>
            </a:r>
          </a:p>
          <a:p>
            <a:r>
              <a:rPr lang="en-US" sz="2800" b="1" dirty="0"/>
              <a:t>Playing with the list can help you think outside of the box for solutions</a:t>
            </a:r>
            <a:br>
              <a:rPr lang="en-US" sz="2800" b="1" dirty="0"/>
            </a:br>
            <a:endParaRPr lang="en-US" sz="2800" b="1" dirty="0"/>
          </a:p>
        </p:txBody>
      </p:sp>
    </p:spTree>
    <p:extLst>
      <p:ext uri="{BB962C8B-B14F-4D97-AF65-F5344CB8AC3E}">
        <p14:creationId xmlns:p14="http://schemas.microsoft.com/office/powerpoint/2010/main" val="686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157354" cy="838200"/>
          </a:xfrm>
        </p:spPr>
        <p:txBody>
          <a:bodyPr/>
          <a:lstStyle/>
          <a:p>
            <a:r>
              <a:rPr lang="en-US" dirty="0"/>
              <a:t>Main Screen :- (Home screen)</a:t>
            </a:r>
          </a:p>
        </p:txBody>
      </p:sp>
      <p:sp>
        <p:nvSpPr>
          <p:cNvPr id="6" name="Content Placeholder 5"/>
          <p:cNvSpPr>
            <a:spLocks noGrp="1"/>
          </p:cNvSpPr>
          <p:nvPr>
            <p:ph sz="half" idx="2"/>
          </p:nvPr>
        </p:nvSpPr>
        <p:spPr/>
        <p:txBody>
          <a:bodyPr/>
          <a:lstStyle/>
          <a:p>
            <a:endParaRPr lang="en-US"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3175" y="1066800"/>
            <a:ext cx="10364787" cy="5486399"/>
          </a:xfrm>
        </p:spPr>
      </p:pic>
    </p:spTree>
    <p:extLst>
      <p:ext uri="{BB962C8B-B14F-4D97-AF65-F5344CB8AC3E}">
        <p14:creationId xmlns:p14="http://schemas.microsoft.com/office/powerpoint/2010/main" val="1340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3" name="Text Placeholder 2"/>
          <p:cNvSpPr>
            <a:spLocks noGrp="1"/>
          </p:cNvSpPr>
          <p:nvPr>
            <p:ph type="body" idx="1"/>
          </p:nvPr>
        </p:nvSpPr>
        <p:spPr>
          <a:xfrm>
            <a:off x="0" y="29839"/>
            <a:ext cx="7008574" cy="762000"/>
          </a:xfrm>
        </p:spPr>
        <p:txBody>
          <a:bodyPr>
            <a:normAutofit/>
          </a:bodyPr>
          <a:lstStyle/>
          <a:p>
            <a:r>
              <a:rPr lang="en-US" sz="3600" b="1" dirty="0"/>
              <a:t>Add Note screen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66800"/>
            <a:ext cx="10058400" cy="5657849"/>
          </a:xfrm>
          <a:prstGeom prst="rect">
            <a:avLst/>
          </a:prstGeom>
        </p:spPr>
      </p:pic>
    </p:spTree>
    <p:extLst>
      <p:ext uri="{BB962C8B-B14F-4D97-AF65-F5344CB8AC3E}">
        <p14:creationId xmlns:p14="http://schemas.microsoft.com/office/powerpoint/2010/main" val="19976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70"/>
            <a:ext cx="10842273" cy="838200"/>
          </a:xfrm>
        </p:spPr>
        <p:txBody>
          <a:bodyPr/>
          <a:lstStyle/>
          <a:p>
            <a:r>
              <a:rPr lang="en-US" dirty="0"/>
              <a:t>Show notes screen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1058"/>
            <a:ext cx="10058400" cy="5657849"/>
          </a:xfrm>
          <a:prstGeom prst="rect">
            <a:avLst/>
          </a:prstGeom>
        </p:spPr>
      </p:pic>
    </p:spTree>
    <p:extLst>
      <p:ext uri="{BB962C8B-B14F-4D97-AF65-F5344CB8AC3E}">
        <p14:creationId xmlns:p14="http://schemas.microsoft.com/office/powerpoint/2010/main" val="1653943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6780212" cy="762000"/>
          </a:xfrm>
        </p:spPr>
        <p:txBody>
          <a:bodyPr/>
          <a:lstStyle/>
          <a:p>
            <a:r>
              <a:rPr lang="en-US" dirty="0"/>
              <a:t>Update button screen</a:t>
            </a:r>
          </a:p>
        </p:txBody>
      </p:sp>
      <p:sp>
        <p:nvSpPr>
          <p:cNvPr id="5" name="Text Placeholder 4"/>
          <p:cNvSpPr>
            <a:spLocks noGrp="1"/>
          </p:cNvSpPr>
          <p:nvPr>
            <p:ph type="body" idx="1"/>
          </p:nvPr>
        </p:nvSpPr>
        <p:spPr/>
        <p:txBody>
          <a:bodyPr/>
          <a:lstStyle/>
          <a:p>
            <a:endParaRPr lang="en-US" dirty="0"/>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0" y="1066800"/>
            <a:ext cx="10601447" cy="5558838"/>
          </a:xfrm>
        </p:spPr>
      </p:pic>
    </p:spTree>
    <p:extLst>
      <p:ext uri="{BB962C8B-B14F-4D97-AF65-F5344CB8AC3E}">
        <p14:creationId xmlns:p14="http://schemas.microsoft.com/office/powerpoint/2010/main" val="329694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0"/>
            <a:ext cx="10058400" cy="5657849"/>
          </a:xfrm>
          <a:prstGeom prst="rect">
            <a:avLst/>
          </a:prstGeom>
        </p:spPr>
      </p:pic>
      <p:sp>
        <p:nvSpPr>
          <p:cNvPr id="3" name="Rectangle 2"/>
          <p:cNvSpPr/>
          <p:nvPr/>
        </p:nvSpPr>
        <p:spPr>
          <a:xfrm>
            <a:off x="0" y="-2220"/>
            <a:ext cx="4570412" cy="707886"/>
          </a:xfrm>
          <a:prstGeom prst="rect">
            <a:avLst/>
          </a:prstGeom>
        </p:spPr>
        <p:txBody>
          <a:bodyPr wrap="square">
            <a:spAutoFit/>
          </a:bodyPr>
          <a:lstStyle/>
          <a:p>
            <a:r>
              <a:rPr lang="en-US" sz="4000" dirty="0"/>
              <a:t>Table in SQL</a:t>
            </a:r>
          </a:p>
        </p:txBody>
      </p:sp>
    </p:spTree>
    <p:extLst>
      <p:ext uri="{BB962C8B-B14F-4D97-AF65-F5344CB8AC3E}">
        <p14:creationId xmlns:p14="http://schemas.microsoft.com/office/powerpoint/2010/main" val="3030984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bookstack presentation (widescreen)</Template>
  <TotalTime>62</TotalTime>
  <Words>333</Words>
  <Application>Microsoft Office PowerPoint</Application>
  <PresentationFormat>Custom</PresentationFormat>
  <Paragraphs>31</Paragraphs>
  <Slides>10</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Books 16x9</vt:lpstr>
      <vt:lpstr>                                                                                                                                                    Online Note Taker (TODO) </vt:lpstr>
      <vt:lpstr>INTRODUCTION :-</vt:lpstr>
      <vt:lpstr>Tools and technologies used :-</vt:lpstr>
      <vt:lpstr>REQUIREMENTS :-</vt:lpstr>
      <vt:lpstr>Main Screen :- (Home screen)</vt:lpstr>
      <vt:lpstr>Add a Slide Title - 1</vt:lpstr>
      <vt:lpstr>Show notes screen</vt:lpstr>
      <vt:lpstr>Update button screen</vt:lpstr>
      <vt:lpstr>PowerPoint Presentation</vt:lpstr>
      <vt:lpstr>THANKYOU    Github Account :-  https://github.com/AKS2996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Note Taker</dc:title>
  <dc:creator>Vivvan</dc:creator>
  <cp:lastModifiedBy>Akshay Kumar</cp:lastModifiedBy>
  <cp:revision>7</cp:revision>
  <dcterms:created xsi:type="dcterms:W3CDTF">2022-07-25T11:20:10Z</dcterms:created>
  <dcterms:modified xsi:type="dcterms:W3CDTF">2022-07-25T12:56:42Z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