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CAC64-EB82-49C5-B701-E2E7AC82473B}" v="1" dt="2024-04-12T06:17:46.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p:cViewPr varScale="1">
        <p:scale>
          <a:sx n="112" d="100"/>
          <a:sy n="112" d="100"/>
        </p:scale>
        <p:origin x="158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 berin" userId="6a16089fbe9de7dc" providerId="LiveId" clId="{DEFCAC64-EB82-49C5-B701-E2E7AC82473B}"/>
    <pc:docChg chg="modSld">
      <pc:chgData name="aksha berin" userId="6a16089fbe9de7dc" providerId="LiveId" clId="{DEFCAC64-EB82-49C5-B701-E2E7AC82473B}" dt="2024-04-12T06:23:31.855" v="62" actId="20577"/>
      <pc:docMkLst>
        <pc:docMk/>
      </pc:docMkLst>
      <pc:sldChg chg="modSp mod">
        <pc:chgData name="aksha berin" userId="6a16089fbe9de7dc" providerId="LiveId" clId="{DEFCAC64-EB82-49C5-B701-E2E7AC82473B}" dt="2024-04-12T06:18:35.038" v="6" actId="1076"/>
        <pc:sldMkLst>
          <pc:docMk/>
          <pc:sldMk cId="0" sldId="292"/>
        </pc:sldMkLst>
        <pc:spChg chg="mod">
          <ac:chgData name="aksha berin" userId="6a16089fbe9de7dc" providerId="LiveId" clId="{DEFCAC64-EB82-49C5-B701-E2E7AC82473B}" dt="2024-04-12T06:18:18.496" v="4" actId="1076"/>
          <ac:spMkLst>
            <pc:docMk/>
            <pc:sldMk cId="0" sldId="292"/>
            <ac:spMk id="13" creationId="{8C1DD971-C5B3-56AD-1BE7-5C0CC8C3C639}"/>
          </ac:spMkLst>
        </pc:spChg>
        <pc:spChg chg="mod">
          <ac:chgData name="aksha berin" userId="6a16089fbe9de7dc" providerId="LiveId" clId="{DEFCAC64-EB82-49C5-B701-E2E7AC82473B}" dt="2024-04-12T06:18:06.485" v="2" actId="1076"/>
          <ac:spMkLst>
            <pc:docMk/>
            <pc:sldMk cId="0" sldId="292"/>
            <ac:spMk id="14" creationId="{43DEA4E5-E1F9-7C2B-5D82-B9EBDB357F79}"/>
          </ac:spMkLst>
        </pc:spChg>
        <pc:spChg chg="mod">
          <ac:chgData name="aksha berin" userId="6a16089fbe9de7dc" providerId="LiveId" clId="{DEFCAC64-EB82-49C5-B701-E2E7AC82473B}" dt="2024-04-12T06:18:35.038" v="6" actId="1076"/>
          <ac:spMkLst>
            <pc:docMk/>
            <pc:sldMk cId="0" sldId="292"/>
            <ac:spMk id="18" creationId="{CCC1DF48-ED01-057A-9A4F-593C2283B3BB}"/>
          </ac:spMkLst>
        </pc:spChg>
        <pc:spChg chg="mod">
          <ac:chgData name="aksha berin" userId="6a16089fbe9de7dc" providerId="LiveId" clId="{DEFCAC64-EB82-49C5-B701-E2E7AC82473B}" dt="2024-04-12T06:18:12.899" v="3" actId="1076"/>
          <ac:spMkLst>
            <pc:docMk/>
            <pc:sldMk cId="0" sldId="292"/>
            <ac:spMk id="23" creationId="{13F58464-A114-244B-EF0C-6FE8EEDA9F75}"/>
          </ac:spMkLst>
        </pc:spChg>
        <pc:picChg chg="mod">
          <ac:chgData name="aksha berin" userId="6a16089fbe9de7dc" providerId="LiveId" clId="{DEFCAC64-EB82-49C5-B701-E2E7AC82473B}" dt="2024-04-12T06:17:46.229" v="0" actId="1076"/>
          <ac:picMkLst>
            <pc:docMk/>
            <pc:sldMk cId="0" sldId="292"/>
            <ac:picMk id="1026" creationId="{61466F5C-A7B7-4728-9A5F-F0612A432B99}"/>
          </ac:picMkLst>
        </pc:picChg>
        <pc:cxnChg chg="mod">
          <ac:chgData name="aksha berin" userId="6a16089fbe9de7dc" providerId="LiveId" clId="{DEFCAC64-EB82-49C5-B701-E2E7AC82473B}" dt="2024-04-12T06:18:22.257" v="5" actId="1076"/>
          <ac:cxnSpMkLst>
            <pc:docMk/>
            <pc:sldMk cId="0" sldId="292"/>
            <ac:cxnSpMk id="15" creationId="{65441A6D-4B56-CED3-7C3C-EF8BA7462425}"/>
          </ac:cxnSpMkLst>
        </pc:cxnChg>
      </pc:sldChg>
      <pc:sldChg chg="modSp mod">
        <pc:chgData name="aksha berin" userId="6a16089fbe9de7dc" providerId="LiveId" clId="{DEFCAC64-EB82-49C5-B701-E2E7AC82473B}" dt="2024-04-12T06:22:43.573" v="14" actId="20577"/>
        <pc:sldMkLst>
          <pc:docMk/>
          <pc:sldMk cId="3042168897" sldId="352"/>
        </pc:sldMkLst>
        <pc:spChg chg="mod">
          <ac:chgData name="aksha berin" userId="6a16089fbe9de7dc" providerId="LiveId" clId="{DEFCAC64-EB82-49C5-B701-E2E7AC82473B}" dt="2024-04-12T06:22:43.573" v="14" actId="20577"/>
          <ac:spMkLst>
            <pc:docMk/>
            <pc:sldMk cId="3042168897" sldId="352"/>
            <ac:spMk id="4" creationId="{A6F8FB9D-26BD-FFD4-0D44-2DE325084D08}"/>
          </ac:spMkLst>
        </pc:spChg>
      </pc:sldChg>
      <pc:sldChg chg="modSp mod">
        <pc:chgData name="aksha berin" userId="6a16089fbe9de7dc" providerId="LiveId" clId="{DEFCAC64-EB82-49C5-B701-E2E7AC82473B}" dt="2024-04-12T06:22:49.703" v="22" actId="20577"/>
        <pc:sldMkLst>
          <pc:docMk/>
          <pc:sldMk cId="1284633762" sldId="1284"/>
        </pc:sldMkLst>
        <pc:spChg chg="mod">
          <ac:chgData name="aksha berin" userId="6a16089fbe9de7dc" providerId="LiveId" clId="{DEFCAC64-EB82-49C5-B701-E2E7AC82473B}" dt="2024-04-12T06:22:49.703" v="22" actId="20577"/>
          <ac:spMkLst>
            <pc:docMk/>
            <pc:sldMk cId="1284633762" sldId="1284"/>
            <ac:spMk id="3" creationId="{0139171D-3AD9-6A2C-2865-384C0BE5CD2F}"/>
          </ac:spMkLst>
        </pc:spChg>
      </pc:sldChg>
      <pc:sldChg chg="modSp mod">
        <pc:chgData name="aksha berin" userId="6a16089fbe9de7dc" providerId="LiveId" clId="{DEFCAC64-EB82-49C5-B701-E2E7AC82473B}" dt="2024-04-12T06:23:00.071" v="30" actId="20577"/>
        <pc:sldMkLst>
          <pc:docMk/>
          <pc:sldMk cId="1053913588" sldId="1285"/>
        </pc:sldMkLst>
        <pc:spChg chg="mod">
          <ac:chgData name="aksha berin" userId="6a16089fbe9de7dc" providerId="LiveId" clId="{DEFCAC64-EB82-49C5-B701-E2E7AC82473B}" dt="2024-04-12T06:23:00.071" v="30" actId="20577"/>
          <ac:spMkLst>
            <pc:docMk/>
            <pc:sldMk cId="1053913588" sldId="1285"/>
            <ac:spMk id="3" creationId="{D3393E03-7263-ADFB-23AD-8505198A845E}"/>
          </ac:spMkLst>
        </pc:spChg>
      </pc:sldChg>
      <pc:sldChg chg="modSp mod">
        <pc:chgData name="aksha berin" userId="6a16089fbe9de7dc" providerId="LiveId" clId="{DEFCAC64-EB82-49C5-B701-E2E7AC82473B}" dt="2024-04-12T06:23:20.295" v="54" actId="20577"/>
        <pc:sldMkLst>
          <pc:docMk/>
          <pc:sldMk cId="1083245635" sldId="1286"/>
        </pc:sldMkLst>
        <pc:spChg chg="mod">
          <ac:chgData name="aksha berin" userId="6a16089fbe9de7dc" providerId="LiveId" clId="{DEFCAC64-EB82-49C5-B701-E2E7AC82473B}" dt="2024-04-12T06:23:20.295" v="54" actId="20577"/>
          <ac:spMkLst>
            <pc:docMk/>
            <pc:sldMk cId="1083245635" sldId="1286"/>
            <ac:spMk id="7" creationId="{3447FF72-B82E-F4FB-B8A0-D3532FD4F749}"/>
          </ac:spMkLst>
        </pc:spChg>
      </pc:sldChg>
      <pc:sldChg chg="modSp mod">
        <pc:chgData name="aksha berin" userId="6a16089fbe9de7dc" providerId="LiveId" clId="{DEFCAC64-EB82-49C5-B701-E2E7AC82473B}" dt="2024-04-12T06:23:31.855" v="62" actId="20577"/>
        <pc:sldMkLst>
          <pc:docMk/>
          <pc:sldMk cId="2018878409" sldId="1288"/>
        </pc:sldMkLst>
        <pc:spChg chg="mod">
          <ac:chgData name="aksha berin" userId="6a16089fbe9de7dc" providerId="LiveId" clId="{DEFCAC64-EB82-49C5-B701-E2E7AC82473B}" dt="2024-04-12T06:23:31.855" v="62" actId="20577"/>
          <ac:spMkLst>
            <pc:docMk/>
            <pc:sldMk cId="2018878409" sldId="1288"/>
            <ac:spMk id="5" creationId="{81E9EAEF-4D2C-D890-53FC-DD6FC1B36C83}"/>
          </ac:spMkLst>
        </pc:spChg>
      </pc:sldChg>
      <pc:sldChg chg="modSp mod">
        <pc:chgData name="aksha berin" userId="6a16089fbe9de7dc" providerId="LiveId" clId="{DEFCAC64-EB82-49C5-B701-E2E7AC82473B}" dt="2024-04-12T06:23:07.258" v="38" actId="20577"/>
        <pc:sldMkLst>
          <pc:docMk/>
          <pc:sldMk cId="487481942" sldId="1303"/>
        </pc:sldMkLst>
        <pc:spChg chg="mod">
          <ac:chgData name="aksha berin" userId="6a16089fbe9de7dc" providerId="LiveId" clId="{DEFCAC64-EB82-49C5-B701-E2E7AC82473B}" dt="2024-04-12T06:23:07.258" v="38" actId="20577"/>
          <ac:spMkLst>
            <pc:docMk/>
            <pc:sldMk cId="487481942" sldId="1303"/>
            <ac:spMk id="4" creationId="{FB315134-FD10-6E28-FDC9-29E7F29C2454}"/>
          </ac:spMkLst>
        </pc:spChg>
      </pc:sldChg>
      <pc:sldChg chg="modSp mod">
        <pc:chgData name="aksha berin" userId="6a16089fbe9de7dc" providerId="LiveId" clId="{DEFCAC64-EB82-49C5-B701-E2E7AC82473B}" dt="2024-04-12T06:23:13.032" v="46" actId="20577"/>
        <pc:sldMkLst>
          <pc:docMk/>
          <pc:sldMk cId="3832645294" sldId="1304"/>
        </pc:sldMkLst>
        <pc:spChg chg="mod">
          <ac:chgData name="aksha berin" userId="6a16089fbe9de7dc" providerId="LiveId" clId="{DEFCAC64-EB82-49C5-B701-E2E7AC82473B}" dt="2024-04-12T06:23:13.032" v="46" actId="20577"/>
          <ac:spMkLst>
            <pc:docMk/>
            <pc:sldMk cId="3832645294" sldId="1304"/>
            <ac:spMk id="4" creationId="{9D85AD23-D3D0-C7F5-13BD-C3746B44AE9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533787"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915311"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713749" y="400033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AKSHA BERIN M</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9635211040O9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713749" y="3956068"/>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71771" y="36254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13749" y="1251065"/>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100" b="1" i="0" u="none" strike="noStrike" cap="none" normalizeH="0" baseline="0" dirty="0">
                <a:ln>
                  <a:noFill/>
                </a:ln>
                <a:solidFill>
                  <a:schemeClr val="tx1"/>
                </a:solidFill>
                <a:effectLst/>
                <a:latin typeface="Arial" panose="020B0604020202020204" pitchFamily="34" charset="0"/>
              </a:rPr>
              <a:t>Project Plan</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100" b="1"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66AD43EB-8475-2A66-090A-85C9CA6AE9D8}"/>
              </a:ext>
            </a:extLst>
          </p:cNvPr>
          <p:cNvSpPr txBox="1"/>
          <p:nvPr/>
        </p:nvSpPr>
        <p:spPr>
          <a:xfrm>
            <a:off x="668867" y="1102832"/>
            <a:ext cx="7175962" cy="2677656"/>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58</TotalTime>
  <Words>1230</Words>
  <Application>Microsoft Office PowerPoint</Application>
  <PresentationFormat>On-screen Show (16:9)</PresentationFormat>
  <Paragraphs>45</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aksha berin</cp:lastModifiedBy>
  <cp:revision>8</cp:revision>
  <dcterms:modified xsi:type="dcterms:W3CDTF">2024-04-12T06:23:36Z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