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3061C8-1087-441D-8644-F932B8C9EF21}" v="2" dt="2024-04-11T15:25:35.7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38" d="100"/>
          <a:sy n="138" d="100"/>
        </p:scale>
        <p:origin x="870" y="120"/>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 berin" userId="6a16089fbe9de7dc" providerId="LiveId" clId="{858B089B-F294-4608-A6A8-D58FF078A966}"/>
    <pc:docChg chg="modSld">
      <pc:chgData name="aksha berin" userId="6a16089fbe9de7dc" providerId="LiveId" clId="{858B089B-F294-4608-A6A8-D58FF078A966}" dt="2024-04-11T16:00:49.381" v="23" actId="20577"/>
      <pc:docMkLst>
        <pc:docMk/>
      </pc:docMkLst>
      <pc:sldChg chg="modSp mod">
        <pc:chgData name="aksha berin" userId="6a16089fbe9de7dc" providerId="LiveId" clId="{858B089B-F294-4608-A6A8-D58FF078A966}" dt="2024-04-11T15:59:11.058" v="9" actId="20577"/>
        <pc:sldMkLst>
          <pc:docMk/>
          <pc:sldMk cId="1083245635" sldId="1286"/>
        </pc:sldMkLst>
        <pc:spChg chg="mod">
          <ac:chgData name="aksha berin" userId="6a16089fbe9de7dc" providerId="LiveId" clId="{858B089B-F294-4608-A6A8-D58FF078A966}" dt="2024-04-11T15:59:11.058" v="9" actId="20577"/>
          <ac:spMkLst>
            <pc:docMk/>
            <pc:sldMk cId="1083245635" sldId="1286"/>
            <ac:spMk id="7" creationId="{3447FF72-B82E-F4FB-B8A0-D3532FD4F749}"/>
          </ac:spMkLst>
        </pc:spChg>
      </pc:sldChg>
      <pc:sldChg chg="modSp mod">
        <pc:chgData name="aksha berin" userId="6a16089fbe9de7dc" providerId="LiveId" clId="{858B089B-F294-4608-A6A8-D58FF078A966}" dt="2024-04-11T15:59:23.798" v="10" actId="255"/>
        <pc:sldMkLst>
          <pc:docMk/>
          <pc:sldMk cId="1072815047" sldId="1294"/>
        </pc:sldMkLst>
        <pc:spChg chg="mod">
          <ac:chgData name="aksha berin" userId="6a16089fbe9de7dc" providerId="LiveId" clId="{858B089B-F294-4608-A6A8-D58FF078A966}" dt="2024-04-11T15:59:23.798" v="10" actId="255"/>
          <ac:spMkLst>
            <pc:docMk/>
            <pc:sldMk cId="1072815047" sldId="1294"/>
            <ac:spMk id="2" creationId="{674B10D8-E098-FF8E-C5FA-FA8492007A31}"/>
          </ac:spMkLst>
        </pc:spChg>
      </pc:sldChg>
      <pc:sldChg chg="modSp mod">
        <pc:chgData name="aksha berin" userId="6a16089fbe9de7dc" providerId="LiveId" clId="{858B089B-F294-4608-A6A8-D58FF078A966}" dt="2024-04-11T15:59:47.668" v="13" actId="255"/>
        <pc:sldMkLst>
          <pc:docMk/>
          <pc:sldMk cId="1213150109" sldId="1295"/>
        </pc:sldMkLst>
        <pc:spChg chg="mod">
          <ac:chgData name="aksha berin" userId="6a16089fbe9de7dc" providerId="LiveId" clId="{858B089B-F294-4608-A6A8-D58FF078A966}" dt="2024-04-11T15:59:47.668" v="13" actId="255"/>
          <ac:spMkLst>
            <pc:docMk/>
            <pc:sldMk cId="1213150109" sldId="1295"/>
            <ac:spMk id="2" creationId="{D63AD8D6-8C5D-C4E6-9FAF-14FAFF2C65A4}"/>
          </ac:spMkLst>
        </pc:spChg>
        <pc:spChg chg="mod">
          <ac:chgData name="aksha berin" userId="6a16089fbe9de7dc" providerId="LiveId" clId="{858B089B-F294-4608-A6A8-D58FF078A966}" dt="2024-04-11T15:59:41.170" v="12" actId="255"/>
          <ac:spMkLst>
            <pc:docMk/>
            <pc:sldMk cId="1213150109" sldId="1295"/>
            <ac:spMk id="3" creationId="{38483D2E-18F1-6F38-D019-C16E93B924B9}"/>
          </ac:spMkLst>
        </pc:spChg>
      </pc:sldChg>
      <pc:sldChg chg="modSp mod">
        <pc:chgData name="aksha berin" userId="6a16089fbe9de7dc" providerId="LiveId" clId="{858B089B-F294-4608-A6A8-D58FF078A966}" dt="2024-04-11T15:59:58.348" v="14" actId="255"/>
        <pc:sldMkLst>
          <pc:docMk/>
          <pc:sldMk cId="299461881" sldId="1296"/>
        </pc:sldMkLst>
        <pc:spChg chg="mod">
          <ac:chgData name="aksha berin" userId="6a16089fbe9de7dc" providerId="LiveId" clId="{858B089B-F294-4608-A6A8-D58FF078A966}" dt="2024-04-11T15:59:58.348" v="14" actId="255"/>
          <ac:spMkLst>
            <pc:docMk/>
            <pc:sldMk cId="299461881" sldId="1296"/>
            <ac:spMk id="2" creationId="{722E42AA-3E13-629A-6815-A8A4489778A4}"/>
          </ac:spMkLst>
        </pc:spChg>
      </pc:sldChg>
      <pc:sldChg chg="modSp mod">
        <pc:chgData name="aksha berin" userId="6a16089fbe9de7dc" providerId="LiveId" clId="{858B089B-F294-4608-A6A8-D58FF078A966}" dt="2024-04-11T16:00:49.381" v="23" actId="20577"/>
        <pc:sldMkLst>
          <pc:docMk/>
          <pc:sldMk cId="487481942" sldId="1303"/>
        </pc:sldMkLst>
        <pc:spChg chg="mod">
          <ac:chgData name="aksha berin" userId="6a16089fbe9de7dc" providerId="LiveId" clId="{858B089B-F294-4608-A6A8-D58FF078A966}" dt="2024-04-11T16:00:49.381" v="23" actId="20577"/>
          <ac:spMkLst>
            <pc:docMk/>
            <pc:sldMk cId="487481942" sldId="1303"/>
            <ac:spMk id="4" creationId="{FB315134-FD10-6E28-FDC9-29E7F29C2454}"/>
          </ac:spMkLst>
        </pc:spChg>
      </pc:sldChg>
      <pc:sldChg chg="modSp mod">
        <pc:chgData name="aksha berin" userId="6a16089fbe9de7dc" providerId="LiveId" clId="{858B089B-F294-4608-A6A8-D58FF078A966}" dt="2024-04-11T15:58:43.033" v="0" actId="1076"/>
        <pc:sldMkLst>
          <pc:docMk/>
          <pc:sldMk cId="3832645294" sldId="1304"/>
        </pc:sldMkLst>
        <pc:spChg chg="mod">
          <ac:chgData name="aksha berin" userId="6a16089fbe9de7dc" providerId="LiveId" clId="{858B089B-F294-4608-A6A8-D58FF078A966}" dt="2024-04-11T15:58:43.033" v="0" actId="1076"/>
          <ac:spMkLst>
            <pc:docMk/>
            <pc:sldMk cId="3832645294" sldId="1304"/>
            <ac:spMk id="4" creationId="{9D85AD23-D3D0-C7F5-13BD-C3746B44AE9A}"/>
          </ac:spMkLst>
        </pc:spChg>
      </pc:sldChg>
    </pc:docChg>
  </pc:docChgLst>
  <pc:docChgLst>
    <pc:chgData name="aksha berin" userId="6a16089fbe9de7dc" providerId="LiveId" clId="{9A3061C8-1087-441D-8644-F932B8C9EF21}"/>
    <pc:docChg chg="modSld sldOrd">
      <pc:chgData name="aksha berin" userId="6a16089fbe9de7dc" providerId="LiveId" clId="{9A3061C8-1087-441D-8644-F932B8C9EF21}" dt="2024-04-11T15:46:46.855" v="364" actId="1076"/>
      <pc:docMkLst>
        <pc:docMk/>
      </pc:docMkLst>
      <pc:sldChg chg="modSp mod">
        <pc:chgData name="aksha berin" userId="6a16089fbe9de7dc" providerId="LiveId" clId="{9A3061C8-1087-441D-8644-F932B8C9EF21}" dt="2024-04-11T15:42:25.516" v="345"/>
        <pc:sldMkLst>
          <pc:docMk/>
          <pc:sldMk cId="3042168897" sldId="352"/>
        </pc:sldMkLst>
        <pc:spChg chg="mod">
          <ac:chgData name="aksha berin" userId="6a16089fbe9de7dc" providerId="LiveId" clId="{9A3061C8-1087-441D-8644-F932B8C9EF21}" dt="2024-04-11T15:39:24.843" v="332" actId="20577"/>
          <ac:spMkLst>
            <pc:docMk/>
            <pc:sldMk cId="3042168897" sldId="352"/>
            <ac:spMk id="2" creationId="{4C926F33-6157-1036-2B63-34197D24566C}"/>
          </ac:spMkLst>
        </pc:spChg>
        <pc:spChg chg="mod">
          <ac:chgData name="aksha berin" userId="6a16089fbe9de7dc" providerId="LiveId" clId="{9A3061C8-1087-441D-8644-F932B8C9EF21}" dt="2024-04-11T15:42:25.516" v="345"/>
          <ac:spMkLst>
            <pc:docMk/>
            <pc:sldMk cId="3042168897" sldId="352"/>
            <ac:spMk id="4" creationId="{A6F8FB9D-26BD-FFD4-0D44-2DE325084D08}"/>
          </ac:spMkLst>
        </pc:spChg>
      </pc:sldChg>
      <pc:sldChg chg="modSp mod">
        <pc:chgData name="aksha berin" userId="6a16089fbe9de7dc" providerId="LiveId" clId="{9A3061C8-1087-441D-8644-F932B8C9EF21}" dt="2024-04-11T15:46:16.370" v="362" actId="255"/>
        <pc:sldMkLst>
          <pc:docMk/>
          <pc:sldMk cId="1284633762" sldId="1284"/>
        </pc:sldMkLst>
        <pc:spChg chg="mod">
          <ac:chgData name="aksha berin" userId="6a16089fbe9de7dc" providerId="LiveId" clId="{9A3061C8-1087-441D-8644-F932B8C9EF21}" dt="2024-04-11T15:43:08.188" v="349"/>
          <ac:spMkLst>
            <pc:docMk/>
            <pc:sldMk cId="1284633762" sldId="1284"/>
            <ac:spMk id="3" creationId="{0139171D-3AD9-6A2C-2865-384C0BE5CD2F}"/>
          </ac:spMkLst>
        </pc:spChg>
        <pc:spChg chg="mod">
          <ac:chgData name="aksha berin" userId="6a16089fbe9de7dc" providerId="LiveId" clId="{9A3061C8-1087-441D-8644-F932B8C9EF21}" dt="2024-04-11T15:14:07.425" v="3" actId="255"/>
          <ac:spMkLst>
            <pc:docMk/>
            <pc:sldMk cId="1284633762" sldId="1284"/>
            <ac:spMk id="4" creationId="{50B6835F-21E8-939D-B52B-3BEC1649B3C1}"/>
          </ac:spMkLst>
        </pc:spChg>
        <pc:spChg chg="mod">
          <ac:chgData name="aksha berin" userId="6a16089fbe9de7dc" providerId="LiveId" clId="{9A3061C8-1087-441D-8644-F932B8C9EF21}" dt="2024-04-11T15:46:16.370" v="362" actId="255"/>
          <ac:spMkLst>
            <pc:docMk/>
            <pc:sldMk cId="1284633762" sldId="1284"/>
            <ac:spMk id="61" creationId="{00000000-0000-0000-0000-000000000000}"/>
          </ac:spMkLst>
        </pc:spChg>
      </pc:sldChg>
      <pc:sldChg chg="addSp delSp modSp mod ord">
        <pc:chgData name="aksha berin" userId="6a16089fbe9de7dc" providerId="LiveId" clId="{9A3061C8-1087-441D-8644-F932B8C9EF21}" dt="2024-04-11T15:46:27.008" v="363" actId="255"/>
        <pc:sldMkLst>
          <pc:docMk/>
          <pc:sldMk cId="1053913588" sldId="1285"/>
        </pc:sldMkLst>
        <pc:spChg chg="mod">
          <ac:chgData name="aksha berin" userId="6a16089fbe9de7dc" providerId="LiveId" clId="{9A3061C8-1087-441D-8644-F932B8C9EF21}" dt="2024-04-11T15:43:22.985" v="351"/>
          <ac:spMkLst>
            <pc:docMk/>
            <pc:sldMk cId="1053913588" sldId="1285"/>
            <ac:spMk id="3" creationId="{D3393E03-7263-ADFB-23AD-8505198A845E}"/>
          </ac:spMkLst>
        </pc:spChg>
        <pc:spChg chg="add del mod">
          <ac:chgData name="aksha berin" userId="6a16089fbe9de7dc" providerId="LiveId" clId="{9A3061C8-1087-441D-8644-F932B8C9EF21}" dt="2024-04-11T15:25:13.417" v="255"/>
          <ac:spMkLst>
            <pc:docMk/>
            <pc:sldMk cId="1053913588" sldId="1285"/>
            <ac:spMk id="4" creationId="{7BCC6B5E-F9C6-A8CF-E569-D34D9DDEB63D}"/>
          </ac:spMkLst>
        </pc:spChg>
        <pc:spChg chg="mod">
          <ac:chgData name="aksha berin" userId="6a16089fbe9de7dc" providerId="LiveId" clId="{9A3061C8-1087-441D-8644-F932B8C9EF21}" dt="2024-04-11T15:31:47.870" v="262"/>
          <ac:spMkLst>
            <pc:docMk/>
            <pc:sldMk cId="1053913588" sldId="1285"/>
            <ac:spMk id="5" creationId="{F0C5AE7F-E442-B403-7BE1-46F28F9142D5}"/>
          </ac:spMkLst>
        </pc:spChg>
        <pc:spChg chg="add">
          <ac:chgData name="aksha berin" userId="6a16089fbe9de7dc" providerId="LiveId" clId="{9A3061C8-1087-441D-8644-F932B8C9EF21}" dt="2024-04-11T15:22:50.758" v="5"/>
          <ac:spMkLst>
            <pc:docMk/>
            <pc:sldMk cId="1053913588" sldId="1285"/>
            <ac:spMk id="6" creationId="{40FC0CF9-C4D8-73E7-F0CD-68856210DC4C}"/>
          </ac:spMkLst>
        </pc:spChg>
        <pc:spChg chg="add del mod">
          <ac:chgData name="aksha berin" userId="6a16089fbe9de7dc" providerId="LiveId" clId="{9A3061C8-1087-441D-8644-F932B8C9EF21}" dt="2024-04-11T15:23:19.712" v="8"/>
          <ac:spMkLst>
            <pc:docMk/>
            <pc:sldMk cId="1053913588" sldId="1285"/>
            <ac:spMk id="7" creationId="{CEA084ED-4FF5-E37E-331F-E3FC1E0C54D7}"/>
          </ac:spMkLst>
        </pc:spChg>
        <pc:spChg chg="add del">
          <ac:chgData name="aksha berin" userId="6a16089fbe9de7dc" providerId="LiveId" clId="{9A3061C8-1087-441D-8644-F932B8C9EF21}" dt="2024-04-11T15:25:35.712" v="258" actId="21"/>
          <ac:spMkLst>
            <pc:docMk/>
            <pc:sldMk cId="1053913588" sldId="1285"/>
            <ac:spMk id="8" creationId="{F21CC231-D03A-F55C-52AD-D76EA7D60DCD}"/>
          </ac:spMkLst>
        </pc:spChg>
        <pc:spChg chg="add mod">
          <ac:chgData name="aksha berin" userId="6a16089fbe9de7dc" providerId="LiveId" clId="{9A3061C8-1087-441D-8644-F932B8C9EF21}" dt="2024-04-11T15:25:08.778" v="253" actId="20577"/>
          <ac:spMkLst>
            <pc:docMk/>
            <pc:sldMk cId="1053913588" sldId="1285"/>
            <ac:spMk id="9" creationId="{B0B15262-9217-1957-7B85-29552DEEBF3A}"/>
          </ac:spMkLst>
        </pc:spChg>
        <pc:spChg chg="mod">
          <ac:chgData name="aksha berin" userId="6a16089fbe9de7dc" providerId="LiveId" clId="{9A3061C8-1087-441D-8644-F932B8C9EF21}" dt="2024-04-11T15:46:27.008" v="363" actId="255"/>
          <ac:spMkLst>
            <pc:docMk/>
            <pc:sldMk cId="1053913588" sldId="1285"/>
            <ac:spMk id="61" creationId="{00000000-0000-0000-0000-000000000000}"/>
          </ac:spMkLst>
        </pc:spChg>
      </pc:sldChg>
      <pc:sldChg chg="modSp mod">
        <pc:chgData name="aksha berin" userId="6a16089fbe9de7dc" providerId="LiveId" clId="{9A3061C8-1087-441D-8644-F932B8C9EF21}" dt="2024-04-11T15:45:48.177" v="360" actId="14100"/>
        <pc:sldMkLst>
          <pc:docMk/>
          <pc:sldMk cId="2018878409" sldId="1288"/>
        </pc:sldMkLst>
        <pc:spChg chg="mod">
          <ac:chgData name="aksha berin" userId="6a16089fbe9de7dc" providerId="LiveId" clId="{9A3061C8-1087-441D-8644-F932B8C9EF21}" dt="2024-04-11T15:45:48.177" v="360" actId="14100"/>
          <ac:spMkLst>
            <pc:docMk/>
            <pc:sldMk cId="2018878409" sldId="1288"/>
            <ac:spMk id="3" creationId="{840FEE13-2480-0D5E-C6E0-DD9578938FF7}"/>
          </ac:spMkLst>
        </pc:spChg>
        <pc:spChg chg="mod">
          <ac:chgData name="aksha berin" userId="6a16089fbe9de7dc" providerId="LiveId" clId="{9A3061C8-1087-441D-8644-F932B8C9EF21}" dt="2024-04-11T15:42:06.608" v="344"/>
          <ac:spMkLst>
            <pc:docMk/>
            <pc:sldMk cId="2018878409" sldId="1288"/>
            <ac:spMk id="5" creationId="{81E9EAEF-4D2C-D890-53FC-DD6FC1B36C83}"/>
          </ac:spMkLst>
        </pc:spChg>
        <pc:spChg chg="mod">
          <ac:chgData name="aksha berin" userId="6a16089fbe9de7dc" providerId="LiveId" clId="{9A3061C8-1087-441D-8644-F932B8C9EF21}" dt="2024-04-11T15:45:37.225" v="359" actId="255"/>
          <ac:spMkLst>
            <pc:docMk/>
            <pc:sldMk cId="2018878409" sldId="1288"/>
            <ac:spMk id="61" creationId="{00000000-0000-0000-0000-000000000000}"/>
          </ac:spMkLst>
        </pc:spChg>
      </pc:sldChg>
      <pc:sldChg chg="modSp mod">
        <pc:chgData name="aksha berin" userId="6a16089fbe9de7dc" providerId="LiveId" clId="{9A3061C8-1087-441D-8644-F932B8C9EF21}" dt="2024-04-11T15:44:37.401" v="357" actId="255"/>
        <pc:sldMkLst>
          <pc:docMk/>
          <pc:sldMk cId="690875432" sldId="1292"/>
        </pc:sldMkLst>
        <pc:spChg chg="mod">
          <ac:chgData name="aksha berin" userId="6a16089fbe9de7dc" providerId="LiveId" clId="{9A3061C8-1087-441D-8644-F932B8C9EF21}" dt="2024-04-11T15:44:37.401" v="357" actId="255"/>
          <ac:spMkLst>
            <pc:docMk/>
            <pc:sldMk cId="690875432" sldId="1292"/>
            <ac:spMk id="3" creationId="{AD94FBF9-636B-1E68-241E-ECCF1475C3E0}"/>
          </ac:spMkLst>
        </pc:spChg>
      </pc:sldChg>
      <pc:sldChg chg="modSp mod">
        <pc:chgData name="aksha berin" userId="6a16089fbe9de7dc" providerId="LiveId" clId="{9A3061C8-1087-441D-8644-F932B8C9EF21}" dt="2024-04-11T15:44:18.107" v="355" actId="255"/>
        <pc:sldMkLst>
          <pc:docMk/>
          <pc:sldMk cId="2120792210" sldId="1293"/>
        </pc:sldMkLst>
        <pc:spChg chg="mod">
          <ac:chgData name="aksha berin" userId="6a16089fbe9de7dc" providerId="LiveId" clId="{9A3061C8-1087-441D-8644-F932B8C9EF21}" dt="2024-04-11T15:44:18.107" v="355" actId="255"/>
          <ac:spMkLst>
            <pc:docMk/>
            <pc:sldMk cId="2120792210" sldId="1293"/>
            <ac:spMk id="2" creationId="{21CAF59C-CA47-321D-4366-F7B3EDADF895}"/>
          </ac:spMkLst>
        </pc:spChg>
        <pc:spChg chg="mod">
          <ac:chgData name="aksha berin" userId="6a16089fbe9de7dc" providerId="LiveId" clId="{9A3061C8-1087-441D-8644-F932B8C9EF21}" dt="2024-04-11T15:44:06.094" v="354" actId="1076"/>
          <ac:spMkLst>
            <pc:docMk/>
            <pc:sldMk cId="2120792210" sldId="1293"/>
            <ac:spMk id="3" creationId="{FD358630-85FD-D908-3DCC-4C0D14EF2D46}"/>
          </ac:spMkLst>
        </pc:spChg>
      </pc:sldChg>
      <pc:sldChg chg="modSp mod">
        <pc:chgData name="aksha berin" userId="6a16089fbe9de7dc" providerId="LiveId" clId="{9A3061C8-1087-441D-8644-F932B8C9EF21}" dt="2024-04-11T15:41:08.082" v="342" actId="255"/>
        <pc:sldMkLst>
          <pc:docMk/>
          <pc:sldMk cId="1072815047" sldId="1294"/>
        </pc:sldMkLst>
        <pc:spChg chg="mod">
          <ac:chgData name="aksha berin" userId="6a16089fbe9de7dc" providerId="LiveId" clId="{9A3061C8-1087-441D-8644-F932B8C9EF21}" dt="2024-04-11T15:41:08.082" v="342" actId="255"/>
          <ac:spMkLst>
            <pc:docMk/>
            <pc:sldMk cId="1072815047" sldId="1294"/>
            <ac:spMk id="2" creationId="{674B10D8-E098-FF8E-C5FA-FA8492007A31}"/>
          </ac:spMkLst>
        </pc:spChg>
      </pc:sldChg>
      <pc:sldChg chg="modSp mod">
        <pc:chgData name="aksha berin" userId="6a16089fbe9de7dc" providerId="LiveId" clId="{9A3061C8-1087-441D-8644-F932B8C9EF21}" dt="2024-04-11T15:46:00.339" v="361" actId="255"/>
        <pc:sldMkLst>
          <pc:docMk/>
          <pc:sldMk cId="1323128705" sldId="1297"/>
        </pc:sldMkLst>
        <pc:spChg chg="mod">
          <ac:chgData name="aksha berin" userId="6a16089fbe9de7dc" providerId="LiveId" clId="{9A3061C8-1087-441D-8644-F932B8C9EF21}" dt="2024-04-11T15:46:00.339" v="361" actId="255"/>
          <ac:spMkLst>
            <pc:docMk/>
            <pc:sldMk cId="1323128705" sldId="1297"/>
            <ac:spMk id="2" creationId="{9F0F6256-ED4F-D5CB-996C-FBD384D168E2}"/>
          </ac:spMkLst>
        </pc:spChg>
        <pc:spChg chg="mod">
          <ac:chgData name="aksha berin" userId="6a16089fbe9de7dc" providerId="LiveId" clId="{9A3061C8-1087-441D-8644-F932B8C9EF21}" dt="2024-04-11T15:16:44.556" v="4" actId="20577"/>
          <ac:spMkLst>
            <pc:docMk/>
            <pc:sldMk cId="1323128705" sldId="1297"/>
            <ac:spMk id="3" creationId="{20753A93-C8D7-72D1-328C-776086CEF814}"/>
          </ac:spMkLst>
        </pc:spChg>
      </pc:sldChg>
      <pc:sldChg chg="modSp mod">
        <pc:chgData name="aksha berin" userId="6a16089fbe9de7dc" providerId="LiveId" clId="{9A3061C8-1087-441D-8644-F932B8C9EF21}" dt="2024-04-11T15:45:18.484" v="358" actId="255"/>
        <pc:sldMkLst>
          <pc:docMk/>
          <pc:sldMk cId="545688401" sldId="1300"/>
        </pc:sldMkLst>
        <pc:spChg chg="mod">
          <ac:chgData name="aksha berin" userId="6a16089fbe9de7dc" providerId="LiveId" clId="{9A3061C8-1087-441D-8644-F932B8C9EF21}" dt="2024-04-11T15:42:41.380" v="347"/>
          <ac:spMkLst>
            <pc:docMk/>
            <pc:sldMk cId="545688401" sldId="1300"/>
            <ac:spMk id="3" creationId="{771E5D94-0B0E-9E10-390E-F025663AAA0F}"/>
          </ac:spMkLst>
        </pc:spChg>
        <pc:spChg chg="mod">
          <ac:chgData name="aksha berin" userId="6a16089fbe9de7dc" providerId="LiveId" clId="{9A3061C8-1087-441D-8644-F932B8C9EF21}" dt="2024-04-11T15:13:29.470" v="0" actId="255"/>
          <ac:spMkLst>
            <pc:docMk/>
            <pc:sldMk cId="545688401" sldId="1300"/>
            <ac:spMk id="4" creationId="{ABF41C1C-ADA3-0972-5D60-54A6F0F5B1D8}"/>
          </ac:spMkLst>
        </pc:spChg>
        <pc:spChg chg="mod">
          <ac:chgData name="aksha berin" userId="6a16089fbe9de7dc" providerId="LiveId" clId="{9A3061C8-1087-441D-8644-F932B8C9EF21}" dt="2024-04-11T15:45:18.484" v="358" actId="255"/>
          <ac:spMkLst>
            <pc:docMk/>
            <pc:sldMk cId="545688401" sldId="1300"/>
            <ac:spMk id="61" creationId="{00000000-0000-0000-0000-000000000000}"/>
          </ac:spMkLst>
        </pc:spChg>
      </pc:sldChg>
      <pc:sldChg chg="modSp mod">
        <pc:chgData name="aksha berin" userId="6a16089fbe9de7dc" providerId="LiveId" clId="{9A3061C8-1087-441D-8644-F932B8C9EF21}" dt="2024-04-11T15:40:39.450" v="339" actId="113"/>
        <pc:sldMkLst>
          <pc:docMk/>
          <pc:sldMk cId="487481942" sldId="1303"/>
        </pc:sldMkLst>
        <pc:spChg chg="mod">
          <ac:chgData name="aksha berin" userId="6a16089fbe9de7dc" providerId="LiveId" clId="{9A3061C8-1087-441D-8644-F932B8C9EF21}" dt="2024-04-11T15:40:39.450" v="339" actId="113"/>
          <ac:spMkLst>
            <pc:docMk/>
            <pc:sldMk cId="487481942" sldId="1303"/>
            <ac:spMk id="6" creationId="{2EE7E5A5-E4C6-C851-FCDC-E072BB709EF9}"/>
          </ac:spMkLst>
        </pc:spChg>
      </pc:sldChg>
      <pc:sldChg chg="modSp mod">
        <pc:chgData name="aksha berin" userId="6a16089fbe9de7dc" providerId="LiveId" clId="{9A3061C8-1087-441D-8644-F932B8C9EF21}" dt="2024-04-11T15:46:46.855" v="364" actId="1076"/>
        <pc:sldMkLst>
          <pc:docMk/>
          <pc:sldMk cId="3832645294" sldId="1304"/>
        </pc:sldMkLst>
        <pc:spChg chg="mod">
          <ac:chgData name="aksha berin" userId="6a16089fbe9de7dc" providerId="LiveId" clId="{9A3061C8-1087-441D-8644-F932B8C9EF21}" dt="2024-04-11T15:43:36.929" v="353"/>
          <ac:spMkLst>
            <pc:docMk/>
            <pc:sldMk cId="3832645294" sldId="1304"/>
            <ac:spMk id="4" creationId="{9D85AD23-D3D0-C7F5-13BD-C3746B44AE9A}"/>
          </ac:spMkLst>
        </pc:spChg>
        <pc:spChg chg="mod">
          <ac:chgData name="aksha berin" userId="6a16089fbe9de7dc" providerId="LiveId" clId="{9A3061C8-1087-441D-8644-F932B8C9EF21}" dt="2024-04-11T15:46:46.855" v="364" actId="1076"/>
          <ac:spMkLst>
            <pc:docMk/>
            <pc:sldMk cId="3832645294" sldId="1304"/>
            <ac:spMk id="6" creationId="{ED7B261D-A6BA-8B8D-FE08-F24F37727BE4}"/>
          </ac:spMkLst>
        </pc:spChg>
        <pc:spChg chg="mod">
          <ac:chgData name="aksha berin" userId="6a16089fbe9de7dc" providerId="LiveId" clId="{9A3061C8-1087-441D-8644-F932B8C9EF21}" dt="2024-04-11T15:40:09.759" v="333" actId="207"/>
          <ac:spMkLst>
            <pc:docMk/>
            <pc:sldMk cId="3832645294" sldId="1304"/>
            <ac:spMk id="7" creationId="{17BDBCB5-4BD1-D5B1-8EBD-188E0B4E607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pPr lvl="0"/>
            <a:r>
              <a:rPr lang="en-US"/>
              <a:t>Click to edit Master text styles</a:t>
            </a: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r>
              <a:rPr lang="en-US"/>
              <a:t>Click to edit Master title style</a:t>
            </a:r>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r>
              <a:rPr lang="en-US"/>
              <a:t>Click to edit Master title style</a:t>
            </a:r>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pPr lvl="0"/>
            <a:r>
              <a:rPr lang="en-US"/>
              <a:t>Click to edit Master text styles</a:t>
            </a: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pPr lvl="0"/>
            <a:r>
              <a:rPr lang="en-US"/>
              <a:t>Click to edit Master text styles</a:t>
            </a: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r>
              <a:rPr lang="en-US" sz="1350" b="0" strike="noStrike" spc="-1">
                <a:solidFill>
                  <a:srgbClr val="000000"/>
                </a:solidFill>
                <a:latin typeface="Calibri"/>
              </a:rPr>
              <a:t>Click to edit Master title style</a:t>
            </a: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r>
              <a:rPr lang="en-US" sz="2400" b="0" strike="noStrike" spc="-1">
                <a:latin typeface="Arial"/>
              </a:rPr>
              <a:t>Click to edit Master subtitle style</a:t>
            </a: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485239" y="1107718"/>
            <a:ext cx="7060807"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762098" y="3618569"/>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485239" y="3952110"/>
            <a:ext cx="235555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AKSHA BERIN M</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au963521104009 </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547815" y="390425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822006"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46420" y="3952110"/>
            <a:ext cx="1828800"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841E2FAD-5AB6-FA29-EA50-906F1BBB16C2}"/>
              </a:ext>
            </a:extLst>
          </p:cNvPr>
          <p:cNvSpPr txBox="1"/>
          <p:nvPr/>
        </p:nvSpPr>
        <p:spPr>
          <a:xfrm>
            <a:off x="5515014" y="4017562"/>
            <a:ext cx="2819400" cy="523220"/>
          </a:xfrm>
          <a:prstGeom prst="rect">
            <a:avLst/>
          </a:prstGeom>
          <a:noFill/>
        </p:spPr>
        <p:txBody>
          <a:bodyPr wrap="square" rtlCol="0">
            <a:spAutoFit/>
          </a:bodyPr>
          <a:lstStyle/>
          <a:p>
            <a:r>
              <a:rPr lang="en-IN" dirty="0"/>
              <a:t>Stella Mary’s College of Engineering</a:t>
            </a:r>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1" y="4713110"/>
            <a:ext cx="861742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200" dirty="0">
                <a:solidFill>
                  <a:schemeClr val="tx1"/>
                </a:solidFill>
              </a:rPr>
              <a:t>Source: https://projectgurukul.org/python-car-rental-booking/</a:t>
            </a:r>
          </a:p>
        </p:txBody>
      </p:sp>
      <p:sp>
        <p:nvSpPr>
          <p:cNvPr id="3" name="TextBox 2">
            <a:extLst>
              <a:ext uri="{FF2B5EF4-FFF2-40B4-BE49-F238E27FC236}">
                <a16:creationId xmlns:a16="http://schemas.microsoft.com/office/drawing/2014/main" id="{1C236212-B3A5-152B-E271-5E788837E362}"/>
              </a:ext>
            </a:extLst>
          </p:cNvPr>
          <p:cNvSpPr txBox="1"/>
          <p:nvPr/>
        </p:nvSpPr>
        <p:spPr>
          <a:xfrm>
            <a:off x="360218" y="1274617"/>
            <a:ext cx="8513618" cy="2554545"/>
          </a:xfrm>
          <a:prstGeom prst="rect">
            <a:avLst/>
          </a:prstGeom>
          <a:noFill/>
        </p:spPr>
        <p:txBody>
          <a:bodyPr wrap="square" rtlCol="0">
            <a:spAutoFit/>
          </a:bodyPr>
          <a:lstStyle/>
          <a:p>
            <a:r>
              <a:rPr lang="en-US" sz="2000" dirty="0"/>
              <a:t>The car rental application modeled using Django incorporates essential entities like cars, bookings, and payments. The Car model includes fields for make, model, year, color, and availability, while the Booking model tracks user bookings with pickup and return dates along with total cost. Additionally, users can manage their bookings, view past transactions, and cancel reservations within a designated timeframe. Administrators gain access to an admin dashboard to oversee car listings, monitor booking activity.</a:t>
            </a:r>
            <a:endParaRPr lang="en-IN" sz="2000"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r>
              <a:rPr lang="en-US" sz="1600" dirty="0"/>
              <a:t>The homepage of our car rental application, crafted with the robust Django framework, serves as the gateway to an intuitive and seamless rental experience. Designed with user-centricity in mind, our homepage greets visitors with a visually captivating interface that immediately showcases the breadth of our rental offerings. Users are presented with easy-to-navigate sections highlighting featured cars, special promotions, and popular destinations, enticing them to explore further. Through dynamic elements and responsive design, our homepage adapts seamlessly to various devices, ensuring a consistent and engaging experience for all users. Additionally, prominent call-to-action buttons guide visitors to key functionalities such as car search, booking, and account registration, streamlining the path to rental fulfillment. </a:t>
            </a:r>
          </a:p>
        </p:txBody>
      </p:sp>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1800" b="1" dirty="0"/>
              <a:t>About-Us-Page</a:t>
            </a:r>
          </a:p>
        </p:txBody>
      </p:sp>
      <p:sp>
        <p:nvSpPr>
          <p:cNvPr id="3" name="TextBox 2">
            <a:extLst>
              <a:ext uri="{FF2B5EF4-FFF2-40B4-BE49-F238E27FC236}">
                <a16:creationId xmlns:a16="http://schemas.microsoft.com/office/drawing/2014/main" id="{FD358630-85FD-D908-3DCC-4C0D14EF2D46}"/>
              </a:ext>
            </a:extLst>
          </p:cNvPr>
          <p:cNvSpPr txBox="1"/>
          <p:nvPr/>
        </p:nvSpPr>
        <p:spPr>
          <a:xfrm>
            <a:off x="422563" y="1510145"/>
            <a:ext cx="8562110" cy="2308324"/>
          </a:xfrm>
          <a:prstGeom prst="rect">
            <a:avLst/>
          </a:prstGeom>
          <a:noFill/>
        </p:spPr>
        <p:txBody>
          <a:bodyPr wrap="square" rtlCol="0">
            <a:spAutoFit/>
          </a:bodyPr>
          <a:lstStyle/>
          <a:p>
            <a:r>
              <a:rPr lang="en-US" sz="1800" dirty="0"/>
              <a:t>The "About Us" page of our car rental application, meticulously developed with Django, provides users with a glimpse into the ethos and values driving our company. Here, we share our passion for providing unparalleled rental experiences, rooted in reliability, transparency, and customer satisfaction. Through concise yet compelling narratives, visitors learn about our company's history, mission, and commitment to excellence in every aspect of our service. With engaging visuals and user-friendly navigation, we aim to establish trust and credibility, fostering strong connections with our audience. </a:t>
            </a:r>
            <a:endParaRPr lang="en-IN" sz="1800" dirty="0"/>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sz="2000" b="1" dirty="0"/>
              <a:t>Service-Page</a:t>
            </a:r>
          </a:p>
        </p:txBody>
      </p:sp>
      <p:sp>
        <p:nvSpPr>
          <p:cNvPr id="3" name="TextBox 2">
            <a:extLst>
              <a:ext uri="{FF2B5EF4-FFF2-40B4-BE49-F238E27FC236}">
                <a16:creationId xmlns:a16="http://schemas.microsoft.com/office/drawing/2014/main" id="{EC4BF209-8D0B-7B61-B7F4-85973309913E}"/>
              </a:ext>
            </a:extLst>
          </p:cNvPr>
          <p:cNvSpPr txBox="1"/>
          <p:nvPr/>
        </p:nvSpPr>
        <p:spPr>
          <a:xfrm>
            <a:off x="228600" y="1267649"/>
            <a:ext cx="8666018" cy="3416320"/>
          </a:xfrm>
          <a:prstGeom prst="rect">
            <a:avLst/>
          </a:prstGeom>
          <a:noFill/>
        </p:spPr>
        <p:txBody>
          <a:bodyPr wrap="square" rtlCol="0">
            <a:spAutoFit/>
          </a:bodyPr>
          <a:lstStyle/>
          <a:p>
            <a:r>
              <a:rPr lang="en-US" sz="2400" dirty="0"/>
              <a:t>The service page of our car rental application, powered by Django, offers users a comprehensive overview of the range of services we provide. Here, visitors can explore the various offerings tailored to meet their rental needs, including options for short-term and long-term rentals, vehicle delivery and pickup, insurance coverage, and roadside assistance. Through clear and concise descriptions, users gain insight into the value and convenience each service brings to their rental experience. </a:t>
            </a:r>
            <a:endParaRPr lang="en-IN" sz="2400" dirty="0"/>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sz="2000" b="1" dirty="0"/>
              <a:t>Departments-Page</a:t>
            </a:r>
          </a:p>
        </p:txBody>
      </p:sp>
      <p:sp>
        <p:nvSpPr>
          <p:cNvPr id="3" name="TextBox 2">
            <a:extLst>
              <a:ext uri="{FF2B5EF4-FFF2-40B4-BE49-F238E27FC236}">
                <a16:creationId xmlns:a16="http://schemas.microsoft.com/office/drawing/2014/main" id="{38483D2E-18F1-6F38-D019-C16E93B924B9}"/>
              </a:ext>
            </a:extLst>
          </p:cNvPr>
          <p:cNvSpPr txBox="1"/>
          <p:nvPr/>
        </p:nvSpPr>
        <p:spPr>
          <a:xfrm>
            <a:off x="228600" y="1267649"/>
            <a:ext cx="8575964" cy="3170099"/>
          </a:xfrm>
          <a:prstGeom prst="rect">
            <a:avLst/>
          </a:prstGeom>
          <a:noFill/>
        </p:spPr>
        <p:txBody>
          <a:bodyPr wrap="square" rtlCol="0">
            <a:spAutoFit/>
          </a:bodyPr>
          <a:lstStyle/>
          <a:p>
            <a:r>
              <a:rPr lang="en-US" sz="2000" dirty="0"/>
              <a:t>In our car rental application built on the Django framework, the departments page serves as a vital hub for internal collaboration and organization. Here, various departments such as customer service, operations, finance, and marketing are seamlessly integrated, facilitating efficient communication and teamwork. Through an intuitive interface, employees can access department-specific information, including contact details, team members, and current projects. Additionally, the departments page features tools for task assignment, scheduling meetings, and sharing important documents, ensuring streamlined operations and effective coordination across the organization. </a:t>
            </a:r>
            <a:endParaRPr lang="en-IN" sz="2000" dirty="0"/>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sz="2000" b="1" dirty="0"/>
              <a:t>Blog-Page</a:t>
            </a:r>
          </a:p>
        </p:txBody>
      </p:sp>
      <p:sp>
        <p:nvSpPr>
          <p:cNvPr id="3" name="TextBox 2">
            <a:extLst>
              <a:ext uri="{FF2B5EF4-FFF2-40B4-BE49-F238E27FC236}">
                <a16:creationId xmlns:a16="http://schemas.microsoft.com/office/drawing/2014/main" id="{82A0D47A-2233-6326-168D-2F06BF826FE5}"/>
              </a:ext>
            </a:extLst>
          </p:cNvPr>
          <p:cNvSpPr txBox="1"/>
          <p:nvPr/>
        </p:nvSpPr>
        <p:spPr>
          <a:xfrm>
            <a:off x="408709" y="1336964"/>
            <a:ext cx="8236527" cy="2862322"/>
          </a:xfrm>
          <a:prstGeom prst="rect">
            <a:avLst/>
          </a:prstGeom>
          <a:noFill/>
        </p:spPr>
        <p:txBody>
          <a:bodyPr wrap="square" rtlCol="0">
            <a:spAutoFit/>
          </a:bodyPr>
          <a:lstStyle/>
          <a:p>
            <a:r>
              <a:rPr lang="en-US" sz="2000" dirty="0"/>
              <a:t>In our car rental application powered by Django, we've integrated a dynamic and informative blog page to complement our users' rental experience. The blog serves as a hub for valuable insights, travel tips, and industry updates, offering a wealth of knowledge to both seasoned travelers and newcomers alike. With a clean and intuitive interface, users can easily navigate through a variety of topics, from destination guides to vehicle maintenance tips. Each post is carefully crafted to provide engaging content, accompanied by captivating visuals to enhance the reading experience</a:t>
            </a:r>
            <a:endParaRPr lang="en-IN" sz="2000" dirty="0"/>
          </a:p>
        </p:txBody>
      </p:sp>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endParaRPr lang="en-US" sz="2000" dirty="0"/>
          </a:p>
        </p:txBody>
      </p:sp>
      <p:sp>
        <p:nvSpPr>
          <p:cNvPr id="3" name="TextBox 2">
            <a:extLst>
              <a:ext uri="{FF2B5EF4-FFF2-40B4-BE49-F238E27FC236}">
                <a16:creationId xmlns:a16="http://schemas.microsoft.com/office/drawing/2014/main" id="{20753A93-C8D7-72D1-328C-776086CEF814}"/>
              </a:ext>
            </a:extLst>
          </p:cNvPr>
          <p:cNvSpPr txBox="1"/>
          <p:nvPr/>
        </p:nvSpPr>
        <p:spPr>
          <a:xfrm>
            <a:off x="277091" y="1316182"/>
            <a:ext cx="8534400" cy="2308324"/>
          </a:xfrm>
          <a:prstGeom prst="rect">
            <a:avLst/>
          </a:prstGeom>
          <a:noFill/>
        </p:spPr>
        <p:txBody>
          <a:bodyPr wrap="square" rtlCol="0">
            <a:spAutoFit/>
          </a:bodyPr>
          <a:lstStyle/>
          <a:p>
            <a:r>
              <a:rPr lang="en-US" sz="1800" dirty="0"/>
              <a:t>Future enhancements for the car rental application using Django could focus on improving user experience, increasing efficiency, and staying ahead of market trends. This might involve developing a companion mobile app for seamless on-the-go bookings, integrating navigation systems for easier vehicle pickup and drop-off, and implementing flexible booking options such as hourly rentals. Enhancements could also include features like in-app chat support for instant assistance, environmental impact tracking to promote sustainability, and integration with smart lock systems for keyless entry. </a:t>
            </a:r>
            <a:endParaRPr lang="en-IN" sz="1800"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1" y="4713110"/>
            <a:ext cx="863820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200" dirty="0" err="1">
                <a:solidFill>
                  <a:schemeClr val="tx1"/>
                </a:solidFill>
              </a:rPr>
              <a:t>Source:https</a:t>
            </a:r>
            <a:r>
              <a:rPr lang="en-IN" sz="1200" dirty="0">
                <a:solidFill>
                  <a:schemeClr val="tx1"/>
                </a:solidFill>
              </a:rPr>
              <a:t>://codeastro.com/car-rental-system-in-python-</a:t>
            </a:r>
            <a:r>
              <a:rPr lang="en-IN" sz="1200" dirty="0" err="1">
                <a:solidFill>
                  <a:schemeClr val="tx1"/>
                </a:solidFill>
              </a:rPr>
              <a:t>django</a:t>
            </a:r>
            <a:r>
              <a:rPr lang="en-IN" sz="1200" dirty="0">
                <a:solidFill>
                  <a:schemeClr val="tx1"/>
                </a:solidFill>
              </a:rPr>
              <a:t>-with-source-code/</a:t>
            </a:r>
          </a:p>
        </p:txBody>
      </p:sp>
      <p:sp>
        <p:nvSpPr>
          <p:cNvPr id="3" name="TextBox 2">
            <a:extLst>
              <a:ext uri="{FF2B5EF4-FFF2-40B4-BE49-F238E27FC236}">
                <a16:creationId xmlns:a16="http://schemas.microsoft.com/office/drawing/2014/main" id="{840FEE13-2480-0D5E-C6E0-DD9578938FF7}"/>
              </a:ext>
            </a:extLst>
          </p:cNvPr>
          <p:cNvSpPr txBox="1"/>
          <p:nvPr/>
        </p:nvSpPr>
        <p:spPr>
          <a:xfrm>
            <a:off x="297873" y="1423409"/>
            <a:ext cx="8257309" cy="2246769"/>
          </a:xfrm>
          <a:prstGeom prst="rect">
            <a:avLst/>
          </a:prstGeom>
          <a:noFill/>
        </p:spPr>
        <p:txBody>
          <a:bodyPr wrap="square" rtlCol="0">
            <a:spAutoFit/>
          </a:bodyPr>
          <a:lstStyle/>
          <a:p>
            <a:r>
              <a:rPr lang="en-US" sz="2000" dirty="0"/>
              <a:t>In conclusion, the development of a car rental application using Django offers a comprehensive solution to streamline the rental process for both customers and rental businesses. By leveraging Django's powerful features such as authentication, ORM, and built-in admin interface, the application ensures a seamless user experience and efficient backend management. Integration of third-party APIs enhances functionality, while responsive design ensures compatibility across devices. </a:t>
            </a:r>
            <a:endParaRPr lang="en-IN" sz="2000"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90053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err="1"/>
              <a:t>Source:https</a:t>
            </a:r>
            <a:r>
              <a:rPr lang="en-IN" sz="1000" dirty="0"/>
              <a:t>://codeastro.com/car-rental-system-in-python-</a:t>
            </a:r>
            <a:r>
              <a:rPr lang="en-IN" sz="1000" dirty="0" err="1"/>
              <a:t>django</a:t>
            </a:r>
            <a:r>
              <a:rPr lang="en-IN" sz="1000" dirty="0"/>
              <a:t>-with-source-code/</a:t>
            </a:r>
          </a:p>
        </p:txBody>
      </p:sp>
      <p:sp>
        <p:nvSpPr>
          <p:cNvPr id="2" name="TextBox 1">
            <a:extLst>
              <a:ext uri="{FF2B5EF4-FFF2-40B4-BE49-F238E27FC236}">
                <a16:creationId xmlns:a16="http://schemas.microsoft.com/office/drawing/2014/main" id="{4C926F33-6157-1036-2B63-34197D24566C}"/>
              </a:ext>
            </a:extLst>
          </p:cNvPr>
          <p:cNvSpPr txBox="1"/>
          <p:nvPr/>
        </p:nvSpPr>
        <p:spPr>
          <a:xfrm>
            <a:off x="263236" y="1454727"/>
            <a:ext cx="8465128" cy="2308324"/>
          </a:xfrm>
          <a:prstGeom prst="rect">
            <a:avLst/>
          </a:prstGeom>
          <a:noFill/>
        </p:spPr>
        <p:txBody>
          <a:bodyPr wrap="square" rtlCol="0">
            <a:spAutoFit/>
          </a:bodyPr>
          <a:lstStyle/>
          <a:p>
            <a:r>
              <a:rPr lang="en-US" sz="1800" dirty="0"/>
              <a:t>This presentation showcases a cutting-edge car rental application built on the Django framework, designed to meet the ever-evolving needs of the transportation industry. The application boasts a seamless user experience, featuring user authentication, comprehensive car listings, and a streamlined booking process. Secure payment integration and a transparent rating system foster trust and accountability among users. By harnessing the power of Django, this car rental application aims to transform the car rental experience, offering a reliable efficient manner.</a:t>
            </a:r>
            <a:endParaRPr lang="en-IN" sz="18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Statement</a:t>
            </a:r>
            <a:endParaRPr lang="en-IN" sz="20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211184"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:https://codeastro.com/car-rental-system-in-python-</a:t>
            </a:r>
            <a:r>
              <a:rPr lang="en-IN" sz="1000" dirty="0" err="1">
                <a:solidFill>
                  <a:schemeClr val="tx1"/>
                </a:solidFill>
              </a:rPr>
              <a:t>django</a:t>
            </a:r>
            <a:r>
              <a:rPr lang="en-IN" sz="1000" dirty="0">
                <a:solidFill>
                  <a:schemeClr val="tx1"/>
                </a:solidFill>
              </a:rPr>
              <a:t>-with-source-code/</a:t>
            </a:r>
          </a:p>
        </p:txBody>
      </p:sp>
      <p:sp>
        <p:nvSpPr>
          <p:cNvPr id="4" name="TextBox 3">
            <a:extLst>
              <a:ext uri="{FF2B5EF4-FFF2-40B4-BE49-F238E27FC236}">
                <a16:creationId xmlns:a16="http://schemas.microsoft.com/office/drawing/2014/main" id="{ABF41C1C-ADA3-0972-5D60-54A6F0F5B1D8}"/>
              </a:ext>
            </a:extLst>
          </p:cNvPr>
          <p:cNvSpPr txBox="1"/>
          <p:nvPr/>
        </p:nvSpPr>
        <p:spPr>
          <a:xfrm>
            <a:off x="277091" y="1108364"/>
            <a:ext cx="8645236" cy="2862322"/>
          </a:xfrm>
          <a:prstGeom prst="rect">
            <a:avLst/>
          </a:prstGeom>
          <a:noFill/>
        </p:spPr>
        <p:txBody>
          <a:bodyPr wrap="square" rtlCol="0">
            <a:spAutoFit/>
          </a:bodyPr>
          <a:lstStyle/>
          <a:p>
            <a:r>
              <a:rPr lang="en-US" sz="2000" dirty="0"/>
              <a:t>The traditional car rental process is plagued by inefficiencies and lack of transparency, leading to frustrations for both customers and rental service providers. Manual booking systems, limited vehicle availability information, and cumbersome payment processes are just a few of the challenges faced by users in the current market. To revolutionize the car rental experience, there is a pressing need for a modern, user-friendly application that streamlines the entire rental process from browsing to booking, while providing robust security measures and transparent communication channels. </a:t>
            </a:r>
            <a:endParaRPr lang="en-IN" sz="20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Project Overview</a:t>
            </a:r>
            <a:endParaRPr lang="en-IN" sz="18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852736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:https://codeastro.com/car-rental-system-in-python-</a:t>
            </a:r>
            <a:r>
              <a:rPr lang="en-IN" sz="1000" dirty="0" err="1">
                <a:solidFill>
                  <a:schemeClr val="tx1"/>
                </a:solidFill>
              </a:rPr>
              <a:t>django</a:t>
            </a:r>
            <a:r>
              <a:rPr lang="en-IN" sz="1000" dirty="0">
                <a:solidFill>
                  <a:schemeClr val="tx1"/>
                </a:solidFill>
              </a:rPr>
              <a:t>-with-source-code/</a:t>
            </a:r>
          </a:p>
        </p:txBody>
      </p:sp>
      <p:sp>
        <p:nvSpPr>
          <p:cNvPr id="4" name="TextBox 3">
            <a:extLst>
              <a:ext uri="{FF2B5EF4-FFF2-40B4-BE49-F238E27FC236}">
                <a16:creationId xmlns:a16="http://schemas.microsoft.com/office/drawing/2014/main" id="{50B6835F-21E8-939D-B52B-3BEC1649B3C1}"/>
              </a:ext>
            </a:extLst>
          </p:cNvPr>
          <p:cNvSpPr txBox="1"/>
          <p:nvPr/>
        </p:nvSpPr>
        <p:spPr>
          <a:xfrm>
            <a:off x="360218" y="1281545"/>
            <a:ext cx="7162800" cy="2554545"/>
          </a:xfrm>
          <a:prstGeom prst="rect">
            <a:avLst/>
          </a:prstGeom>
          <a:noFill/>
        </p:spPr>
        <p:txBody>
          <a:bodyPr wrap="square" rtlCol="0">
            <a:spAutoFit/>
          </a:bodyPr>
          <a:lstStyle/>
          <a:p>
            <a:r>
              <a:rPr lang="en-US" sz="2000" dirty="0"/>
              <a:t>Our project introduces a modern approach to car rental services with a sophisticated application developed using the Django framework. By combining Django's robust features with our innovative design, we've created a user-friendly platform that simplifies the entire rental process. From browsing available vehicles to securely booking and paying for rentals, our application offers seamless functionality for both customers and rental service providers. </a:t>
            </a:r>
            <a:endParaRPr lang="en-IN" sz="20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90053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:https://codeastro.com/car-rental-system-in-python-</a:t>
            </a:r>
            <a:r>
              <a:rPr lang="en-IN" sz="1000" dirty="0" err="1">
                <a:solidFill>
                  <a:schemeClr val="tx1"/>
                </a:solidFill>
              </a:rPr>
              <a:t>django</a:t>
            </a:r>
            <a:r>
              <a:rPr lang="en-IN" sz="1000" dirty="0">
                <a:solidFill>
                  <a:schemeClr val="tx1"/>
                </a:solidFill>
              </a:rPr>
              <a:t>-with-source-code/</a:t>
            </a:r>
          </a:p>
        </p:txBody>
      </p:sp>
      <p:sp>
        <p:nvSpPr>
          <p:cNvPr id="5" name="TextBox 4">
            <a:extLst>
              <a:ext uri="{FF2B5EF4-FFF2-40B4-BE49-F238E27FC236}">
                <a16:creationId xmlns:a16="http://schemas.microsoft.com/office/drawing/2014/main" id="{F0C5AE7F-E442-B403-7BE1-46F28F9142D5}"/>
              </a:ext>
            </a:extLst>
          </p:cNvPr>
          <p:cNvSpPr txBox="1"/>
          <p:nvPr/>
        </p:nvSpPr>
        <p:spPr>
          <a:xfrm>
            <a:off x="429491" y="1343891"/>
            <a:ext cx="8382000" cy="2554545"/>
          </a:xfrm>
          <a:prstGeom prst="rect">
            <a:avLst/>
          </a:prstGeom>
          <a:noFill/>
        </p:spPr>
        <p:txBody>
          <a:bodyPr wrap="square" rtlCol="0">
            <a:spAutoFit/>
          </a:bodyPr>
          <a:lstStyle/>
          <a:p>
            <a:r>
              <a:rPr lang="en-US" sz="2000" dirty="0"/>
              <a:t>To develop a car rental application using the Django framework, we propose a comprehensive solution that ensures efficiency, security, and scalability. Firstly, we will design a user-friendly interface where customers can browse available cars, view details, and make reservations seamlessly. Utilizing Django's built-in authentication system, we'll implement robust user authentication and authorization mechanisms to safeguard user data and transactions. </a:t>
            </a:r>
          </a:p>
          <a:p>
            <a:endParaRPr lang="en-IN" sz="2000" dirty="0"/>
          </a:p>
        </p:txBody>
      </p:sp>
      <p:sp>
        <p:nvSpPr>
          <p:cNvPr id="6" name="Rectangle 2">
            <a:extLst>
              <a:ext uri="{FF2B5EF4-FFF2-40B4-BE49-F238E27FC236}">
                <a16:creationId xmlns:a16="http://schemas.microsoft.com/office/drawing/2014/main" id="{40FC0CF9-C4D8-73E7-F0CD-68856210DC4C}"/>
              </a:ext>
            </a:extLst>
          </p:cNvPr>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5">
            <a:extLst>
              <a:ext uri="{FF2B5EF4-FFF2-40B4-BE49-F238E27FC236}">
                <a16:creationId xmlns:a16="http://schemas.microsoft.com/office/drawing/2014/main" id="{B0B15262-9217-1957-7B85-29552DEEBF3A}"/>
              </a:ext>
            </a:extLst>
          </p:cNvPr>
          <p:cNvSpPr>
            <a:spLocks noChangeArrowheads="1"/>
          </p:cNvSpPr>
          <p:nvPr/>
        </p:nvSpPr>
        <p:spPr bwMode="auto">
          <a:xfrm>
            <a:off x="0" y="85158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74073" y="2006668"/>
            <a:ext cx="8017933" cy="1883336"/>
          </a:xfrm>
          <a:prstGeom prst="rect">
            <a:avLst/>
          </a:prstGeom>
          <a:noFill/>
        </p:spPr>
        <p:txBody>
          <a:bodyPr wrap="square">
            <a:spAutoFit/>
          </a:bodyPr>
          <a:lstStyle/>
          <a:p>
            <a:pPr marL="457200" lvl="1" algn="l">
              <a:lnSpc>
                <a:spcPct val="150000"/>
              </a:lnSpc>
            </a:pPr>
            <a:r>
              <a:rPr lang="en-US" dirty="0"/>
              <a:t> </a:t>
            </a:r>
            <a:r>
              <a:rPr lang="en-US" sz="2000" dirty="0"/>
              <a:t>Additionally, a dynamic database model will be created to manage car listings, bookings, and user profiles efficiently. Integration with payment gateways will enable secure online payments, enhancing user convenience. </a:t>
            </a: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756447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a:t>
            </a:r>
            <a:r>
              <a:rPr lang="en-IN" sz="1000" dirty="0">
                <a:solidFill>
                  <a:schemeClr val="tx1"/>
                </a:solidFill>
              </a:rPr>
              <a:t>Source :https://codeastro.com/car-rental-system-in-python-</a:t>
            </a:r>
            <a:r>
              <a:rPr lang="en-IN" sz="1000" dirty="0" err="1">
                <a:solidFill>
                  <a:schemeClr val="tx1"/>
                </a:solidFill>
              </a:rPr>
              <a:t>django</a:t>
            </a:r>
            <a:r>
              <a:rPr lang="en-IN" sz="1000" dirty="0">
                <a:solidFill>
                  <a:schemeClr val="tx1"/>
                </a:solidFill>
              </a:rPr>
              <a:t>-with-source-code/</a:t>
            </a:r>
          </a:p>
          <a:p>
            <a:pPr>
              <a:buSzPts val="2800"/>
            </a:pPr>
            <a:endParaRPr lang="en-IN" sz="1000" dirty="0">
              <a:solidFill>
                <a:schemeClr val="tx1"/>
              </a:solidFill>
            </a:endParaRPr>
          </a:p>
        </p:txBody>
      </p:sp>
      <p:sp>
        <p:nvSpPr>
          <p:cNvPr id="6" name="TextBox 5">
            <a:extLst>
              <a:ext uri="{FF2B5EF4-FFF2-40B4-BE49-F238E27FC236}">
                <a16:creationId xmlns:a16="http://schemas.microsoft.com/office/drawing/2014/main" id="{2EE7E5A5-E4C6-C851-FCDC-E072BB709EF9}"/>
              </a:ext>
            </a:extLst>
          </p:cNvPr>
          <p:cNvSpPr txBox="1"/>
          <p:nvPr/>
        </p:nvSpPr>
        <p:spPr>
          <a:xfrm>
            <a:off x="602673" y="1094509"/>
            <a:ext cx="7789333" cy="369332"/>
          </a:xfrm>
          <a:prstGeom prst="rect">
            <a:avLst/>
          </a:prstGeom>
          <a:noFill/>
        </p:spPr>
        <p:txBody>
          <a:bodyPr wrap="square" rtlCol="0">
            <a:spAutoFit/>
          </a:bodyPr>
          <a:lstStyle/>
          <a:p>
            <a:r>
              <a:rPr lang="en-IN" sz="1800" b="1" dirty="0">
                <a:solidFill>
                  <a:srgbClr val="002060"/>
                </a:solidFill>
              </a:rPr>
              <a:t>Proposed solution</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443452" y="4675910"/>
            <a:ext cx="87005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:https://codeastro.com/car-rental-system-in-python-</a:t>
            </a:r>
            <a:r>
              <a:rPr lang="en-IN" sz="1000" dirty="0" err="1">
                <a:solidFill>
                  <a:schemeClr val="tx1"/>
                </a:solidFill>
              </a:rPr>
              <a:t>django</a:t>
            </a:r>
            <a:r>
              <a:rPr lang="en-IN" sz="1000" dirty="0">
                <a:solidFill>
                  <a:schemeClr val="tx1"/>
                </a:solidFill>
              </a:rPr>
              <a:t>-with-source-code/</a:t>
            </a:r>
          </a:p>
        </p:txBody>
      </p:sp>
      <p:sp>
        <p:nvSpPr>
          <p:cNvPr id="6" name="TextBox 5">
            <a:extLst>
              <a:ext uri="{FF2B5EF4-FFF2-40B4-BE49-F238E27FC236}">
                <a16:creationId xmlns:a16="http://schemas.microsoft.com/office/drawing/2014/main" id="{ED7B261D-A6BA-8B8D-FE08-F24F37727BE4}"/>
              </a:ext>
            </a:extLst>
          </p:cNvPr>
          <p:cNvSpPr txBox="1"/>
          <p:nvPr/>
        </p:nvSpPr>
        <p:spPr>
          <a:xfrm>
            <a:off x="173182" y="1669473"/>
            <a:ext cx="8666018" cy="1938992"/>
          </a:xfrm>
          <a:prstGeom prst="rect">
            <a:avLst/>
          </a:prstGeom>
          <a:noFill/>
        </p:spPr>
        <p:txBody>
          <a:bodyPr wrap="square" rtlCol="0">
            <a:spAutoFit/>
          </a:bodyPr>
          <a:lstStyle/>
          <a:p>
            <a:r>
              <a:rPr lang="en-US" sz="2000" dirty="0"/>
              <a:t>Moreover, leveraging Django's MVC architecture, we'll ensure a modular codebase, facilitating easy maintenance and future updates. Continuous testing and monitoring will be implemented to identify and rectify any issues promptly, ensuring a smooth user experience. Lastly, deploying the application on scalable cloud infrastructure will ensure high availability and performance, accommodating growing user demands effectively.</a:t>
            </a:r>
            <a:endParaRPr lang="en-IN" sz="2000" dirty="0"/>
          </a:p>
        </p:txBody>
      </p:sp>
      <p:sp>
        <p:nvSpPr>
          <p:cNvPr id="7" name="TextBox 6">
            <a:extLst>
              <a:ext uri="{FF2B5EF4-FFF2-40B4-BE49-F238E27FC236}">
                <a16:creationId xmlns:a16="http://schemas.microsoft.com/office/drawing/2014/main" id="{17BDBCB5-4BD1-D5B1-8EBD-188E0B4E6076}"/>
              </a:ext>
            </a:extLst>
          </p:cNvPr>
          <p:cNvSpPr txBox="1"/>
          <p:nvPr/>
        </p:nvSpPr>
        <p:spPr>
          <a:xfrm>
            <a:off x="284018" y="886656"/>
            <a:ext cx="7620000" cy="400110"/>
          </a:xfrm>
          <a:prstGeom prst="rect">
            <a:avLst/>
          </a:prstGeom>
          <a:noFill/>
        </p:spPr>
        <p:txBody>
          <a:bodyPr wrap="square" rtlCol="0">
            <a:spAutoFit/>
          </a:bodyPr>
          <a:lstStyle/>
          <a:p>
            <a:r>
              <a:rPr lang="en-IN" sz="2000" dirty="0">
                <a:solidFill>
                  <a:srgbClr val="002060"/>
                </a:solidFill>
              </a:rPr>
              <a:t>Proposed solution</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1" y="4713110"/>
            <a:ext cx="646303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:https://codeastro.com/car-rental-system-in-python-</a:t>
            </a:r>
            <a:r>
              <a:rPr lang="en-IN" sz="1000" dirty="0" err="1">
                <a:solidFill>
                  <a:schemeClr val="tx1"/>
                </a:solidFill>
              </a:rPr>
              <a:t>django</a:t>
            </a:r>
            <a:r>
              <a:rPr lang="en-IN" sz="1000" dirty="0">
                <a:solidFill>
                  <a:schemeClr val="tx1"/>
                </a:solidFill>
              </a:rPr>
              <a:t>-with-source-code/</a:t>
            </a:r>
          </a:p>
          <a:p>
            <a:pPr>
              <a:buSzPts val="2800"/>
            </a:pPr>
            <a:r>
              <a:rPr lang="en-IN" sz="1000" dirty="0">
                <a:solidFill>
                  <a:schemeClr val="tx1"/>
                </a:solidFill>
              </a:rPr>
              <a:t>:</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Car Rentals Application with Django Framework - SHAMI (4003^JSMCE).PPT</Template>
  <TotalTime>165</TotalTime>
  <Words>1358</Words>
  <Application>Microsoft Office PowerPoint</Application>
  <PresentationFormat>On-screen Show (16:9)</PresentationFormat>
  <Paragraphs>57</Paragraphs>
  <Slides>18</Slides>
  <Notes>10</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4" baseType="lpstr">
      <vt:lpstr>Arial</vt:lpstr>
      <vt:lpstr>Arial MT</vt:lpstr>
      <vt:lpstr>Calibri</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vt:lpstr>
      <vt:lpstr>Conclusion</vt:lpstr>
      <vt:lpstr>Thank You!</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 berin</dc:creator>
  <cp:lastModifiedBy>aksha berin</cp:lastModifiedBy>
  <cp:revision>2</cp:revision>
  <dcterms:created xsi:type="dcterms:W3CDTF">2024-04-10T17:23:39Z</dcterms:created>
  <dcterms:modified xsi:type="dcterms:W3CDTF">2024-04-11T16:00:49Z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