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3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5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8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8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8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8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2B807-4940-4D6B-B2C2-1884CC57522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B33E-13F7-4A88-9C17-0570D0030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132856"/>
            <a:ext cx="6400800" cy="175260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tx1"/>
                </a:solidFill>
              </a:rPr>
              <a:t>SAFETY TRACKER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5908630"/>
            <a:ext cx="316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NAME: SPACE INSIDER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086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5266575" cy="4525963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6300192" y="4437112"/>
            <a:ext cx="1584176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02803"/>
              </p:ext>
            </p:extLst>
          </p:nvPr>
        </p:nvGraphicFramePr>
        <p:xfrm>
          <a:off x="6792416" y="5517232"/>
          <a:ext cx="2183904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</a:tblGrid>
              <a:tr h="4478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ACTIVATION SWITCH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2195736" y="980728"/>
            <a:ext cx="2016224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49584"/>
              </p:ext>
            </p:extLst>
          </p:nvPr>
        </p:nvGraphicFramePr>
        <p:xfrm>
          <a:off x="1259632" y="574080"/>
          <a:ext cx="2183904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</a:tblGrid>
              <a:tr h="375816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DETECTOR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1403648" y="2708920"/>
            <a:ext cx="266429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55171"/>
              </p:ext>
            </p:extLst>
          </p:nvPr>
        </p:nvGraphicFramePr>
        <p:xfrm>
          <a:off x="14198" y="2204864"/>
          <a:ext cx="15718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836"/>
              </a:tblGrid>
              <a:tr h="28803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GPS TRACKER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4499992" y="1052736"/>
            <a:ext cx="2808312" cy="1944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87362"/>
              </p:ext>
            </p:extLst>
          </p:nvPr>
        </p:nvGraphicFramePr>
        <p:xfrm>
          <a:off x="7031022" y="643451"/>
          <a:ext cx="959768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/>
              </a:tblGrid>
              <a:tr h="37581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35994"/>
              </p:ext>
            </p:extLst>
          </p:nvPr>
        </p:nvGraphicFramePr>
        <p:xfrm>
          <a:off x="3347864" y="5805264"/>
          <a:ext cx="259228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86409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WRIST BAND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71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6712"/>
            <a:ext cx="4525963" cy="4525963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79523"/>
              </p:ext>
            </p:extLst>
          </p:nvPr>
        </p:nvGraphicFramePr>
        <p:xfrm>
          <a:off x="3131840" y="5661248"/>
          <a:ext cx="46982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2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SMART</a:t>
                      </a:r>
                      <a:r>
                        <a:rPr lang="en-US" sz="3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WATCH</a:t>
                      </a:r>
                      <a:endParaRPr lang="en-IN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868144" y="3068960"/>
            <a:ext cx="180020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6296" y="4437112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    SWITCH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08907" y="3645024"/>
            <a:ext cx="2359038" cy="930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19" y="4541900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TRACKER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547664" y="1700808"/>
            <a:ext cx="2376264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552" y="15087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  <a:endParaRPr lang="en-IN" dirty="0"/>
          </a:p>
        </p:txBody>
      </p:sp>
      <p:cxnSp>
        <p:nvCxnSpPr>
          <p:cNvPr id="24" name="Straight Arrow Connector 23"/>
          <p:cNvCxnSpPr>
            <a:endCxn id="25" idx="3"/>
          </p:cNvCxnSpPr>
          <p:nvPr/>
        </p:nvCxnSpPr>
        <p:spPr>
          <a:xfrm flipH="1" flipV="1">
            <a:off x="1327543" y="2524254"/>
            <a:ext cx="2452371" cy="32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2339588"/>
            <a:ext cx="132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DETECTOR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124744"/>
            <a:ext cx="4525963" cy="4525963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32472"/>
              </p:ext>
            </p:extLst>
          </p:nvPr>
        </p:nvGraphicFramePr>
        <p:xfrm>
          <a:off x="3131840" y="5877272"/>
          <a:ext cx="38884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BRACELETS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OR CHAINS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242487" y="3212976"/>
            <a:ext cx="3065817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8304" y="414908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SWITCH</a:t>
            </a:r>
            <a:endParaRPr lang="en-IN" dirty="0"/>
          </a:p>
        </p:txBody>
      </p:sp>
      <p:cxnSp>
        <p:nvCxnSpPr>
          <p:cNvPr id="15" name="Straight Arrow Connector 14"/>
          <p:cNvCxnSpPr>
            <a:endCxn id="16" idx="3"/>
          </p:cNvCxnSpPr>
          <p:nvPr/>
        </p:nvCxnSpPr>
        <p:spPr>
          <a:xfrm flipH="1">
            <a:off x="1835696" y="3429000"/>
            <a:ext cx="2232248" cy="976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309" y="4221088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TRACKER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619672" y="1782108"/>
            <a:ext cx="2448272" cy="1286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504" y="1412776"/>
            <a:ext cx="15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DETECTOR 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76056" y="1597442"/>
            <a:ext cx="2376264" cy="1471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52320" y="134320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99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456937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ACTIVATION SWITCH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The activation switch is a physical or software-based control that powers the device on or off, or activates certain features.</a:t>
            </a:r>
          </a:p>
          <a:p>
            <a:pPr marL="0" indent="0">
              <a:buNone/>
            </a:pPr>
            <a:r>
              <a:rPr lang="en-US" b="1" dirty="0" smtClean="0"/>
              <a:t>Types of Activation Switches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Physical Button: A side button on the wristband that can be long-pressed to turn the device on or off, or to activate specific modes (like SOS or workout mode).</a:t>
            </a:r>
          </a:p>
          <a:p>
            <a:pPr marL="0" indent="0">
              <a:buNone/>
            </a:pPr>
            <a:r>
              <a:rPr lang="en-US" dirty="0" smtClean="0"/>
              <a:t>Touch Activation: Some smart wristbands use a touch-sensitive area of the screen for activation, allowing the user to tap or swipe to wake the device or start a function.</a:t>
            </a:r>
          </a:p>
          <a:p>
            <a:pPr marL="0" indent="0">
              <a:buNone/>
            </a:pPr>
            <a:r>
              <a:rPr lang="en-US" dirty="0" smtClean="0"/>
              <a:t>Gesture Control: Advanced wristbands may use motion or gesture-based activation, like lifting the wrist to wake the screen or twisting it to activate specific actions.</a:t>
            </a:r>
          </a:p>
          <a:p>
            <a:pPr marL="0" indent="0">
              <a:buNone/>
            </a:pPr>
            <a:r>
              <a:rPr lang="en-US" dirty="0" smtClean="0"/>
              <a:t>Voice Activation: If the wristband has a microphone, it may also support voice commands to activate features (such as starting a workout or calling for help).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26561"/>
              </p:ext>
            </p:extLst>
          </p:nvPr>
        </p:nvGraphicFramePr>
        <p:xfrm>
          <a:off x="1524000" y="476672"/>
          <a:ext cx="6144344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344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COMPONENTS</a:t>
                      </a:r>
                      <a:endParaRPr lang="en-IN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7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2. Detector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Purpose: The detector in a smart wristband typically refers to sensors that detect physiological data or environmental factors. </a:t>
            </a:r>
          </a:p>
          <a:p>
            <a:pPr marL="0" indent="0">
              <a:buNone/>
            </a:pPr>
            <a:r>
              <a:rPr lang="en-US" b="1" dirty="0" smtClean="0"/>
              <a:t>Types of Detectors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Heart Rate Detector: Uses optical sensors to monitor blood flow under the skin, providing heart rate data.</a:t>
            </a:r>
          </a:p>
          <a:p>
            <a:pPr marL="0" indent="0">
              <a:buNone/>
            </a:pPr>
            <a:r>
              <a:rPr lang="en-US" dirty="0" smtClean="0"/>
              <a:t>Motion Detector: Utilizes an accelerometer and gyroscope to detect movement, steps, and activity type (walking, running, etc.).</a:t>
            </a:r>
          </a:p>
          <a:p>
            <a:pPr marL="0" indent="0">
              <a:buNone/>
            </a:pPr>
            <a:r>
              <a:rPr lang="en-US" dirty="0" smtClean="0"/>
              <a:t>Fall Detector: Senses sudden changes in motion or orientation, alerting for potential falls, often used for elderly users.</a:t>
            </a:r>
            <a:br>
              <a:rPr lang="en-US" dirty="0" smtClean="0"/>
            </a:br>
            <a:r>
              <a:rPr lang="en-US" dirty="0" smtClean="0"/>
              <a:t>Temperature Detector: Measures the skin’s surface temperature to monitor fluctuations and detect fevers or abnormal temperature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26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b="1" dirty="0" smtClean="0"/>
              <a:t>. GPS Tracker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Purpose: A GPS tracker in a smart wristband is used to monitor the wearer’s location in real-time, whether for fitness tracking or safety purposes. </a:t>
            </a:r>
          </a:p>
          <a:p>
            <a:pPr marL="0" indent="0">
              <a:buNone/>
            </a:pPr>
            <a:r>
              <a:rPr lang="en-US" dirty="0" smtClean="0"/>
              <a:t>How It </a:t>
            </a:r>
            <a:r>
              <a:rPr lang="en-US" dirty="0"/>
              <a:t>W</a:t>
            </a:r>
            <a:r>
              <a:rPr lang="en-US" dirty="0" smtClean="0"/>
              <a:t>orks: The wristband receives signals from multiple satellites to calculate the exact location of the </a:t>
            </a:r>
            <a:r>
              <a:rPr lang="en-US" dirty="0" err="1" smtClean="0"/>
              <a:t>user.It</a:t>
            </a:r>
            <a:r>
              <a:rPr lang="en-US" dirty="0" smtClean="0"/>
              <a:t> allows tracking of outdoor activities like running, hiking, or cycling without needing a connected smartphone. Some advanced wristbands use AGPS (Assisted GPS), which combines satellite data and cellular networks to improve accuracy and reduce the time to acquire location information. </a:t>
            </a:r>
            <a:r>
              <a:rPr lang="en-US" b="1" dirty="0" err="1" smtClean="0"/>
              <a:t>Geofencing</a:t>
            </a:r>
            <a:r>
              <a:rPr lang="en-US" dirty="0" smtClean="0"/>
              <a:t> : GPS trackers can also set virtual boundaries, sending alerts if the user moves outside a defined area.</a:t>
            </a:r>
          </a:p>
          <a:p>
            <a:pPr marL="0" indent="0">
              <a:buNone/>
            </a:pPr>
            <a:r>
              <a:rPr lang="en-US" dirty="0" smtClean="0"/>
              <a:t>Battery Consideration: Continuous GPS usage drains the battery quickly, so it’s often enabled only during specific activities.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88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13272"/>
              </p:ext>
            </p:extLst>
          </p:nvPr>
        </p:nvGraphicFramePr>
        <p:xfrm>
          <a:off x="5580112" y="4005064"/>
          <a:ext cx="324036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</a:tblGrid>
              <a:tr h="2592288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SUBMITTED BY : </a:t>
                      </a:r>
                      <a:endParaRPr lang="en-IN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AKSHAJK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S SWATHY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ANJANA K R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ANGITHA C L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GAWTHAM KRISHNA 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ELFREDSEBASTIAN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13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439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2024-10-06T04:12:03Z</dcterms:created>
  <dcterms:modified xsi:type="dcterms:W3CDTF">2024-10-06T05:25:59Z</dcterms:modified>
</cp:coreProperties>
</file>