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58" r:id="rId15"/>
    <p:sldId id="257" r:id="rId16"/>
    <p:sldId id="259" r:id="rId17"/>
    <p:sldId id="260" r:id="rId18"/>
    <p:sldId id="261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86022" autoAdjust="0"/>
  </p:normalViewPr>
  <p:slideViewPr>
    <p:cSldViewPr snapToGrid="0" snapToObjects="1">
      <p:cViewPr>
        <p:scale>
          <a:sx n="80" d="100"/>
          <a:sy n="8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3,287,590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1149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  <a:endParaRPr lang="en-US" sz="3600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13,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617" y="1043732"/>
            <a:ext cx="56528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best to aggregate opinions?</a:t>
            </a:r>
          </a:p>
          <a:p>
            <a:pPr algn="ctr"/>
            <a:r>
              <a:rPr lang="en-US" sz="2800" dirty="0" smtClean="0"/>
              <a:t>How big a crowd do you need?</a:t>
            </a:r>
          </a:p>
          <a:p>
            <a:pPr algn="ctr"/>
            <a:r>
              <a:rPr lang="en-US" sz="2800" dirty="0" smtClean="0"/>
              <a:t>What is the effect of social influence?</a:t>
            </a:r>
          </a:p>
        </p:txBody>
      </p:sp>
    </p:spTree>
    <p:extLst>
      <p:ext uri="{BB962C8B-B14F-4D97-AF65-F5344CB8AC3E}">
        <p14:creationId xmlns:p14="http://schemas.microsoft.com/office/powerpoint/2010/main" val="78906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178" y="1043732"/>
            <a:ext cx="54176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What is the underlying mechanism?</a:t>
            </a:r>
          </a:p>
        </p:txBody>
      </p:sp>
    </p:spTree>
    <p:extLst>
      <p:ext uri="{BB962C8B-B14F-4D97-AF65-F5344CB8AC3E}">
        <p14:creationId xmlns:p14="http://schemas.microsoft.com/office/powerpoint/2010/main" val="320177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7493" y="1043732"/>
            <a:ext cx="686906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Experimental design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1. Systematically construct thousands of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2. Recruit a crowd to complete the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3. Analyze the responses</a:t>
            </a:r>
          </a:p>
        </p:txBody>
      </p:sp>
    </p:spTree>
    <p:extLst>
      <p:ext uri="{BB962C8B-B14F-4D97-AF65-F5344CB8AC3E}">
        <p14:creationId xmlns:p14="http://schemas.microsoft.com/office/powerpoint/2010/main" val="170986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879" y="1043732"/>
            <a:ext cx="57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Studying crowds, with crowds</a:t>
            </a:r>
          </a:p>
        </p:txBody>
      </p:sp>
    </p:spTree>
    <p:extLst>
      <p:ext uri="{BB962C8B-B14F-4D97-AF65-F5344CB8AC3E}">
        <p14:creationId xmlns:p14="http://schemas.microsoft.com/office/powerpoint/2010/main" val="22732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07" y="1043732"/>
            <a:ext cx="653418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 mini-experiment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 “collective intelligence”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http://</a:t>
            </a:r>
            <a:r>
              <a:rPr lang="en-US" sz="2800" dirty="0" err="1"/>
              <a:t>goo.gl</a:t>
            </a:r>
            <a:r>
              <a:rPr lang="en-US" sz="2800" dirty="0"/>
              <a:t>/forms/</a:t>
            </a:r>
            <a:r>
              <a:rPr lang="en-US" sz="2800" dirty="0" smtClean="0"/>
              <a:t>WG1kWgYjke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Give your best guess</a:t>
            </a:r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o not look up the answer</a:t>
            </a:r>
          </a:p>
          <a:p>
            <a:pPr algn="ctr"/>
            <a:r>
              <a:rPr lang="en-US" sz="2800" dirty="0" smtClean="0"/>
              <a:t>Do not talk to anyone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Don’t worry if you don’t know the answers!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</a:t>
            </a:r>
            <a:r>
              <a:rPr lang="en-US" sz="3600" dirty="0" smtClean="0">
                <a:solidFill>
                  <a:srgbClr val="FFFF00"/>
                </a:solidFill>
              </a:rPr>
              <a:t>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6805" y="1043732"/>
            <a:ext cx="38704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literature review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Document past studies</a:t>
            </a:r>
          </a:p>
          <a:p>
            <a:pPr algn="ctr"/>
            <a:r>
              <a:rPr lang="en-US" sz="2800" dirty="0" smtClean="0"/>
              <a:t>on the wisdom of crowds</a:t>
            </a:r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8742" y="720566"/>
            <a:ext cx="286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</p:txBody>
      </p:sp>
      <p:pic>
        <p:nvPicPr>
          <p:cNvPr id="4" name="Picture 3" descr="Francis_Galton_185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84" y="1736043"/>
            <a:ext cx="3290633" cy="4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9907" y="1043732"/>
            <a:ext cx="36842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brainstorm tasks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be creative, but realistic</a:t>
            </a:r>
          </a:p>
        </p:txBody>
      </p:sp>
    </p:spTree>
    <p:extLst>
      <p:ext uri="{BB962C8B-B14F-4D97-AF65-F5344CB8AC3E}">
        <p14:creationId xmlns:p14="http://schemas.microsoft.com/office/powerpoint/2010/main" val="28395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5974" y="1043732"/>
            <a:ext cx="59520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 </a:t>
            </a:r>
            <a:r>
              <a:rPr lang="en-US" sz="3600" dirty="0"/>
              <a:t>[ optional </a:t>
            </a:r>
            <a:r>
              <a:rPr lang="en-US" sz="3600" dirty="0" smtClean="0"/>
              <a:t>]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apply to design experiment platform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teams should have experience with</a:t>
            </a:r>
          </a:p>
          <a:p>
            <a:r>
              <a:rPr lang="en-US" sz="2800" dirty="0" smtClean="0"/>
              <a:t>HTML</a:t>
            </a:r>
            <a:r>
              <a:rPr lang="en-US" sz="2800" dirty="0"/>
              <a:t>, CSS, PHP, JavaScript, and MySQL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</p:txBody>
      </p:sp>
      <p:pic>
        <p:nvPicPr>
          <p:cNvPr id="5" name="Picture 4" descr="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1845707"/>
            <a:ext cx="5543945" cy="42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</p:txBody>
      </p:sp>
    </p:spTree>
    <p:extLst>
      <p:ext uri="{BB962C8B-B14F-4D97-AF65-F5344CB8AC3E}">
        <p14:creationId xmlns:p14="http://schemas.microsoft.com/office/powerpoint/2010/main" val="30430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actual weight was 1198 lbs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domofcrow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3" y="531813"/>
            <a:ext cx="3754755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835" y="1043732"/>
            <a:ext cx="500234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the crowd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collective opinion of a crowd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 outperform the judgments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of any one individual</a:t>
            </a:r>
          </a:p>
        </p:txBody>
      </p:sp>
    </p:spTree>
    <p:extLst>
      <p:ext uri="{BB962C8B-B14F-4D97-AF65-F5344CB8AC3E}">
        <p14:creationId xmlns:p14="http://schemas.microsoft.com/office/powerpoint/2010/main" val="315136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853" y="1043732"/>
            <a:ext cx="38223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Madness of crowds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Charles Mackay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riots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economic bubbles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mass hysteria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herding</a:t>
            </a:r>
          </a:p>
        </p:txBody>
      </p:sp>
    </p:spTree>
    <p:extLst>
      <p:ext uri="{BB962C8B-B14F-4D97-AF65-F5344CB8AC3E}">
        <p14:creationId xmlns:p14="http://schemas.microsoft.com/office/powerpoint/2010/main" val="232642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3677" y="1043732"/>
            <a:ext cx="3956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When are crowds “wise”?</a:t>
            </a:r>
          </a:p>
        </p:txBody>
      </p:sp>
    </p:spTree>
    <p:extLst>
      <p:ext uri="{BB962C8B-B14F-4D97-AF65-F5344CB8AC3E}">
        <p14:creationId xmlns:p14="http://schemas.microsoft.com/office/powerpoint/2010/main" val="300442488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1608</TotalTime>
  <Words>327</Words>
  <Application>Microsoft Macintosh PowerPoint</Application>
  <PresentationFormat>On-screen Show (4:3)</PresentationFormat>
  <Paragraphs>104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total area of India? (km2)</vt:lpstr>
      <vt:lpstr>In what year was this painting made?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518</cp:revision>
  <dcterms:created xsi:type="dcterms:W3CDTF">2012-09-26T00:23:53Z</dcterms:created>
  <dcterms:modified xsi:type="dcterms:W3CDTF">2015-02-13T07:43:03Z</dcterms:modified>
</cp:coreProperties>
</file>