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37795-3239-4344-819F-1A4B587AA45F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0D39C0-CCED-4598-88C2-CE2DB0BBDF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37795-3239-4344-819F-1A4B587AA45F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0D39C0-CCED-4598-88C2-CE2DB0BBD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37795-3239-4344-819F-1A4B587AA45F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0D39C0-CCED-4598-88C2-CE2DB0BBD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37795-3239-4344-819F-1A4B587AA45F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0D39C0-CCED-4598-88C2-CE2DB0BBD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37795-3239-4344-819F-1A4B587AA45F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0D39C0-CCED-4598-88C2-CE2DB0BBDF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37795-3239-4344-819F-1A4B587AA45F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0D39C0-CCED-4598-88C2-CE2DB0BBD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37795-3239-4344-819F-1A4B587AA45F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0D39C0-CCED-4598-88C2-CE2DB0BBDF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37795-3239-4344-819F-1A4B587AA45F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0D39C0-CCED-4598-88C2-CE2DB0BBD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37795-3239-4344-819F-1A4B587AA45F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0D39C0-CCED-4598-88C2-CE2DB0BBD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37795-3239-4344-819F-1A4B587AA45F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0D39C0-CCED-4598-88C2-CE2DB0BBD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1437795-3239-4344-819F-1A4B587AA45F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6A0D39C0-CCED-4598-88C2-CE2DB0BBD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1437795-3239-4344-819F-1A4B587AA45F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A0D39C0-CCED-4598-88C2-CE2DB0BBD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9518838">
            <a:off x="11860" y="2107754"/>
            <a:ext cx="9050037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   </a:t>
            </a:r>
            <a:r>
              <a:rPr lang="en-US" sz="8800" b="1" i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gerian" pitchFamily="82" charset="0"/>
              </a:rPr>
              <a:t>SIMULATION</a:t>
            </a:r>
            <a:endParaRPr lang="en-US" sz="6600" b="1" i="1" cap="none" spc="0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00206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lgerian" pitchFamily="82" charset="0"/>
            </a:endParaRPr>
          </a:p>
          <a:p>
            <a:pPr algn="ctr"/>
            <a:r>
              <a:rPr lang="en-US" sz="8000" b="1" i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gerian" pitchFamily="82" charset="0"/>
              </a:rPr>
              <a:t>   PROJECT</a:t>
            </a:r>
            <a:endParaRPr lang="en-US" sz="6600" b="1" i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00206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 rot="19572293">
            <a:off x="4285723" y="4522972"/>
            <a:ext cx="475589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BY :- AKSHAT </a:t>
            </a:r>
            <a:r>
              <a:rPr lang="en-US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KAKKAD</a:t>
            </a:r>
          </a:p>
          <a:p>
            <a:pPr algn="ctr"/>
            <a:r>
              <a:rPr lang="en-IN" sz="3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R.NO:-91900133038</a:t>
            </a:r>
            <a:endParaRPr lang="en-US" sz="3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Guided by :- C .D. </a:t>
            </a:r>
            <a:r>
              <a:rPr lang="en-US" dirty="0" err="1" smtClean="0"/>
              <a:t>Parmar</a:t>
            </a:r>
            <a:r>
              <a:rPr lang="en-US" dirty="0" smtClean="0"/>
              <a:t>  sir </a:t>
            </a:r>
          </a:p>
          <a:p>
            <a:pPr>
              <a:buNone/>
            </a:pPr>
            <a:r>
              <a:rPr lang="en-US" dirty="0" smtClean="0"/>
              <a:t>                              (HOD)   </a:t>
            </a:r>
            <a:r>
              <a:rPr lang="en-US" dirty="0" err="1" smtClean="0"/>
              <a:t>B.Tech</a:t>
            </a:r>
            <a:r>
              <a:rPr lang="en-US" dirty="0" smtClean="0"/>
              <a:t>   ICT.</a:t>
            </a:r>
          </a:p>
          <a:p>
            <a:pPr>
              <a:buNone/>
            </a:pPr>
            <a:r>
              <a:rPr lang="en-US" dirty="0" smtClean="0"/>
              <a:t>                              </a:t>
            </a:r>
            <a:r>
              <a:rPr lang="en-US" dirty="0" err="1" smtClean="0"/>
              <a:t>Marwadi</a:t>
            </a:r>
            <a:r>
              <a:rPr lang="en-US" dirty="0" smtClean="0"/>
              <a:t> </a:t>
            </a:r>
            <a:r>
              <a:rPr lang="en-US" dirty="0" err="1" smtClean="0"/>
              <a:t>university,Rajkot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Ref  site :- www.Electronics  for u.com</a:t>
            </a:r>
          </a:p>
          <a:p>
            <a:r>
              <a:rPr lang="en-US" dirty="0" smtClean="0"/>
              <a:t>You tube :- Learn and Grow.</a:t>
            </a:r>
          </a:p>
          <a:p>
            <a:r>
              <a:rPr lang="en-US" dirty="0" smtClean="0"/>
              <a:t>Ref book :- Electronic Devices &amp; Circuit      			     Theory.</a:t>
            </a:r>
          </a:p>
          <a:p>
            <a:r>
              <a:rPr lang="en-US" dirty="0" smtClean="0"/>
              <a:t>                       By:- Robert L. </a:t>
            </a:r>
            <a:r>
              <a:rPr lang="en-US" dirty="0" err="1" smtClean="0"/>
              <a:t>Boylestad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1" y="228600"/>
            <a:ext cx="84582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u="sng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ACKNOWLEDGEMENT</a:t>
            </a:r>
            <a:endParaRPr lang="en-US" sz="6000" b="1" u="sng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9597789">
            <a:off x="-173731" y="2102120"/>
            <a:ext cx="939096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FFFF00"/>
                </a:solidFill>
              </a:rPr>
              <a:t>VARIABLE SIGNAL </a:t>
            </a:r>
          </a:p>
          <a:p>
            <a:pPr algn="ctr"/>
            <a:r>
              <a:rPr lang="en-US" sz="5400" b="1" dirty="0" smtClean="0">
                <a:ln/>
                <a:solidFill>
                  <a:srgbClr val="FFFF00"/>
                </a:solidFill>
              </a:rPr>
              <a:t>GENERATOR  USING LM 317 IC</a:t>
            </a:r>
          </a:p>
          <a:p>
            <a:pPr algn="ctr"/>
            <a:endParaRPr lang="en-US" sz="5400" b="1" cap="none" spc="0" dirty="0">
              <a:ln/>
              <a:solidFill>
                <a:srgbClr val="FFFF00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 rot="19513743">
            <a:off x="3335170" y="4191579"/>
            <a:ext cx="545091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 DC OUTPUT OF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1.25-15 V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Algerian" pitchFamily="82" charset="0"/>
              </a:rPr>
              <a:t>SOMETHING ABOUT LM 317...!!</a:t>
            </a:r>
            <a:endParaRPr lang="en-US" sz="44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LM317</a:t>
            </a:r>
            <a:r>
              <a:rPr lang="en-US" dirty="0" smtClean="0"/>
              <a:t> is a popular adjustable positive linear voltage regulator. It was designed by Robert C </a:t>
            </a:r>
            <a:r>
              <a:rPr lang="en-US" dirty="0" err="1" smtClean="0"/>
              <a:t>Dobkin</a:t>
            </a:r>
            <a:r>
              <a:rPr lang="en-US" dirty="0" smtClean="0"/>
              <a:t> in 1976 while he worked at National Semiconductor.</a:t>
            </a:r>
          </a:p>
          <a:p>
            <a:r>
              <a:rPr lang="en-US" dirty="0" smtClean="0"/>
              <a:t>It gives us a desired outcome of DC voltage from 1.25 V to 45 V.</a:t>
            </a:r>
          </a:p>
          <a:p>
            <a:r>
              <a:rPr lang="en-US" dirty="0" smtClean="0"/>
              <a:t>Here we will simulate a circuit which will give us an output from 1.25V to 15V.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"/>
            <a:ext cx="41910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724400" y="838200"/>
            <a:ext cx="4191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ADJUST PIN :- Connected to variable Resistor so we can get variable DC  output.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OUTPUT PIN :-  </a:t>
            </a:r>
          </a:p>
          <a:p>
            <a:pPr marL="342900" indent="-342900"/>
            <a:r>
              <a:rPr lang="en-US" sz="2800" dirty="0" smtClean="0"/>
              <a:t>     Gives  the output </a:t>
            </a:r>
          </a:p>
          <a:p>
            <a:pPr marL="342900" indent="-342900"/>
            <a:r>
              <a:rPr lang="en-US" sz="2800" dirty="0" smtClean="0"/>
              <a:t>     voltage to us .</a:t>
            </a:r>
          </a:p>
          <a:p>
            <a:pPr marL="342900" indent="-342900"/>
            <a:r>
              <a:rPr lang="en-US" sz="2400" dirty="0" smtClean="0"/>
              <a:t>3</a:t>
            </a:r>
            <a:r>
              <a:rPr lang="en-US" sz="2800" dirty="0" smtClean="0"/>
              <a:t>. INPUT PIN :- </a:t>
            </a:r>
          </a:p>
          <a:p>
            <a:pPr marL="342900" indent="-342900"/>
            <a:r>
              <a:rPr lang="en-US" sz="2800" dirty="0" smtClean="0"/>
              <a:t>    Takes  input from the supply 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i="1" u="sng" dirty="0" smtClean="0">
                <a:latin typeface="Arial" pitchFamily="34" charset="0"/>
                <a:cs typeface="Arial" pitchFamily="34" charset="0"/>
              </a:rPr>
              <a:t>CIRCUIT...!!!</a:t>
            </a:r>
            <a:endParaRPr lang="en-US" sz="6000" b="1" i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655887"/>
            <a:ext cx="6934200" cy="359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0"/>
            <a:ext cx="7696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0" y="381000"/>
            <a:ext cx="521912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@</a:t>
            </a:r>
            <a:r>
              <a:rPr lang="en-US" sz="66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EQUATION</a:t>
            </a:r>
            <a:r>
              <a:rPr 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</a:t>
            </a:r>
            <a:endParaRPr 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9382442">
            <a:off x="405902" y="2535366"/>
            <a:ext cx="882268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##LET’S DO SOME </a:t>
            </a:r>
          </a:p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SIMULATION##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simulation if we have connected transformer as a power supply then we do not need to connect external battery . As if external battery is connected then there will be two inputs and as a result this will disturb our output.</a:t>
            </a:r>
          </a:p>
          <a:p>
            <a:r>
              <a:rPr lang="en-US" dirty="0" smtClean="0"/>
              <a:t>We must take care of drop of diodes as well as LED’s connected and set the turns of transformer accordingly.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04800"/>
            <a:ext cx="84582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$$TROUBLESHOOT$$</a:t>
            </a:r>
            <a:endParaRPr lang="en-US" sz="6000" b="1" i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8361866</TotalTime>
  <Words>246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Metro</vt:lpstr>
      <vt:lpstr>Slide 1</vt:lpstr>
      <vt:lpstr>Slide 2</vt:lpstr>
      <vt:lpstr>Slide 3</vt:lpstr>
      <vt:lpstr>SOMETHING ABOUT LM 317...!!</vt:lpstr>
      <vt:lpstr>Slide 5</vt:lpstr>
      <vt:lpstr>CIRCUIT...!!!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</dc:creator>
  <cp:lastModifiedBy>Windows User</cp:lastModifiedBy>
  <cp:revision>18</cp:revision>
  <dcterms:created xsi:type="dcterms:W3CDTF">2003-12-31T18:39:10Z</dcterms:created>
  <dcterms:modified xsi:type="dcterms:W3CDTF">2019-11-25T18:46:46Z</dcterms:modified>
</cp:coreProperties>
</file>