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World Bold" panose="020B0604020202020204" charset="-128"/>
      <p:regular r:id="rId20"/>
    </p:embeddedFont>
    <p:embeddedFont>
      <p:font typeface="Canva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0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4781" y="4642515"/>
            <a:ext cx="13232659" cy="1525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55"/>
              </a:lnSpc>
            </a:pPr>
            <a:r>
              <a:rPr lang="en-US" sz="12340" b="1" spc="-43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Career Boost AI</a:t>
            </a:r>
          </a:p>
        </p:txBody>
      </p:sp>
      <p:sp>
        <p:nvSpPr>
          <p:cNvPr id="9" name="Freeform 9"/>
          <p:cNvSpPr/>
          <p:nvPr/>
        </p:nvSpPr>
        <p:spPr>
          <a:xfrm>
            <a:off x="11299903" y="851141"/>
            <a:ext cx="5464491" cy="11325370"/>
          </a:xfrm>
          <a:custGeom>
            <a:avLst/>
            <a:gdLst/>
            <a:ahLst/>
            <a:cxnLst/>
            <a:rect l="l" t="t" r="r" b="b"/>
            <a:pathLst>
              <a:path w="5464491" h="11325370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1627171"/>
            <a:ext cx="18111146" cy="7488354"/>
          </a:xfrm>
          <a:custGeom>
            <a:avLst/>
            <a:gdLst/>
            <a:ahLst/>
            <a:cxnLst/>
            <a:rect l="l" t="t" r="r" b="b"/>
            <a:pathLst>
              <a:path w="18111146" h="7488354">
                <a:moveTo>
                  <a:pt x="0" y="0"/>
                </a:moveTo>
                <a:lnTo>
                  <a:pt x="18111146" y="0"/>
                </a:lnTo>
                <a:lnTo>
                  <a:pt x="18111146" y="7488354"/>
                </a:lnTo>
                <a:lnTo>
                  <a:pt x="0" y="7488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99893" y="357054"/>
            <a:ext cx="16888215" cy="9138876"/>
          </a:xfrm>
          <a:custGeom>
            <a:avLst/>
            <a:gdLst/>
            <a:ahLst/>
            <a:cxnLst/>
            <a:rect l="l" t="t" r="r" b="b"/>
            <a:pathLst>
              <a:path w="16888215" h="9138876">
                <a:moveTo>
                  <a:pt x="0" y="0"/>
                </a:moveTo>
                <a:lnTo>
                  <a:pt x="16888214" y="0"/>
                </a:lnTo>
                <a:lnTo>
                  <a:pt x="16888214" y="9138875"/>
                </a:lnTo>
                <a:lnTo>
                  <a:pt x="0" y="913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9411" y="885364"/>
            <a:ext cx="15689178" cy="8516272"/>
          </a:xfrm>
          <a:custGeom>
            <a:avLst/>
            <a:gdLst/>
            <a:ahLst/>
            <a:cxnLst/>
            <a:rect l="l" t="t" r="r" b="b"/>
            <a:pathLst>
              <a:path w="15689178" h="8516272">
                <a:moveTo>
                  <a:pt x="0" y="0"/>
                </a:moveTo>
                <a:lnTo>
                  <a:pt x="15689178" y="0"/>
                </a:lnTo>
                <a:lnTo>
                  <a:pt x="15689178" y="8516272"/>
                </a:lnTo>
                <a:lnTo>
                  <a:pt x="0" y="8516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163393" y="4780041"/>
            <a:ext cx="11961214" cy="229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5729" b="1" spc="-20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We're continuously expanding our feature set with cutting-edge developments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653121" y="2259080"/>
            <a:ext cx="6497955" cy="8229600"/>
          </a:xfrm>
          <a:custGeom>
            <a:avLst/>
            <a:gdLst/>
            <a:ahLst/>
            <a:cxnLst/>
            <a:rect l="l" t="t" r="r" b="b"/>
            <a:pathLst>
              <a:path w="6497955" h="8229600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381884" y="2796314"/>
            <a:ext cx="6341458" cy="9441377"/>
          </a:xfrm>
          <a:custGeom>
            <a:avLst/>
            <a:gdLst/>
            <a:ahLst/>
            <a:cxnLst/>
            <a:rect l="l" t="t" r="r" b="b"/>
            <a:pathLst>
              <a:path w="6341458" h="9441377">
                <a:moveTo>
                  <a:pt x="0" y="0"/>
                </a:moveTo>
                <a:lnTo>
                  <a:pt x="6341459" y="0"/>
                </a:lnTo>
                <a:lnTo>
                  <a:pt x="6341459" y="9441377"/>
                </a:lnTo>
                <a:lnTo>
                  <a:pt x="0" y="9441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4420795"/>
            <a:ext cx="9860907" cy="221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sz="15937" b="1" spc="-55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0889607" y="1028700"/>
            <a:ext cx="7755612" cy="9472503"/>
          </a:xfrm>
          <a:custGeom>
            <a:avLst/>
            <a:gdLst/>
            <a:ahLst/>
            <a:cxnLst/>
            <a:rect l="l" t="t" r="r" b="b"/>
            <a:pathLst>
              <a:path w="7755612" h="9472503">
                <a:moveTo>
                  <a:pt x="7755612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2" y="9472503"/>
                </a:lnTo>
                <a:lnTo>
                  <a:pt x="7755612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41492" y="3432870"/>
            <a:ext cx="12443722" cy="531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Teamname : Job Hunters</a:t>
            </a:r>
          </a:p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Team reference number KURU2500078</a:t>
            </a:r>
          </a:p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Mukesh A (AI &amp; DS Dept)</a:t>
            </a:r>
          </a:p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Panimalar Engineering college</a:t>
            </a:r>
          </a:p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Kesav M (AI &amp; DS Dept)</a:t>
            </a:r>
          </a:p>
          <a:p>
            <a:pPr algn="l">
              <a:lnSpc>
                <a:spcPts val="5289"/>
              </a:lnSpc>
            </a:pPr>
            <a:r>
              <a:rPr lang="en-US" sz="37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Panimalar Engineering college</a:t>
            </a:r>
          </a:p>
          <a:p>
            <a:pPr algn="l">
              <a:lnSpc>
                <a:spcPts val="5289"/>
              </a:lnSpc>
            </a:pPr>
            <a:endParaRPr lang="en-US" sz="377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289"/>
              </a:lnSpc>
            </a:pPr>
            <a:endParaRPr lang="en-US" sz="377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0719247" y="1389602"/>
            <a:ext cx="7755612" cy="9472503"/>
          </a:xfrm>
          <a:custGeom>
            <a:avLst/>
            <a:gdLst/>
            <a:ahLst/>
            <a:cxnLst/>
            <a:rect l="l" t="t" r="r" b="b"/>
            <a:pathLst>
              <a:path w="7755612" h="9472503">
                <a:moveTo>
                  <a:pt x="7755611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1" y="9472503"/>
                </a:lnTo>
                <a:lnTo>
                  <a:pt x="775561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51877" y="962025"/>
            <a:ext cx="10932363" cy="468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33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 Core Focus:  AI-Powered Career Enhancement</a:t>
            </a:r>
          </a:p>
          <a:p>
            <a:pPr algn="l">
              <a:lnSpc>
                <a:spcPts val="4646"/>
              </a:lnSpc>
            </a:pPr>
            <a:r>
              <a:rPr lang="en-US" sz="33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 Overall Theme:</a:t>
            </a:r>
          </a:p>
          <a:p>
            <a:pPr algn="l">
              <a:lnSpc>
                <a:spcPts val="4646"/>
              </a:lnSpc>
            </a:pPr>
            <a:r>
              <a:rPr lang="en-US" sz="33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CareerBoost AI leverages artificial intelligence to help individuals improve their career prospects and professional development through personalized insights, AI-driven coaching, and community support.</a:t>
            </a:r>
          </a:p>
          <a:p>
            <a:pPr algn="l">
              <a:lnSpc>
                <a:spcPts val="4646"/>
              </a:lnSpc>
            </a:pPr>
            <a:endParaRPr lang="en-US" sz="33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0719247" y="1389602"/>
            <a:ext cx="7755612" cy="9472503"/>
          </a:xfrm>
          <a:custGeom>
            <a:avLst/>
            <a:gdLst/>
            <a:ahLst/>
            <a:cxnLst/>
            <a:rect l="l" t="t" r="r" b="b"/>
            <a:pathLst>
              <a:path w="7755612" h="9472503">
                <a:moveTo>
                  <a:pt x="7755611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1" y="9472503"/>
                </a:lnTo>
                <a:lnTo>
                  <a:pt x="775561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46373" y="161860"/>
            <a:ext cx="17595254" cy="9580137"/>
          </a:xfrm>
          <a:custGeom>
            <a:avLst/>
            <a:gdLst/>
            <a:ahLst/>
            <a:cxnLst/>
            <a:rect l="l" t="t" r="r" b="b"/>
            <a:pathLst>
              <a:path w="17595254" h="9580137">
                <a:moveTo>
                  <a:pt x="0" y="0"/>
                </a:moveTo>
                <a:lnTo>
                  <a:pt x="17595254" y="0"/>
                </a:lnTo>
                <a:lnTo>
                  <a:pt x="17595254" y="9580138"/>
                </a:lnTo>
                <a:lnTo>
                  <a:pt x="0" y="958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474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84990" y="686268"/>
            <a:ext cx="17918019" cy="8847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💡 Skill Gap Analysis – Identifies skill gaps and provides personalized recommendations.</a:t>
            </a:r>
          </a:p>
          <a:p>
            <a:pPr algn="l">
              <a:lnSpc>
                <a:spcPts val="4675"/>
              </a:lnSpc>
            </a:pPr>
            <a:endParaRPr lang="en-US" sz="333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🎤 AI Interviewer – Simulates interviews, analyzes responses, and gives real-time feedback.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📜 AI Self-Introduction – Generates compelling self-intros tailored to job roles.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 PortfolioPro – Helps users build an online portfolio with personalized career guidance.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🔗 LinkedIn Roast – Audits LinkedIn profiles and suggests improvements.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75"/>
              </a:lnSpc>
            </a:pPr>
            <a:r>
              <a:rPr lang="en-US" sz="33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 GitHub Roast – Provides constructive feedback on GitHub projects and code quality.</a:t>
            </a:r>
          </a:p>
          <a:p>
            <a:pPr algn="l">
              <a:lnSpc>
                <a:spcPts val="4675"/>
              </a:lnSpc>
            </a:pPr>
            <a:endParaRPr lang="en-US" sz="333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79787" y="497936"/>
            <a:ext cx="16775870" cy="883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🤖 Code Companion – AI-powered coding assistant for debugging, refactoring, and best practices.</a:t>
            </a:r>
          </a:p>
          <a:p>
            <a:pPr algn="l">
              <a:lnSpc>
                <a:spcPts val="4377"/>
              </a:lnSpc>
            </a:pPr>
            <a:endParaRPr lang="en-US" sz="312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🌍 Dev Connect – A developer community for networking, collaboration, and peer programming.</a:t>
            </a:r>
          </a:p>
          <a:p>
            <a:pPr algn="l">
              <a:lnSpc>
                <a:spcPts val="4377"/>
              </a:lnSpc>
            </a:pPr>
            <a:endParaRPr lang="en-US" sz="312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🎙 Voice-to-Voice Bot – AI-powered conversational assistant for interview prep and career advice.</a:t>
            </a:r>
          </a:p>
          <a:p>
            <a:pPr algn="l">
              <a:lnSpc>
                <a:spcPts val="4377"/>
              </a:lnSpc>
            </a:pPr>
            <a:endParaRPr lang="en-US" sz="312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🦮 Video-Based Assistance – AI-driven support for visually impaired users through computer vision and audio feedback.</a:t>
            </a:r>
          </a:p>
          <a:p>
            <a:pPr algn="l">
              <a:lnSpc>
                <a:spcPts val="4377"/>
              </a:lnSpc>
            </a:pPr>
            <a:endParaRPr lang="en-US" sz="312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📄 AI Resume Analysis – Optimizes resumes with ATS compatibility, keyword suggestions, and experience impact analysis.</a:t>
            </a:r>
          </a:p>
          <a:p>
            <a:pPr algn="l">
              <a:lnSpc>
                <a:spcPts val="4377"/>
              </a:lnSpc>
            </a:pPr>
            <a:r>
              <a:rPr lang="en-US" sz="312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377"/>
              </a:lnSpc>
            </a:pPr>
            <a:endParaRPr lang="en-US" sz="3127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93033" y="1134368"/>
            <a:ext cx="17501934" cy="8018264"/>
          </a:xfrm>
          <a:custGeom>
            <a:avLst/>
            <a:gdLst/>
            <a:ahLst/>
            <a:cxnLst/>
            <a:rect l="l" t="t" r="r" b="b"/>
            <a:pathLst>
              <a:path w="17501934" h="8018264">
                <a:moveTo>
                  <a:pt x="0" y="0"/>
                </a:moveTo>
                <a:lnTo>
                  <a:pt x="17501934" y="0"/>
                </a:lnTo>
                <a:lnTo>
                  <a:pt x="17501934" y="8018264"/>
                </a:lnTo>
                <a:lnTo>
                  <a:pt x="0" y="80182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90256" y="487872"/>
            <a:ext cx="16707488" cy="9005829"/>
          </a:xfrm>
          <a:custGeom>
            <a:avLst/>
            <a:gdLst/>
            <a:ahLst/>
            <a:cxnLst/>
            <a:rect l="l" t="t" r="r" b="b"/>
            <a:pathLst>
              <a:path w="16707488" h="9005829">
                <a:moveTo>
                  <a:pt x="0" y="0"/>
                </a:moveTo>
                <a:lnTo>
                  <a:pt x="16707488" y="0"/>
                </a:lnTo>
                <a:lnTo>
                  <a:pt x="16707488" y="9005829"/>
                </a:lnTo>
                <a:lnTo>
                  <a:pt x="0" y="9005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14350" y="9883238"/>
            <a:ext cx="21040117" cy="3086100"/>
            <a:chOff x="0" y="0"/>
            <a:chExt cx="554143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70447" y="719116"/>
            <a:ext cx="16388853" cy="8848767"/>
          </a:xfrm>
          <a:custGeom>
            <a:avLst/>
            <a:gdLst/>
            <a:ahLst/>
            <a:cxnLst/>
            <a:rect l="l" t="t" r="r" b="b"/>
            <a:pathLst>
              <a:path w="16388853" h="8848767">
                <a:moveTo>
                  <a:pt x="0" y="0"/>
                </a:moveTo>
                <a:lnTo>
                  <a:pt x="16388853" y="0"/>
                </a:lnTo>
                <a:lnTo>
                  <a:pt x="16388853" y="8848768"/>
                </a:lnTo>
                <a:lnTo>
                  <a:pt x="0" y="8848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Custom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Arial</vt:lpstr>
      <vt:lpstr>Helvetica World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Boost AI</dc:title>
  <cp:lastModifiedBy>Kamesh123</cp:lastModifiedBy>
  <cp:revision>2</cp:revision>
  <dcterms:created xsi:type="dcterms:W3CDTF">2006-08-16T00:00:00Z</dcterms:created>
  <dcterms:modified xsi:type="dcterms:W3CDTF">2025-02-27T06:36:14Z</dcterms:modified>
  <dc:identifier>DAGgRZeDwJI</dc:identifier>
</cp:coreProperties>
</file>