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E40B-475B-7CC9-026A-C5684ED6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50A2B-A6BD-2654-6374-FFF16842A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32EAF-A9FD-EDEB-2FC5-7E18A0C3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3128-BE0A-B983-12D2-63D4A116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E58C-8CBE-30E4-9EA1-81A89C83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1C89-2FCD-542C-F8C1-B58EAC97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D4AD-7029-89C3-3C59-24248B0A5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5738-975F-F703-2B55-CDF12D09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67BF-5646-0E5E-6375-A402A0F2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9FCA-1084-9211-DA18-B51F7C41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80C6C-AEA7-4197-2FD4-27B045D7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B4B36-FC17-FFF6-D765-1D2FF5AB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BDB0-A7C6-D734-A1C2-24813881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0ED3-D3BC-E624-D247-7AB64D58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C81C-B4CA-E182-3D09-7F96186E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1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E2D2-20EB-2358-12AF-F6AC3682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4AAF-D12F-2AD0-73E7-56A9EC6B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8FB9-9877-E6E2-4EE5-E801EEAE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59A23-B3DD-7DA9-345D-FD4855D2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27CC-92EF-8739-5221-851C07D9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0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A8B6-E92C-5D82-6025-2ED93E30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7B44-78E3-038D-6187-3CC195C1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2CD0-3E70-5127-5443-05206958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1520-0004-AAFF-1D9D-87F6DF4D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A4BD-3E07-7ACE-E9E2-6F16EA4D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FAF8-3E00-78C2-FBC0-FE4CF81F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AC35-BFD9-4C60-A843-1D7A0BF18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7067-D62F-5805-3BFE-37C1FD4EC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BB622-50F7-C9F4-AAF2-4AD3E403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87ACB-21AA-0A54-5D04-D5BEFFA8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2B540-C669-6F7A-A931-D3461EEF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1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AF86-97E7-3931-AFEC-0FAB3D35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6BDC4-D0E8-A4BB-4A2C-FFF397B7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7C93-B64A-3372-AE9E-620F5E04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DFB1-2CFD-0ED2-246F-2397E7A46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6A717-381D-7548-EDFE-3FE101AAF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3770C-81F5-62B4-1A98-32A585A4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9BCCD-EC08-0A8D-88A9-8E948DC1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55098-3DFA-AC07-08E5-5CD51E91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7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6BA-7483-1E7E-61E7-678044F9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864C0-5416-5023-BA06-1362302C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BD00D-7AF3-4A64-923A-5695E11A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8BE1D-6614-D3D8-5AF1-EF516AB8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29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44641-ED60-880E-B70D-ED2C7BA0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5BE00-D086-8738-5E3B-BA81E8BE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BA50-25C4-D785-8243-6F738C62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4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902D-A289-72A2-8B32-5820B04F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3734-C3E9-9D3C-369C-86C04A70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11556-A1C8-1387-1BB7-6FAB33381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65857-3876-962D-4ECD-C934EB31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449B0-FE62-DCD6-ACFA-109D2B29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881E-F03D-0E71-426E-D7550D95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70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6197-8D07-CE34-BC5D-272113C5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35A14-2A8F-7A0F-1FE5-2AA4997C6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10C72-2FF5-B3C3-046E-E315331D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5F50-4433-F18C-A82C-7B8CFA45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3597B-1D35-0804-AD54-8F8BA041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CC3A6-439F-ABE4-4034-F37A424E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3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65BC0-878E-83B6-28D9-5DE99954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CF5A4-6CAC-B299-A712-09D2B5C50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DA06-5D3E-A2A5-02FA-60580836B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0EE4D-8325-477D-8D56-CBD3EB270033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DEE6-B868-9907-110F-B06B1C604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80AC-1417-BD14-812A-967B08D40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D5E1F-93F1-4469-B7F2-DFAB9C8F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6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18C9-19A5-39E3-F7AE-0F79330D6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091D8-6596-CAC6-8D13-ED1E22F1B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FCBD9104-B342-0C5A-4A95-1EC3CAF0B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D5D2-5295-77D2-B499-8122DE4F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420C-DE51-73AE-F0C7-706D20EB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0CBCD-57C3-F73A-C7D6-9DA76219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2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AF0B-53A7-306F-CA3C-CD3CDFD3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8872-FF8E-8129-CAF4-DF2E9828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CB976-4ED1-BF0F-F34D-077BAA1D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4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33A2-6EC6-1547-4EF1-B3E79247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77B3-BA05-9B8D-E35C-1D6F4FC3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A9582-EFDF-074F-0060-B3CBBCCE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_•Akshat Vaish•_</dc:creator>
  <cp:lastModifiedBy>_•Akshat Vaish•_</cp:lastModifiedBy>
  <cp:revision>1</cp:revision>
  <dcterms:created xsi:type="dcterms:W3CDTF">2024-09-01T09:23:27Z</dcterms:created>
  <dcterms:modified xsi:type="dcterms:W3CDTF">2024-09-01T09:26:41Z</dcterms:modified>
</cp:coreProperties>
</file>