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99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KSHAY1ST/aicte-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789709" y="4586365"/>
            <a:ext cx="10308003" cy="1631216"/>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 Akshay Raj</a:t>
            </a:r>
          </a:p>
          <a:p>
            <a:pPr algn="ctr"/>
            <a:r>
              <a:rPr lang="en-US" sz="2000" b="1" dirty="0">
                <a:solidFill>
                  <a:schemeClr val="accent1">
                    <a:lumMod val="75000"/>
                  </a:schemeClr>
                </a:solidFill>
                <a:latin typeface="Arial"/>
                <a:cs typeface="Arial"/>
              </a:rPr>
              <a:t>Student Name : Akshay Raj</a:t>
            </a:r>
          </a:p>
          <a:p>
            <a:pPr algn="ctr"/>
            <a:r>
              <a:rPr lang="en-US" sz="2000" b="1" dirty="0">
                <a:solidFill>
                  <a:schemeClr val="accent1">
                    <a:lumMod val="75000"/>
                  </a:schemeClr>
                </a:solidFill>
                <a:latin typeface="Arial"/>
                <a:cs typeface="Arial"/>
              </a:rPr>
              <a:t>College Name &amp; Department : sardar </a:t>
            </a:r>
            <a:r>
              <a:rPr lang="en-US" sz="2000" b="1" dirty="0" err="1">
                <a:solidFill>
                  <a:schemeClr val="accent1">
                    <a:lumMod val="75000"/>
                  </a:schemeClr>
                </a:solidFill>
                <a:latin typeface="Arial"/>
                <a:cs typeface="Arial"/>
              </a:rPr>
              <a:t>patel</a:t>
            </a:r>
            <a:r>
              <a:rPr lang="en-US" sz="2000" b="1" dirty="0">
                <a:solidFill>
                  <a:schemeClr val="accent1">
                    <a:lumMod val="75000"/>
                  </a:schemeClr>
                </a:solidFill>
                <a:latin typeface="Arial"/>
                <a:cs typeface="Arial"/>
              </a:rPr>
              <a:t> university of </a:t>
            </a:r>
          </a:p>
          <a:p>
            <a:pPr algn="ct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police,security</a:t>
            </a:r>
            <a:r>
              <a:rPr lang="en-US" sz="2000" b="1" dirty="0">
                <a:solidFill>
                  <a:schemeClr val="accent1">
                    <a:lumMod val="75000"/>
                  </a:schemeClr>
                </a:solidFill>
                <a:latin typeface="Arial"/>
                <a:cs typeface="Arial"/>
              </a:rPr>
              <a:t> &amp;criminal justice, jodhpur (DOCAPS)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IN" sz="3200" dirty="0">
                <a:solidFill>
                  <a:srgbClr val="0F0F0F"/>
                </a:solidFill>
                <a:ea typeface="+mn-lt"/>
                <a:cs typeface="+mn-lt"/>
              </a:rPr>
              <a:t>Designing a secure steganography system to hide sensitive information within digital media.</a:t>
            </a:r>
          </a:p>
          <a:p>
            <a:r>
              <a:rPr lang="en-IN" sz="3200" dirty="0">
                <a:solidFill>
                  <a:srgbClr val="0F0F0F"/>
                </a:solidFill>
                <a:ea typeface="+mn-lt"/>
                <a:cs typeface="+mn-lt"/>
              </a:rPr>
              <a:t>Ensuring high embedding capacity , low </a:t>
            </a:r>
            <a:r>
              <a:rPr lang="en-IN" sz="3200" dirty="0" err="1">
                <a:solidFill>
                  <a:srgbClr val="0F0F0F"/>
                </a:solidFill>
                <a:ea typeface="+mn-lt"/>
                <a:cs typeface="+mn-lt"/>
              </a:rPr>
              <a:t>distoration</a:t>
            </a:r>
            <a:r>
              <a:rPr lang="en-IN" sz="3200" dirty="0">
                <a:solidFill>
                  <a:srgbClr val="0F0F0F"/>
                </a:solidFill>
                <a:ea typeface="+mn-lt"/>
                <a:cs typeface="+mn-lt"/>
              </a:rPr>
              <a:t> and robustness against detection.</a:t>
            </a:r>
          </a:p>
          <a:p>
            <a:r>
              <a:rPr lang="en-IN" sz="3200" dirty="0">
                <a:solidFill>
                  <a:srgbClr val="0F0F0F"/>
                </a:solidFill>
                <a:ea typeface="+mn-lt"/>
                <a:cs typeface="+mn-lt"/>
              </a:rPr>
              <a:t>Protect against  unauthorized access and tampering.</a:t>
            </a:r>
          </a:p>
          <a:p>
            <a:r>
              <a:rPr lang="en-IN" sz="3200" dirty="0">
                <a:solidFill>
                  <a:srgbClr val="0F0F0F"/>
                </a:solidFill>
                <a:ea typeface="+mn-lt"/>
                <a:cs typeface="+mn-lt"/>
              </a:rPr>
              <a:t>Develop an efficient algorithm to embed and extract hidden data.</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3200" dirty="0"/>
              <a:t>Programming language used – python</a:t>
            </a:r>
          </a:p>
          <a:p>
            <a:r>
              <a:rPr lang="en-IN" sz="3200" dirty="0" err="1"/>
              <a:t>Opertaing</a:t>
            </a:r>
            <a:r>
              <a:rPr lang="en-IN" sz="3200" dirty="0"/>
              <a:t> system – windows</a:t>
            </a:r>
          </a:p>
          <a:p>
            <a:r>
              <a:rPr lang="en-IN" sz="3200" dirty="0"/>
              <a:t>Library used – CV2 </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Innovative use of technology</a:t>
            </a:r>
          </a:p>
          <a:p>
            <a:r>
              <a:rPr lang="en-IN" sz="1800" b="1" dirty="0">
                <a:solidFill>
                  <a:srgbClr val="0F0F0F"/>
                </a:solidFill>
              </a:rPr>
              <a:t>Real world relevance (Data security, practical applications)</a:t>
            </a:r>
          </a:p>
          <a:p>
            <a:r>
              <a:rPr lang="en-IN" sz="1800" b="1" dirty="0">
                <a:solidFill>
                  <a:srgbClr val="0F0F0F"/>
                </a:solidFill>
              </a:rPr>
              <a:t>Visual Appeal (image </a:t>
            </a:r>
            <a:r>
              <a:rPr lang="en-IN" sz="1800" b="1" dirty="0" err="1">
                <a:solidFill>
                  <a:srgbClr val="0F0F0F"/>
                </a:solidFill>
              </a:rPr>
              <a:t>manuplation</a:t>
            </a:r>
            <a:r>
              <a:rPr lang="en-IN" sz="1800" b="1" dirty="0">
                <a:solidFill>
                  <a:srgbClr val="0F0F0F"/>
                </a:solidFill>
              </a:rPr>
              <a:t> , before &amp; after comparison)</a:t>
            </a:r>
          </a:p>
          <a:p>
            <a:r>
              <a:rPr lang="en-IN" sz="1800" b="1" dirty="0">
                <a:solidFill>
                  <a:srgbClr val="0F0F0F"/>
                </a:solidFill>
              </a:rPr>
              <a:t>Simplicity and accessibility</a:t>
            </a:r>
          </a:p>
          <a:p>
            <a:r>
              <a:rPr lang="en-IN" sz="1800" b="1" dirty="0">
                <a:solidFill>
                  <a:srgbClr val="0F0F0F"/>
                </a:solidFill>
              </a:rPr>
              <a:t>Potential for expansion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End users can be the following:</a:t>
            </a:r>
          </a:p>
          <a:p>
            <a:r>
              <a:rPr lang="en-IN" dirty="0"/>
              <a:t>Military</a:t>
            </a:r>
          </a:p>
          <a:p>
            <a:r>
              <a:rPr lang="en-IN" dirty="0"/>
              <a:t>Security </a:t>
            </a:r>
            <a:r>
              <a:rPr lang="en-IN" dirty="0" err="1"/>
              <a:t>counsultant</a:t>
            </a:r>
            <a:endParaRPr lang="en-IN" dirty="0"/>
          </a:p>
          <a:p>
            <a:r>
              <a:rPr lang="en-IN" dirty="0"/>
              <a:t>An organization</a:t>
            </a:r>
          </a:p>
          <a:p>
            <a:r>
              <a:rPr lang="en-IN" dirty="0"/>
              <a:t>Banking sector</a:t>
            </a:r>
          </a:p>
          <a:p>
            <a:r>
              <a:rPr lang="en-IN" dirty="0"/>
              <a:t>Spies etc.</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Description automatically generated">
            <a:extLst>
              <a:ext uri="{FF2B5EF4-FFF2-40B4-BE49-F238E27FC236}">
                <a16:creationId xmlns:a16="http://schemas.microsoft.com/office/drawing/2014/main" id="{CFF5B8E2-B904-048F-C3CF-A66A849705B2}"/>
              </a:ext>
            </a:extLst>
          </p:cNvPr>
          <p:cNvPicPr>
            <a:picLocks noGrp="1" noChangeAspect="1"/>
          </p:cNvPicPr>
          <p:nvPr>
            <p:ph idx="1"/>
          </p:nvPr>
        </p:nvPicPr>
        <p:blipFill>
          <a:blip r:embed="rId2"/>
          <a:stretch>
            <a:fillRect/>
          </a:stretch>
        </p:blipFill>
        <p:spPr>
          <a:xfrm>
            <a:off x="923380" y="1769341"/>
            <a:ext cx="3575884" cy="2740314"/>
          </a:xfrm>
        </p:spPr>
      </p:pic>
      <p:pic>
        <p:nvPicPr>
          <p:cNvPr id="7" name="Picture 6">
            <a:extLst>
              <a:ext uri="{FF2B5EF4-FFF2-40B4-BE49-F238E27FC236}">
                <a16:creationId xmlns:a16="http://schemas.microsoft.com/office/drawing/2014/main" id="{E9257D5D-3D20-E1F7-6755-D1F7A39B4B44}"/>
              </a:ext>
            </a:extLst>
          </p:cNvPr>
          <p:cNvPicPr>
            <a:picLocks noChangeAspect="1"/>
          </p:cNvPicPr>
          <p:nvPr/>
        </p:nvPicPr>
        <p:blipFill>
          <a:blip r:embed="rId3"/>
          <a:stretch>
            <a:fillRect/>
          </a:stretch>
        </p:blipFill>
        <p:spPr>
          <a:xfrm>
            <a:off x="3096491" y="5002293"/>
            <a:ext cx="5309754" cy="114316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5463D88F-39CA-7D28-E4D9-45985AD7DEFF}"/>
              </a:ext>
            </a:extLst>
          </p:cNvPr>
          <p:cNvPicPr>
            <a:picLocks noChangeAspect="1"/>
          </p:cNvPicPr>
          <p:nvPr/>
        </p:nvPicPr>
        <p:blipFill>
          <a:blip r:embed="rId4"/>
          <a:stretch>
            <a:fillRect/>
          </a:stretch>
        </p:blipFill>
        <p:spPr>
          <a:xfrm>
            <a:off x="7142717" y="1855707"/>
            <a:ext cx="4551219" cy="271186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Stenography is a vital skill that enables the rapid transcription of spoken words into written form. It is used across various fields including legal proceedings, media reporting, and office administration. This technique relies on specialized shorthand systems that significantly speed up writing processes compared to traditional longhand. Despite advancements in technology, stenography remains an indispensable tool for real-time documentation and verbatim record-keeping. Its precision, efficiency, and adaptability to different professional environments underscore its enduring relevance and importance.</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https://github.com/AKSHAY1ST/aicte-project</a:t>
            </a:r>
            <a:r>
              <a:rPr lang="en-IN">
                <a:hlinkClick r:id="rId2"/>
              </a:rPr>
              <a:t>.git</a:t>
            </a:r>
            <a:r>
              <a:rPr lang="en-IN"/>
              <a:t> </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781</TotalTime>
  <Words>272</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Akshay Raj</cp:lastModifiedBy>
  <cp:revision>28</cp:revision>
  <dcterms:created xsi:type="dcterms:W3CDTF">2021-05-26T16:50:10Z</dcterms:created>
  <dcterms:modified xsi:type="dcterms:W3CDTF">2025-02-26T20:15:13Z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