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48"/>
  </p:notesMasterIdLst>
  <p:sldIdLst>
    <p:sldId id="256" r:id="rId2"/>
    <p:sldId id="257" r:id="rId3"/>
    <p:sldId id="323" r:id="rId4"/>
    <p:sldId id="316" r:id="rId5"/>
    <p:sldId id="300" r:id="rId6"/>
    <p:sldId id="299" r:id="rId7"/>
    <p:sldId id="297" r:id="rId8"/>
    <p:sldId id="332" r:id="rId9"/>
    <p:sldId id="301" r:id="rId10"/>
    <p:sldId id="303" r:id="rId11"/>
    <p:sldId id="334" r:id="rId12"/>
    <p:sldId id="298" r:id="rId13"/>
    <p:sldId id="304" r:id="rId14"/>
    <p:sldId id="305" r:id="rId15"/>
    <p:sldId id="336" r:id="rId16"/>
    <p:sldId id="306" r:id="rId17"/>
    <p:sldId id="335" r:id="rId18"/>
    <p:sldId id="330" r:id="rId19"/>
    <p:sldId id="331" r:id="rId20"/>
    <p:sldId id="314" r:id="rId21"/>
    <p:sldId id="315" r:id="rId22"/>
    <p:sldId id="317" r:id="rId23"/>
    <p:sldId id="328" r:id="rId24"/>
    <p:sldId id="337" r:id="rId25"/>
    <p:sldId id="322" r:id="rId26"/>
    <p:sldId id="311" r:id="rId27"/>
    <p:sldId id="318" r:id="rId28"/>
    <p:sldId id="321" r:id="rId29"/>
    <p:sldId id="319" r:id="rId30"/>
    <p:sldId id="324" r:id="rId31"/>
    <p:sldId id="320" r:id="rId32"/>
    <p:sldId id="325" r:id="rId33"/>
    <p:sldId id="309" r:id="rId34"/>
    <p:sldId id="329" r:id="rId35"/>
    <p:sldId id="313" r:id="rId36"/>
    <p:sldId id="308" r:id="rId37"/>
    <p:sldId id="338" r:id="rId38"/>
    <p:sldId id="339" r:id="rId39"/>
    <p:sldId id="342" r:id="rId40"/>
    <p:sldId id="340" r:id="rId41"/>
    <p:sldId id="341" r:id="rId42"/>
    <p:sldId id="326" r:id="rId43"/>
    <p:sldId id="312" r:id="rId44"/>
    <p:sldId id="310" r:id="rId45"/>
    <p:sldId id="327" r:id="rId46"/>
    <p:sldId id="278" r:id="rId47"/>
  </p:sldIdLst>
  <p:sldSz cx="9144000" cy="5143500" type="screen16x9"/>
  <p:notesSz cx="6858000" cy="9144000"/>
  <p:embeddedFontLst>
    <p:embeddedFont>
      <p:font typeface="Agency FB" panose="020B0503020202020204" pitchFamily="34" charset="0"/>
      <p:regular r:id="rId49"/>
      <p:bold r:id="rId50"/>
    </p:embeddedFont>
    <p:embeddedFont>
      <p:font typeface="Bahnschrift Condensed" panose="020B0502040204020203" pitchFamily="34" charset="0"/>
      <p:regular r:id="rId51"/>
      <p:bold r:id="rId52"/>
    </p:embeddedFont>
    <p:embeddedFont>
      <p:font typeface="Roboto Slab" panose="020B0604020202020204" charset="0"/>
      <p:regular r:id="rId53"/>
      <p:bold r:id="rId54"/>
    </p:embeddedFont>
    <p:embeddedFont>
      <p:font typeface="Segoe UI Emoji" panose="020B0502040204020203" pitchFamily="34" charset="0"/>
      <p:regular r:id="rId55"/>
    </p:embeddedFont>
    <p:embeddedFont>
      <p:font typeface="Source Sans Pro" panose="020B0503030403020204" pitchFamily="34"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DDF5"/>
    <a:srgbClr val="D4FAFF"/>
    <a:srgbClr val="BFDFF2"/>
    <a:srgbClr val="A9D9F5"/>
    <a:srgbClr val="D2E9F7"/>
    <a:srgbClr val="84CCF5"/>
    <a:srgbClr val="2CAEBF"/>
    <a:srgbClr val="A0D9FA"/>
    <a:srgbClr val="37B6C4"/>
    <a:srgbClr val="00F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E13ED0-1BE3-525F-4D60-26CC212F38EA}" v="376" dt="2022-01-18T06:15:48.976"/>
    <p1510:client id="{2FB74DA9-D2F9-96BD-A2EC-028E01ABF131}" v="121" dt="2022-01-17T17:47:34.039"/>
    <p1510:client id="{4CD6ED61-1E06-18DE-5C57-914CB3B29696}" v="277" dt="2022-01-18T06:24:58.313"/>
    <p1510:client id="{5F69D46B-4A95-2EBE-CE0E-25C9376727B0}" v="2086" dt="2022-01-16T11:08:11.309"/>
    <p1510:client id="{6541C34E-3F55-E955-B2A4-40A217307224}" v="6" dt="2022-01-18T03:33:21.770"/>
    <p1510:client id="{80933EE3-8D05-4DD0-193C-36198A858475}" v="1600" dt="2022-01-18T07:17:34.175"/>
    <p1510:client id="{9C610BF9-E2EC-7375-346E-F2BF4248A9B0}" v="8" dt="2022-01-18T07:06:52.949"/>
    <p1510:client id="{A0AFAADE-84E9-2EC0-EFDA-A538E490B449}" v="726" dt="2022-01-18T06:52:01.161"/>
    <p1510:client id="{BB262704-D304-10E0-EE5E-2D3A5410951E}" v="1" dt="2022-01-18T10:21:11.348"/>
    <p1510:client id="{C12341D2-9AF0-E629-A29F-9605E54081BC}" v="66" dt="2022-01-18T03:54:27.685"/>
    <p1510:client id="{D8649EEA-2AC7-BC77-D18D-5E2888CA36A1}" v="1264" dt="2022-01-18T05:56:36.025"/>
  </p1510:revLst>
</p1510:revInfo>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font" Target="fonts/font7.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font" Target="fonts/font10.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font" Target="fonts/font8.fntdata"/><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font" Target="fonts/font9.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nta Sai Akshay - [CB.EN.U4AIE20040]" userId="S::cb.en.u4aie20040@cb.students.amrita.edu::ba6ef436-a4e9-4d6f-a9ed-df71b79fab3c" providerId="AD" clId="Web-{C12341D2-9AF0-E629-A29F-9605E54081BC}"/>
    <pc:docChg chg="delSld modSld">
      <pc:chgData name="Menta Sai Akshay - [CB.EN.U4AIE20040]" userId="S::cb.en.u4aie20040@cb.students.amrita.edu::ba6ef436-a4e9-4d6f-a9ed-df71b79fab3c" providerId="AD" clId="Web-{C12341D2-9AF0-E629-A29F-9605E54081BC}" dt="2022-01-18T03:54:27.685" v="64"/>
      <pc:docMkLst>
        <pc:docMk/>
      </pc:docMkLst>
      <pc:sldChg chg="del">
        <pc:chgData name="Menta Sai Akshay - [CB.EN.U4AIE20040]" userId="S::cb.en.u4aie20040@cb.students.amrita.edu::ba6ef436-a4e9-4d6f-a9ed-df71b79fab3c" providerId="AD" clId="Web-{C12341D2-9AF0-E629-A29F-9605E54081BC}" dt="2022-01-18T03:54:27.685" v="64"/>
        <pc:sldMkLst>
          <pc:docMk/>
          <pc:sldMk cId="0" sldId="258"/>
        </pc:sldMkLst>
      </pc:sldChg>
      <pc:sldChg chg="del">
        <pc:chgData name="Menta Sai Akshay - [CB.EN.U4AIE20040]" userId="S::cb.en.u4aie20040@cb.students.amrita.edu::ba6ef436-a4e9-4d6f-a9ed-df71b79fab3c" providerId="AD" clId="Web-{C12341D2-9AF0-E629-A29F-9605E54081BC}" dt="2022-01-18T03:54:25.559" v="63"/>
        <pc:sldMkLst>
          <pc:docMk/>
          <pc:sldMk cId="0" sldId="259"/>
        </pc:sldMkLst>
      </pc:sldChg>
      <pc:sldChg chg="del">
        <pc:chgData name="Menta Sai Akshay - [CB.EN.U4AIE20040]" userId="S::cb.en.u4aie20040@cb.students.amrita.edu::ba6ef436-a4e9-4d6f-a9ed-df71b79fab3c" providerId="AD" clId="Web-{C12341D2-9AF0-E629-A29F-9605E54081BC}" dt="2022-01-18T03:54:23.419" v="62"/>
        <pc:sldMkLst>
          <pc:docMk/>
          <pc:sldMk cId="0" sldId="260"/>
        </pc:sldMkLst>
      </pc:sldChg>
      <pc:sldChg chg="del">
        <pc:chgData name="Menta Sai Akshay - [CB.EN.U4AIE20040]" userId="S::cb.en.u4aie20040@cb.students.amrita.edu::ba6ef436-a4e9-4d6f-a9ed-df71b79fab3c" providerId="AD" clId="Web-{C12341D2-9AF0-E629-A29F-9605E54081BC}" dt="2022-01-18T03:54:21.653" v="61"/>
        <pc:sldMkLst>
          <pc:docMk/>
          <pc:sldMk cId="0" sldId="261"/>
        </pc:sldMkLst>
      </pc:sldChg>
      <pc:sldChg chg="del">
        <pc:chgData name="Menta Sai Akshay - [CB.EN.U4AIE20040]" userId="S::cb.en.u4aie20040@cb.students.amrita.edu::ba6ef436-a4e9-4d6f-a9ed-df71b79fab3c" providerId="AD" clId="Web-{C12341D2-9AF0-E629-A29F-9605E54081BC}" dt="2022-01-18T03:54:18.809" v="60"/>
        <pc:sldMkLst>
          <pc:docMk/>
          <pc:sldMk cId="0" sldId="262"/>
        </pc:sldMkLst>
      </pc:sldChg>
      <pc:sldChg chg="del">
        <pc:chgData name="Menta Sai Akshay - [CB.EN.U4AIE20040]" userId="S::cb.en.u4aie20040@cb.students.amrita.edu::ba6ef436-a4e9-4d6f-a9ed-df71b79fab3c" providerId="AD" clId="Web-{C12341D2-9AF0-E629-A29F-9605E54081BC}" dt="2022-01-18T03:53:09.871" v="47"/>
        <pc:sldMkLst>
          <pc:docMk/>
          <pc:sldMk cId="0" sldId="263"/>
        </pc:sldMkLst>
      </pc:sldChg>
      <pc:sldChg chg="del">
        <pc:chgData name="Menta Sai Akshay - [CB.EN.U4AIE20040]" userId="S::cb.en.u4aie20040@cb.students.amrita.edu::ba6ef436-a4e9-4d6f-a9ed-df71b79fab3c" providerId="AD" clId="Web-{C12341D2-9AF0-E629-A29F-9605E54081BC}" dt="2022-01-18T03:53:07.230" v="46"/>
        <pc:sldMkLst>
          <pc:docMk/>
          <pc:sldMk cId="0" sldId="264"/>
        </pc:sldMkLst>
      </pc:sldChg>
      <pc:sldChg chg="del">
        <pc:chgData name="Menta Sai Akshay - [CB.EN.U4AIE20040]" userId="S::cb.en.u4aie20040@cb.students.amrita.edu::ba6ef436-a4e9-4d6f-a9ed-df71b79fab3c" providerId="AD" clId="Web-{C12341D2-9AF0-E629-A29F-9605E54081BC}" dt="2022-01-18T03:53:06.730" v="45"/>
        <pc:sldMkLst>
          <pc:docMk/>
          <pc:sldMk cId="0" sldId="265"/>
        </pc:sldMkLst>
      </pc:sldChg>
      <pc:sldChg chg="del">
        <pc:chgData name="Menta Sai Akshay - [CB.EN.U4AIE20040]" userId="S::cb.en.u4aie20040@cb.students.amrita.edu::ba6ef436-a4e9-4d6f-a9ed-df71b79fab3c" providerId="AD" clId="Web-{C12341D2-9AF0-E629-A29F-9605E54081BC}" dt="2022-01-18T03:53:06.293" v="44"/>
        <pc:sldMkLst>
          <pc:docMk/>
          <pc:sldMk cId="0" sldId="266"/>
        </pc:sldMkLst>
      </pc:sldChg>
      <pc:sldChg chg="del">
        <pc:chgData name="Menta Sai Akshay - [CB.EN.U4AIE20040]" userId="S::cb.en.u4aie20040@cb.students.amrita.edu::ba6ef436-a4e9-4d6f-a9ed-df71b79fab3c" providerId="AD" clId="Web-{C12341D2-9AF0-E629-A29F-9605E54081BC}" dt="2022-01-18T03:53:03.168" v="43"/>
        <pc:sldMkLst>
          <pc:docMk/>
          <pc:sldMk cId="0" sldId="267"/>
        </pc:sldMkLst>
      </pc:sldChg>
      <pc:sldChg chg="del">
        <pc:chgData name="Menta Sai Akshay - [CB.EN.U4AIE20040]" userId="S::cb.en.u4aie20040@cb.students.amrita.edu::ba6ef436-a4e9-4d6f-a9ed-df71b79fab3c" providerId="AD" clId="Web-{C12341D2-9AF0-E629-A29F-9605E54081BC}" dt="2022-01-18T03:53:01.371" v="42"/>
        <pc:sldMkLst>
          <pc:docMk/>
          <pc:sldMk cId="0" sldId="268"/>
        </pc:sldMkLst>
      </pc:sldChg>
      <pc:sldChg chg="del">
        <pc:chgData name="Menta Sai Akshay - [CB.EN.U4AIE20040]" userId="S::cb.en.u4aie20040@cb.students.amrita.edu::ba6ef436-a4e9-4d6f-a9ed-df71b79fab3c" providerId="AD" clId="Web-{C12341D2-9AF0-E629-A29F-9605E54081BC}" dt="2022-01-18T03:52:56.839" v="41"/>
        <pc:sldMkLst>
          <pc:docMk/>
          <pc:sldMk cId="0" sldId="269"/>
        </pc:sldMkLst>
      </pc:sldChg>
      <pc:sldChg chg="del">
        <pc:chgData name="Menta Sai Akshay - [CB.EN.U4AIE20040]" userId="S::cb.en.u4aie20040@cb.students.amrita.edu::ba6ef436-a4e9-4d6f-a9ed-df71b79fab3c" providerId="AD" clId="Web-{C12341D2-9AF0-E629-A29F-9605E54081BC}" dt="2022-01-18T03:52:55.308" v="40"/>
        <pc:sldMkLst>
          <pc:docMk/>
          <pc:sldMk cId="0" sldId="270"/>
        </pc:sldMkLst>
      </pc:sldChg>
      <pc:sldChg chg="del">
        <pc:chgData name="Menta Sai Akshay - [CB.EN.U4AIE20040]" userId="S::cb.en.u4aie20040@cb.students.amrita.edu::ba6ef436-a4e9-4d6f-a9ed-df71b79fab3c" providerId="AD" clId="Web-{C12341D2-9AF0-E629-A29F-9605E54081BC}" dt="2022-01-18T03:52:52.777" v="39"/>
        <pc:sldMkLst>
          <pc:docMk/>
          <pc:sldMk cId="0" sldId="271"/>
        </pc:sldMkLst>
      </pc:sldChg>
      <pc:sldChg chg="del">
        <pc:chgData name="Menta Sai Akshay - [CB.EN.U4AIE20040]" userId="S::cb.en.u4aie20040@cb.students.amrita.edu::ba6ef436-a4e9-4d6f-a9ed-df71b79fab3c" providerId="AD" clId="Web-{C12341D2-9AF0-E629-A29F-9605E54081BC}" dt="2022-01-18T03:52:50.605" v="38"/>
        <pc:sldMkLst>
          <pc:docMk/>
          <pc:sldMk cId="0" sldId="272"/>
        </pc:sldMkLst>
      </pc:sldChg>
      <pc:sldChg chg="del">
        <pc:chgData name="Menta Sai Akshay - [CB.EN.U4AIE20040]" userId="S::cb.en.u4aie20040@cb.students.amrita.edu::ba6ef436-a4e9-4d6f-a9ed-df71b79fab3c" providerId="AD" clId="Web-{C12341D2-9AF0-E629-A29F-9605E54081BC}" dt="2022-01-18T03:52:49.183" v="37"/>
        <pc:sldMkLst>
          <pc:docMk/>
          <pc:sldMk cId="0" sldId="273"/>
        </pc:sldMkLst>
      </pc:sldChg>
      <pc:sldChg chg="del">
        <pc:chgData name="Menta Sai Akshay - [CB.EN.U4AIE20040]" userId="S::cb.en.u4aie20040@cb.students.amrita.edu::ba6ef436-a4e9-4d6f-a9ed-df71b79fab3c" providerId="AD" clId="Web-{C12341D2-9AF0-E629-A29F-9605E54081BC}" dt="2022-01-18T03:52:45.402" v="36"/>
        <pc:sldMkLst>
          <pc:docMk/>
          <pc:sldMk cId="0" sldId="274"/>
        </pc:sldMkLst>
      </pc:sldChg>
      <pc:sldChg chg="del">
        <pc:chgData name="Menta Sai Akshay - [CB.EN.U4AIE20040]" userId="S::cb.en.u4aie20040@cb.students.amrita.edu::ba6ef436-a4e9-4d6f-a9ed-df71b79fab3c" providerId="AD" clId="Web-{C12341D2-9AF0-E629-A29F-9605E54081BC}" dt="2022-01-18T03:52:43.183" v="35"/>
        <pc:sldMkLst>
          <pc:docMk/>
          <pc:sldMk cId="0" sldId="275"/>
        </pc:sldMkLst>
      </pc:sldChg>
      <pc:sldChg chg="del">
        <pc:chgData name="Menta Sai Akshay - [CB.EN.U4AIE20040]" userId="S::cb.en.u4aie20040@cb.students.amrita.edu::ba6ef436-a4e9-4d6f-a9ed-df71b79fab3c" providerId="AD" clId="Web-{C12341D2-9AF0-E629-A29F-9605E54081BC}" dt="2022-01-18T03:52:38.620" v="34"/>
        <pc:sldMkLst>
          <pc:docMk/>
          <pc:sldMk cId="0" sldId="276"/>
        </pc:sldMkLst>
      </pc:sldChg>
      <pc:sldChg chg="del">
        <pc:chgData name="Menta Sai Akshay - [CB.EN.U4AIE20040]" userId="S::cb.en.u4aie20040@cb.students.amrita.edu::ba6ef436-a4e9-4d6f-a9ed-df71b79fab3c" providerId="AD" clId="Web-{C12341D2-9AF0-E629-A29F-9605E54081BC}" dt="2022-01-18T03:52:04.088" v="15"/>
        <pc:sldMkLst>
          <pc:docMk/>
          <pc:sldMk cId="0" sldId="277"/>
        </pc:sldMkLst>
      </pc:sldChg>
      <pc:sldChg chg="addSp delSp modSp">
        <pc:chgData name="Menta Sai Akshay - [CB.EN.U4AIE20040]" userId="S::cb.en.u4aie20040@cb.students.amrita.edu::ba6ef436-a4e9-4d6f-a9ed-df71b79fab3c" providerId="AD" clId="Web-{C12341D2-9AF0-E629-A29F-9605E54081BC}" dt="2022-01-18T03:54:05.919" v="59" actId="1076"/>
        <pc:sldMkLst>
          <pc:docMk/>
          <pc:sldMk cId="0" sldId="278"/>
        </pc:sldMkLst>
        <pc:spChg chg="add del">
          <ac:chgData name="Menta Sai Akshay - [CB.EN.U4AIE20040]" userId="S::cb.en.u4aie20040@cb.students.amrita.edu::ba6ef436-a4e9-4d6f-a9ed-df71b79fab3c" providerId="AD" clId="Web-{C12341D2-9AF0-E629-A29F-9605E54081BC}" dt="2022-01-18T03:53:50.418" v="54"/>
          <ac:spMkLst>
            <pc:docMk/>
            <pc:sldMk cId="0" sldId="278"/>
            <ac:spMk id="3" creationId="{CC543DAD-1BCC-452C-92CD-E3EB930889FC}"/>
          </ac:spMkLst>
        </pc:spChg>
        <pc:spChg chg="mod">
          <ac:chgData name="Menta Sai Akshay - [CB.EN.U4AIE20040]" userId="S::cb.en.u4aie20040@cb.students.amrita.edu::ba6ef436-a4e9-4d6f-a9ed-df71b79fab3c" providerId="AD" clId="Web-{C12341D2-9AF0-E629-A29F-9605E54081BC}" dt="2022-01-18T03:54:01.122" v="58" actId="14100"/>
          <ac:spMkLst>
            <pc:docMk/>
            <pc:sldMk cId="0" sldId="278"/>
            <ac:spMk id="379" creationId="{00000000-0000-0000-0000-000000000000}"/>
          </ac:spMkLst>
        </pc:spChg>
        <pc:grpChg chg="add mod">
          <ac:chgData name="Menta Sai Akshay - [CB.EN.U4AIE20040]" userId="S::cb.en.u4aie20040@cb.students.amrita.edu::ba6ef436-a4e9-4d6f-a9ed-df71b79fab3c" providerId="AD" clId="Web-{C12341D2-9AF0-E629-A29F-9605E54081BC}" dt="2022-01-18T03:54:05.919" v="59" actId="1076"/>
          <ac:grpSpMkLst>
            <pc:docMk/>
            <pc:sldMk cId="0" sldId="278"/>
            <ac:grpSpMk id="2" creationId="{F2B341C1-133F-40E8-ABDF-2A4E955E31F3}"/>
          </ac:grpSpMkLst>
        </pc:grpChg>
        <pc:grpChg chg="del">
          <ac:chgData name="Menta Sai Akshay - [CB.EN.U4AIE20040]" userId="S::cb.en.u4aie20040@cb.students.amrita.edu::ba6ef436-a4e9-4d6f-a9ed-df71b79fab3c" providerId="AD" clId="Web-{C12341D2-9AF0-E629-A29F-9605E54081BC}" dt="2022-01-18T03:52:07.901" v="17"/>
          <ac:grpSpMkLst>
            <pc:docMk/>
            <pc:sldMk cId="0" sldId="278"/>
            <ac:grpSpMk id="381" creationId="{00000000-0000-0000-0000-000000000000}"/>
          </ac:grpSpMkLst>
        </pc:grpChg>
        <pc:picChg chg="del">
          <ac:chgData name="Menta Sai Akshay - [CB.EN.U4AIE20040]" userId="S::cb.en.u4aie20040@cb.students.amrita.edu::ba6ef436-a4e9-4d6f-a9ed-df71b79fab3c" providerId="AD" clId="Web-{C12341D2-9AF0-E629-A29F-9605E54081BC}" dt="2022-01-18T03:52:05.510" v="16"/>
          <ac:picMkLst>
            <pc:docMk/>
            <pc:sldMk cId="0" sldId="278"/>
            <ac:picMk id="386" creationId="{00000000-0000-0000-0000-000000000000}"/>
          </ac:picMkLst>
        </pc:picChg>
      </pc:sldChg>
      <pc:sldChg chg="del">
        <pc:chgData name="Menta Sai Akshay - [CB.EN.U4AIE20040]" userId="S::cb.en.u4aie20040@cb.students.amrita.edu::ba6ef436-a4e9-4d6f-a9ed-df71b79fab3c" providerId="AD" clId="Web-{C12341D2-9AF0-E629-A29F-9605E54081BC}" dt="2022-01-18T03:52:00.713" v="14"/>
        <pc:sldMkLst>
          <pc:docMk/>
          <pc:sldMk cId="0" sldId="279"/>
        </pc:sldMkLst>
      </pc:sldChg>
      <pc:sldChg chg="del">
        <pc:chgData name="Menta Sai Akshay - [CB.EN.U4AIE20040]" userId="S::cb.en.u4aie20040@cb.students.amrita.edu::ba6ef436-a4e9-4d6f-a9ed-df71b79fab3c" providerId="AD" clId="Web-{C12341D2-9AF0-E629-A29F-9605E54081BC}" dt="2022-01-18T03:52:34.933" v="33"/>
        <pc:sldMkLst>
          <pc:docMk/>
          <pc:sldMk cId="0" sldId="280"/>
        </pc:sldMkLst>
      </pc:sldChg>
      <pc:sldChg chg="del">
        <pc:chgData name="Menta Sai Akshay - [CB.EN.U4AIE20040]" userId="S::cb.en.u4aie20040@cb.students.amrita.edu::ba6ef436-a4e9-4d6f-a9ed-df71b79fab3c" providerId="AD" clId="Web-{C12341D2-9AF0-E629-A29F-9605E54081BC}" dt="2022-01-18T03:51:57.885" v="13"/>
        <pc:sldMkLst>
          <pc:docMk/>
          <pc:sldMk cId="0" sldId="281"/>
        </pc:sldMkLst>
      </pc:sldChg>
      <pc:sldChg chg="del">
        <pc:chgData name="Menta Sai Akshay - [CB.EN.U4AIE20040]" userId="S::cb.en.u4aie20040@cb.students.amrita.edu::ba6ef436-a4e9-4d6f-a9ed-df71b79fab3c" providerId="AD" clId="Web-{C12341D2-9AF0-E629-A29F-9605E54081BC}" dt="2022-01-18T03:51:54.963" v="12"/>
        <pc:sldMkLst>
          <pc:docMk/>
          <pc:sldMk cId="0" sldId="282"/>
        </pc:sldMkLst>
      </pc:sldChg>
      <pc:sldChg chg="del">
        <pc:chgData name="Menta Sai Akshay - [CB.EN.U4AIE20040]" userId="S::cb.en.u4aie20040@cb.students.amrita.edu::ba6ef436-a4e9-4d6f-a9ed-df71b79fab3c" providerId="AD" clId="Web-{C12341D2-9AF0-E629-A29F-9605E54081BC}" dt="2022-01-18T03:51:51.713" v="11"/>
        <pc:sldMkLst>
          <pc:docMk/>
          <pc:sldMk cId="0" sldId="283"/>
        </pc:sldMkLst>
      </pc:sldChg>
      <pc:sldChg chg="del">
        <pc:chgData name="Menta Sai Akshay - [CB.EN.U4AIE20040]" userId="S::cb.en.u4aie20040@cb.students.amrita.edu::ba6ef436-a4e9-4d6f-a9ed-df71b79fab3c" providerId="AD" clId="Web-{C12341D2-9AF0-E629-A29F-9605E54081BC}" dt="2022-01-18T03:51:46.948" v="10"/>
        <pc:sldMkLst>
          <pc:docMk/>
          <pc:sldMk cId="0" sldId="284"/>
        </pc:sldMkLst>
      </pc:sldChg>
      <pc:sldChg chg="del">
        <pc:chgData name="Menta Sai Akshay - [CB.EN.U4AIE20040]" userId="S::cb.en.u4aie20040@cb.students.amrita.edu::ba6ef436-a4e9-4d6f-a9ed-df71b79fab3c" providerId="AD" clId="Web-{C12341D2-9AF0-E629-A29F-9605E54081BC}" dt="2022-01-18T03:51:43.494" v="9"/>
        <pc:sldMkLst>
          <pc:docMk/>
          <pc:sldMk cId="0" sldId="285"/>
        </pc:sldMkLst>
      </pc:sldChg>
      <pc:sldChg chg="del">
        <pc:chgData name="Menta Sai Akshay - [CB.EN.U4AIE20040]" userId="S::cb.en.u4aie20040@cb.students.amrita.edu::ba6ef436-a4e9-4d6f-a9ed-df71b79fab3c" providerId="AD" clId="Web-{C12341D2-9AF0-E629-A29F-9605E54081BC}" dt="2022-01-18T03:51:40.557" v="8"/>
        <pc:sldMkLst>
          <pc:docMk/>
          <pc:sldMk cId="0" sldId="286"/>
        </pc:sldMkLst>
      </pc:sldChg>
      <pc:sldChg chg="del">
        <pc:chgData name="Menta Sai Akshay - [CB.EN.U4AIE20040]" userId="S::cb.en.u4aie20040@cb.students.amrita.edu::ba6ef436-a4e9-4d6f-a9ed-df71b79fab3c" providerId="AD" clId="Web-{C12341D2-9AF0-E629-A29F-9605E54081BC}" dt="2022-01-18T03:51:37.072" v="7"/>
        <pc:sldMkLst>
          <pc:docMk/>
          <pc:sldMk cId="0" sldId="287"/>
        </pc:sldMkLst>
      </pc:sldChg>
      <pc:sldChg chg="del">
        <pc:chgData name="Menta Sai Akshay - [CB.EN.U4AIE20040]" userId="S::cb.en.u4aie20040@cb.students.amrita.edu::ba6ef436-a4e9-4d6f-a9ed-df71b79fab3c" providerId="AD" clId="Web-{C12341D2-9AF0-E629-A29F-9605E54081BC}" dt="2022-01-18T03:51:35.229" v="6"/>
        <pc:sldMkLst>
          <pc:docMk/>
          <pc:sldMk cId="0" sldId="288"/>
        </pc:sldMkLst>
      </pc:sldChg>
      <pc:sldChg chg="del">
        <pc:chgData name="Menta Sai Akshay - [CB.EN.U4AIE20040]" userId="S::cb.en.u4aie20040@cb.students.amrita.edu::ba6ef436-a4e9-4d6f-a9ed-df71b79fab3c" providerId="AD" clId="Web-{C12341D2-9AF0-E629-A29F-9605E54081BC}" dt="2022-01-18T03:51:32.572" v="5"/>
        <pc:sldMkLst>
          <pc:docMk/>
          <pc:sldMk cId="0" sldId="289"/>
        </pc:sldMkLst>
      </pc:sldChg>
      <pc:sldChg chg="del">
        <pc:chgData name="Menta Sai Akshay - [CB.EN.U4AIE20040]" userId="S::cb.en.u4aie20040@cb.students.amrita.edu::ba6ef436-a4e9-4d6f-a9ed-df71b79fab3c" providerId="AD" clId="Web-{C12341D2-9AF0-E629-A29F-9605E54081BC}" dt="2022-01-18T03:51:28.791" v="4"/>
        <pc:sldMkLst>
          <pc:docMk/>
          <pc:sldMk cId="0" sldId="290"/>
        </pc:sldMkLst>
      </pc:sldChg>
      <pc:sldChg chg="del">
        <pc:chgData name="Menta Sai Akshay - [CB.EN.U4AIE20040]" userId="S::cb.en.u4aie20040@cb.students.amrita.edu::ba6ef436-a4e9-4d6f-a9ed-df71b79fab3c" providerId="AD" clId="Web-{C12341D2-9AF0-E629-A29F-9605E54081BC}" dt="2022-01-18T03:51:25.885" v="3"/>
        <pc:sldMkLst>
          <pc:docMk/>
          <pc:sldMk cId="0" sldId="291"/>
        </pc:sldMkLst>
      </pc:sldChg>
      <pc:sldChg chg="del">
        <pc:chgData name="Menta Sai Akshay - [CB.EN.U4AIE20040]" userId="S::cb.en.u4aie20040@cb.students.amrita.edu::ba6ef436-a4e9-4d6f-a9ed-df71b79fab3c" providerId="AD" clId="Web-{C12341D2-9AF0-E629-A29F-9605E54081BC}" dt="2022-01-18T03:51:21.822" v="2"/>
        <pc:sldMkLst>
          <pc:docMk/>
          <pc:sldMk cId="0" sldId="292"/>
        </pc:sldMkLst>
      </pc:sldChg>
      <pc:sldChg chg="del">
        <pc:chgData name="Menta Sai Akshay - [CB.EN.U4AIE20040]" userId="S::cb.en.u4aie20040@cb.students.amrita.edu::ba6ef436-a4e9-4d6f-a9ed-df71b79fab3c" providerId="AD" clId="Web-{C12341D2-9AF0-E629-A29F-9605E54081BC}" dt="2022-01-18T03:51:17.916" v="1"/>
        <pc:sldMkLst>
          <pc:docMk/>
          <pc:sldMk cId="0" sldId="293"/>
        </pc:sldMkLst>
      </pc:sldChg>
      <pc:sldChg chg="del">
        <pc:chgData name="Menta Sai Akshay - [CB.EN.U4AIE20040]" userId="S::cb.en.u4aie20040@cb.students.amrita.edu::ba6ef436-a4e9-4d6f-a9ed-df71b79fab3c" providerId="AD" clId="Web-{C12341D2-9AF0-E629-A29F-9605E54081BC}" dt="2022-01-18T03:51:15.822" v="0"/>
        <pc:sldMkLst>
          <pc:docMk/>
          <pc:sldMk cId="0" sldId="295"/>
        </pc:sldMkLst>
      </pc:sldChg>
    </pc:docChg>
  </pc:docChgLst>
  <pc:docChgLst>
    <pc:chgData name="Guest User" userId="S::urn:spo:anon#c0f384157160d291f1862fbea40b3263542ec4d9d1e0f7c1c56b4935fac7a496::" providerId="AD" clId="Web-{80933EE3-8D05-4DD0-193C-36198A858475}"/>
    <pc:docChg chg="addSld delSld modSld sldOrd">
      <pc:chgData name="Guest User" userId="S::urn:spo:anon#c0f384157160d291f1862fbea40b3263542ec4d9d1e0f7c1c56b4935fac7a496::" providerId="AD" clId="Web-{80933EE3-8D05-4DD0-193C-36198A858475}" dt="2022-01-18T07:17:34.175" v="1219" actId="1076"/>
      <pc:docMkLst>
        <pc:docMk/>
      </pc:docMkLst>
      <pc:sldChg chg="addSp delSp modSp">
        <pc:chgData name="Guest User" userId="S::urn:spo:anon#c0f384157160d291f1862fbea40b3263542ec4d9d1e0f7c1c56b4935fac7a496::" providerId="AD" clId="Web-{80933EE3-8D05-4DD0-193C-36198A858475}" dt="2022-01-18T04:27:42.202" v="131" actId="1076"/>
        <pc:sldMkLst>
          <pc:docMk/>
          <pc:sldMk cId="0" sldId="256"/>
        </pc:sldMkLst>
        <pc:spChg chg="mod">
          <ac:chgData name="Guest User" userId="S::urn:spo:anon#c0f384157160d291f1862fbea40b3263542ec4d9d1e0f7c1c56b4935fac7a496::" providerId="AD" clId="Web-{80933EE3-8D05-4DD0-193C-36198A858475}" dt="2022-01-18T04:26:18.295" v="126" actId="1076"/>
          <ac:spMkLst>
            <pc:docMk/>
            <pc:sldMk cId="0" sldId="256"/>
            <ac:spMk id="2" creationId="{343C379D-8414-4D32-8054-E2B11E86A3FC}"/>
          </ac:spMkLst>
        </pc:spChg>
        <pc:spChg chg="add mod">
          <ac:chgData name="Guest User" userId="S::urn:spo:anon#c0f384157160d291f1862fbea40b3263542ec4d9d1e0f7c1c56b4935fac7a496::" providerId="AD" clId="Web-{80933EE3-8D05-4DD0-193C-36198A858475}" dt="2022-01-18T04:27:42.202" v="131" actId="1076"/>
          <ac:spMkLst>
            <pc:docMk/>
            <pc:sldMk cId="0" sldId="256"/>
            <ac:spMk id="4" creationId="{594DA7B1-B2A8-4EC1-B634-65C1154DD3D2}"/>
          </ac:spMkLst>
        </pc:spChg>
        <pc:spChg chg="add mod">
          <ac:chgData name="Guest User" userId="S::urn:spo:anon#c0f384157160d291f1862fbea40b3263542ec4d9d1e0f7c1c56b4935fac7a496::" providerId="AD" clId="Web-{80933EE3-8D05-4DD0-193C-36198A858475}" dt="2022-01-18T04:23:47.871" v="94"/>
          <ac:spMkLst>
            <pc:docMk/>
            <pc:sldMk cId="0" sldId="256"/>
            <ac:spMk id="5" creationId="{AB22143F-11BF-494F-BE48-6C67A3BA0DEF}"/>
          </ac:spMkLst>
        </pc:spChg>
        <pc:spChg chg="mod">
          <ac:chgData name="Guest User" userId="S::urn:spo:anon#c0f384157160d291f1862fbea40b3263542ec4d9d1e0f7c1c56b4935fac7a496::" providerId="AD" clId="Web-{80933EE3-8D05-4DD0-193C-36198A858475}" dt="2022-01-18T04:25:58.044" v="122" actId="1076"/>
          <ac:spMkLst>
            <pc:docMk/>
            <pc:sldMk cId="0" sldId="256"/>
            <ac:spMk id="6" creationId="{84588DB4-F3B4-47B0-85BB-B72E82E97C85}"/>
          </ac:spMkLst>
        </pc:spChg>
        <pc:spChg chg="mod">
          <ac:chgData name="Guest User" userId="S::urn:spo:anon#c0f384157160d291f1862fbea40b3263542ec4d9d1e0f7c1c56b4935fac7a496::" providerId="AD" clId="Web-{80933EE3-8D05-4DD0-193C-36198A858475}" dt="2022-01-18T04:26:31.873" v="127" actId="20577"/>
          <ac:spMkLst>
            <pc:docMk/>
            <pc:sldMk cId="0" sldId="256"/>
            <ac:spMk id="8" creationId="{3EA7B9CE-F9D0-40B1-96C7-16ABB9E86446}"/>
          </ac:spMkLst>
        </pc:spChg>
        <pc:spChg chg="del mod">
          <ac:chgData name="Guest User" userId="S::urn:spo:anon#c0f384157160d291f1862fbea40b3263542ec4d9d1e0f7c1c56b4935fac7a496::" providerId="AD" clId="Web-{80933EE3-8D05-4DD0-193C-36198A858475}" dt="2022-01-18T04:10:57.939" v="31"/>
          <ac:spMkLst>
            <pc:docMk/>
            <pc:sldMk cId="0" sldId="256"/>
            <ac:spMk id="70" creationId="{00000000-0000-0000-0000-000000000000}"/>
          </ac:spMkLst>
        </pc:spChg>
      </pc:sldChg>
      <pc:sldChg chg="addSp modSp">
        <pc:chgData name="Guest User" userId="S::urn:spo:anon#c0f384157160d291f1862fbea40b3263542ec4d9d1e0f7c1c56b4935fac7a496::" providerId="AD" clId="Web-{80933EE3-8D05-4DD0-193C-36198A858475}" dt="2022-01-18T05:44:26.276" v="591" actId="20577"/>
        <pc:sldMkLst>
          <pc:docMk/>
          <pc:sldMk cId="0" sldId="257"/>
        </pc:sldMkLst>
        <pc:spChg chg="mod">
          <ac:chgData name="Guest User" userId="S::urn:spo:anon#c0f384157160d291f1862fbea40b3263542ec4d9d1e0f7c1c56b4935fac7a496::" providerId="AD" clId="Web-{80933EE3-8D05-4DD0-193C-36198A858475}" dt="2022-01-18T04:32:15.377" v="167" actId="1076"/>
          <ac:spMkLst>
            <pc:docMk/>
            <pc:sldMk cId="0" sldId="257"/>
            <ac:spMk id="2" creationId="{43EB9701-5CB0-4541-A132-3759C3B0C402}"/>
          </ac:spMkLst>
        </pc:spChg>
        <pc:spChg chg="mod">
          <ac:chgData name="Guest User" userId="S::urn:spo:anon#c0f384157160d291f1862fbea40b3263542ec4d9d1e0f7c1c56b4935fac7a496::" providerId="AD" clId="Web-{80933EE3-8D05-4DD0-193C-36198A858475}" dt="2022-01-18T05:44:26.276" v="591" actId="20577"/>
          <ac:spMkLst>
            <pc:docMk/>
            <pc:sldMk cId="0" sldId="257"/>
            <ac:spMk id="3" creationId="{B01C4A27-190F-4F05-9F82-ECFAC2A3786C}"/>
          </ac:spMkLst>
        </pc:spChg>
        <pc:spChg chg="add mod">
          <ac:chgData name="Guest User" userId="S::urn:spo:anon#c0f384157160d291f1862fbea40b3263542ec4d9d1e0f7c1c56b4935fac7a496::" providerId="AD" clId="Web-{80933EE3-8D05-4DD0-193C-36198A858475}" dt="2022-01-18T04:32:22.237" v="171" actId="1076"/>
          <ac:spMkLst>
            <pc:docMk/>
            <pc:sldMk cId="0" sldId="257"/>
            <ac:spMk id="4" creationId="{85162694-4E2B-4FB6-805B-1C550E8A8459}"/>
          </ac:spMkLst>
        </pc:spChg>
        <pc:spChg chg="mod">
          <ac:chgData name="Guest User" userId="S::urn:spo:anon#c0f384157160d291f1862fbea40b3263542ec4d9d1e0f7c1c56b4935fac7a496::" providerId="AD" clId="Web-{80933EE3-8D05-4DD0-193C-36198A858475}" dt="2022-01-18T04:33:56.800" v="179" actId="1076"/>
          <ac:spMkLst>
            <pc:docMk/>
            <pc:sldMk cId="0" sldId="257"/>
            <ac:spMk id="75" creationId="{00000000-0000-0000-0000-000000000000}"/>
          </ac:spMkLst>
        </pc:spChg>
      </pc:sldChg>
      <pc:sldChg chg="delSp modSp">
        <pc:chgData name="Guest User" userId="S::urn:spo:anon#c0f384157160d291f1862fbea40b3263542ec4d9d1e0f7c1c56b4935fac7a496::" providerId="AD" clId="Web-{80933EE3-8D05-4DD0-193C-36198A858475}" dt="2022-01-18T07:17:34.175" v="1219" actId="1076"/>
        <pc:sldMkLst>
          <pc:docMk/>
          <pc:sldMk cId="0" sldId="278"/>
        </pc:sldMkLst>
        <pc:spChg chg="mod">
          <ac:chgData name="Guest User" userId="S::urn:spo:anon#c0f384157160d291f1862fbea40b3263542ec4d9d1e0f7c1c56b4935fac7a496::" providerId="AD" clId="Web-{80933EE3-8D05-4DD0-193C-36198A858475}" dt="2022-01-18T07:17:34.175" v="1219" actId="1076"/>
          <ac:spMkLst>
            <pc:docMk/>
            <pc:sldMk cId="0" sldId="278"/>
            <ac:spMk id="3" creationId="{3A05416C-E0CE-4194-9CC8-1ED1A71F168C}"/>
          </ac:spMkLst>
        </pc:spChg>
        <pc:grpChg chg="del">
          <ac:chgData name="Guest User" userId="S::urn:spo:anon#c0f384157160d291f1862fbea40b3263542ec4d9d1e0f7c1c56b4935fac7a496::" providerId="AD" clId="Web-{80933EE3-8D05-4DD0-193C-36198A858475}" dt="2022-01-18T07:17:06.721" v="1216"/>
          <ac:grpSpMkLst>
            <pc:docMk/>
            <pc:sldMk cId="0" sldId="278"/>
            <ac:grpSpMk id="2" creationId="{F2B341C1-133F-40E8-ABDF-2A4E955E31F3}"/>
          </ac:grpSpMkLst>
        </pc:grpChg>
      </pc:sldChg>
      <pc:sldChg chg="delSp modSp">
        <pc:chgData name="Guest User" userId="S::urn:spo:anon#c0f384157160d291f1862fbea40b3263542ec4d9d1e0f7c1c56b4935fac7a496::" providerId="AD" clId="Web-{80933EE3-8D05-4DD0-193C-36198A858475}" dt="2022-01-18T05:56:51.332" v="779" actId="1076"/>
        <pc:sldMkLst>
          <pc:docMk/>
          <pc:sldMk cId="4023033774" sldId="297"/>
        </pc:sldMkLst>
        <pc:spChg chg="mod">
          <ac:chgData name="Guest User" userId="S::urn:spo:anon#c0f384157160d291f1862fbea40b3263542ec4d9d1e0f7c1c56b4935fac7a496::" providerId="AD" clId="Web-{80933EE3-8D05-4DD0-193C-36198A858475}" dt="2022-01-18T05:56:51.332" v="779" actId="1076"/>
          <ac:spMkLst>
            <pc:docMk/>
            <pc:sldMk cId="4023033774" sldId="297"/>
            <ac:spMk id="2" creationId="{60C16B84-A373-4A19-9056-31D5C24275EC}"/>
          </ac:spMkLst>
        </pc:spChg>
        <pc:spChg chg="del mod">
          <ac:chgData name="Guest User" userId="S::urn:spo:anon#c0f384157160d291f1862fbea40b3263542ec4d9d1e0f7c1c56b4935fac7a496::" providerId="AD" clId="Web-{80933EE3-8D05-4DD0-193C-36198A858475}" dt="2022-01-18T05:51:12.015" v="676"/>
          <ac:spMkLst>
            <pc:docMk/>
            <pc:sldMk cId="4023033774" sldId="297"/>
            <ac:spMk id="4" creationId="{F0BB4EE8-5E82-41C2-978B-D8E946232F40}"/>
          </ac:spMkLst>
        </pc:spChg>
        <pc:spChg chg="mod">
          <ac:chgData name="Guest User" userId="S::urn:spo:anon#c0f384157160d291f1862fbea40b3263542ec4d9d1e0f7c1c56b4935fac7a496::" providerId="AD" clId="Web-{80933EE3-8D05-4DD0-193C-36198A858475}" dt="2022-01-18T05:53:48.845" v="732" actId="1076"/>
          <ac:spMkLst>
            <pc:docMk/>
            <pc:sldMk cId="4023033774" sldId="297"/>
            <ac:spMk id="75" creationId="{00000000-0000-0000-0000-000000000000}"/>
          </ac:spMkLst>
        </pc:spChg>
        <pc:picChg chg="mod">
          <ac:chgData name="Guest User" userId="S::urn:spo:anon#c0f384157160d291f1862fbea40b3263542ec4d9d1e0f7c1c56b4935fac7a496::" providerId="AD" clId="Web-{80933EE3-8D05-4DD0-193C-36198A858475}" dt="2022-01-18T05:51:59.157" v="685" actId="1076"/>
          <ac:picMkLst>
            <pc:docMk/>
            <pc:sldMk cId="4023033774" sldId="297"/>
            <ac:picMk id="3" creationId="{C5E94B65-BBBD-40A2-9D2D-37C098401001}"/>
          </ac:picMkLst>
        </pc:picChg>
      </pc:sldChg>
      <pc:sldChg chg="delSp modSp">
        <pc:chgData name="Guest User" userId="S::urn:spo:anon#c0f384157160d291f1862fbea40b3263542ec4d9d1e0f7c1c56b4935fac7a496::" providerId="AD" clId="Web-{80933EE3-8D05-4DD0-193C-36198A858475}" dt="2022-01-18T06:07:39.450" v="917"/>
        <pc:sldMkLst>
          <pc:docMk/>
          <pc:sldMk cId="3179882180" sldId="298"/>
        </pc:sldMkLst>
        <pc:spChg chg="del mod">
          <ac:chgData name="Guest User" userId="S::urn:spo:anon#c0f384157160d291f1862fbea40b3263542ec4d9d1e0f7c1c56b4935fac7a496::" providerId="AD" clId="Web-{80933EE3-8D05-4DD0-193C-36198A858475}" dt="2022-01-18T05:13:01.955" v="483"/>
          <ac:spMkLst>
            <pc:docMk/>
            <pc:sldMk cId="3179882180" sldId="298"/>
            <ac:spMk id="2" creationId="{64905BDA-074E-4695-9D6D-E7D4A0A9106E}"/>
          </ac:spMkLst>
        </pc:spChg>
        <pc:spChg chg="mod">
          <ac:chgData name="Guest User" userId="S::urn:spo:anon#c0f384157160d291f1862fbea40b3263542ec4d9d1e0f7c1c56b4935fac7a496::" providerId="AD" clId="Web-{80933EE3-8D05-4DD0-193C-36198A858475}" dt="2022-01-18T05:25:49.355" v="556" actId="20577"/>
          <ac:spMkLst>
            <pc:docMk/>
            <pc:sldMk cId="3179882180" sldId="298"/>
            <ac:spMk id="75" creationId="{00000000-0000-0000-0000-000000000000}"/>
          </ac:spMkLst>
        </pc:spChg>
        <pc:spChg chg="mod">
          <ac:chgData name="Guest User" userId="S::urn:spo:anon#c0f384157160d291f1862fbea40b3263542ec4d9d1e0f7c1c56b4935fac7a496::" providerId="AD" clId="Web-{80933EE3-8D05-4DD0-193C-36198A858475}" dt="2022-01-18T05:13:22.377" v="487" actId="1076"/>
          <ac:spMkLst>
            <pc:docMk/>
            <pc:sldMk cId="3179882180" sldId="298"/>
            <ac:spMk id="79" creationId="{00000000-0000-0000-0000-000000000000}"/>
          </ac:spMkLst>
        </pc:spChg>
        <pc:graphicFrameChg chg="mod modGraphic">
          <ac:chgData name="Guest User" userId="S::urn:spo:anon#c0f384157160d291f1862fbea40b3263542ec4d9d1e0f7c1c56b4935fac7a496::" providerId="AD" clId="Web-{80933EE3-8D05-4DD0-193C-36198A858475}" dt="2022-01-18T06:07:39.450" v="917"/>
          <ac:graphicFrameMkLst>
            <pc:docMk/>
            <pc:sldMk cId="3179882180" sldId="298"/>
            <ac:graphicFrameMk id="5" creationId="{13BD16AF-66DF-46CA-81D7-83404D60881B}"/>
          </ac:graphicFrameMkLst>
        </pc:graphicFrameChg>
        <pc:picChg chg="mod">
          <ac:chgData name="Guest User" userId="S::urn:spo:anon#c0f384157160d291f1862fbea40b3263542ec4d9d1e0f7c1c56b4935fac7a496::" providerId="AD" clId="Web-{80933EE3-8D05-4DD0-193C-36198A858475}" dt="2022-01-18T05:13:22.471" v="491" actId="1076"/>
          <ac:picMkLst>
            <pc:docMk/>
            <pc:sldMk cId="3179882180" sldId="298"/>
            <ac:picMk id="3" creationId="{8233FA8B-E3ED-4F2B-9885-1A73D18E4CEB}"/>
          </ac:picMkLst>
        </pc:picChg>
        <pc:picChg chg="mod">
          <ac:chgData name="Guest User" userId="S::urn:spo:anon#c0f384157160d291f1862fbea40b3263542ec4d9d1e0f7c1c56b4935fac7a496::" providerId="AD" clId="Web-{80933EE3-8D05-4DD0-193C-36198A858475}" dt="2022-01-18T05:13:22.487" v="492" actId="1076"/>
          <ac:picMkLst>
            <pc:docMk/>
            <pc:sldMk cId="3179882180" sldId="298"/>
            <ac:picMk id="4" creationId="{89EF550A-441D-4305-BDF2-35CAD3AE2F89}"/>
          </ac:picMkLst>
        </pc:picChg>
        <pc:picChg chg="mod">
          <ac:chgData name="Guest User" userId="S::urn:spo:anon#c0f384157160d291f1862fbea40b3263542ec4d9d1e0f7c1c56b4935fac7a496::" providerId="AD" clId="Web-{80933EE3-8D05-4DD0-193C-36198A858475}" dt="2022-01-18T05:13:22.440" v="489" actId="1076"/>
          <ac:picMkLst>
            <pc:docMk/>
            <pc:sldMk cId="3179882180" sldId="298"/>
            <ac:picMk id="11" creationId="{C08436DA-5DA7-43B2-8CA8-7C3B6671B753}"/>
          </ac:picMkLst>
        </pc:picChg>
        <pc:picChg chg="mod">
          <ac:chgData name="Guest User" userId="S::urn:spo:anon#c0f384157160d291f1862fbea40b3263542ec4d9d1e0f7c1c56b4935fac7a496::" providerId="AD" clId="Web-{80933EE3-8D05-4DD0-193C-36198A858475}" dt="2022-01-18T06:07:03.684" v="902" actId="1076"/>
          <ac:picMkLst>
            <pc:docMk/>
            <pc:sldMk cId="3179882180" sldId="298"/>
            <ac:picMk id="13" creationId="{26F08678-0507-4E02-8E7D-B5CC632ABE06}"/>
          </ac:picMkLst>
        </pc:picChg>
      </pc:sldChg>
      <pc:sldChg chg="modSp">
        <pc:chgData name="Guest User" userId="S::urn:spo:anon#c0f384157160d291f1862fbea40b3263542ec4d9d1e0f7c1c56b4935fac7a496::" providerId="AD" clId="Web-{80933EE3-8D05-4DD0-193C-36198A858475}" dt="2022-01-18T05:45:24.792" v="602" actId="14100"/>
        <pc:sldMkLst>
          <pc:docMk/>
          <pc:sldMk cId="1335354028" sldId="299"/>
        </pc:sldMkLst>
        <pc:spChg chg="mod">
          <ac:chgData name="Guest User" userId="S::urn:spo:anon#c0f384157160d291f1862fbea40b3263542ec4d9d1e0f7c1c56b4935fac7a496::" providerId="AD" clId="Web-{80933EE3-8D05-4DD0-193C-36198A858475}" dt="2022-01-18T05:45:24.792" v="602" actId="14100"/>
          <ac:spMkLst>
            <pc:docMk/>
            <pc:sldMk cId="1335354028" sldId="299"/>
            <ac:spMk id="3" creationId="{22895F1B-CBD0-40F5-B9A1-1273A1A4204D}"/>
          </ac:spMkLst>
        </pc:spChg>
        <pc:picChg chg="mod">
          <ac:chgData name="Guest User" userId="S::urn:spo:anon#c0f384157160d291f1862fbea40b3263542ec4d9d1e0f7c1c56b4935fac7a496::" providerId="AD" clId="Web-{80933EE3-8D05-4DD0-193C-36198A858475}" dt="2022-01-18T05:45:19.089" v="600" actId="1076"/>
          <ac:picMkLst>
            <pc:docMk/>
            <pc:sldMk cId="1335354028" sldId="299"/>
            <ac:picMk id="4" creationId="{1B2B65D1-2757-4FF8-A82E-9E2251B44623}"/>
          </ac:picMkLst>
        </pc:picChg>
      </pc:sldChg>
      <pc:sldChg chg="addSp delSp modSp">
        <pc:chgData name="Guest User" userId="S::urn:spo:anon#c0f384157160d291f1862fbea40b3263542ec4d9d1e0f7c1c56b4935fac7a496::" providerId="AD" clId="Web-{80933EE3-8D05-4DD0-193C-36198A858475}" dt="2022-01-18T06:36:51.738" v="1103" actId="20577"/>
        <pc:sldMkLst>
          <pc:docMk/>
          <pc:sldMk cId="427609338" sldId="300"/>
        </pc:sldMkLst>
        <pc:spChg chg="mod">
          <ac:chgData name="Guest User" userId="S::urn:spo:anon#c0f384157160d291f1862fbea40b3263542ec4d9d1e0f7c1c56b4935fac7a496::" providerId="AD" clId="Web-{80933EE3-8D05-4DD0-193C-36198A858475}" dt="2022-01-18T06:36:51.738" v="1103" actId="20577"/>
          <ac:spMkLst>
            <pc:docMk/>
            <pc:sldMk cId="427609338" sldId="300"/>
            <ac:spMk id="2" creationId="{B7C8A63D-FC19-4179-89DB-1E1BDCB6C488}"/>
          </ac:spMkLst>
        </pc:spChg>
        <pc:spChg chg="add del">
          <ac:chgData name="Guest User" userId="S::urn:spo:anon#c0f384157160d291f1862fbea40b3263542ec4d9d1e0f7c1c56b4935fac7a496::" providerId="AD" clId="Web-{80933EE3-8D05-4DD0-193C-36198A858475}" dt="2022-01-18T05:06:46.716" v="412"/>
          <ac:spMkLst>
            <pc:docMk/>
            <pc:sldMk cId="427609338" sldId="300"/>
            <ac:spMk id="4" creationId="{F7A38517-3952-4FCE-9848-D59249EBC6CE}"/>
          </ac:spMkLst>
        </pc:spChg>
        <pc:spChg chg="add mod">
          <ac:chgData name="Guest User" userId="S::urn:spo:anon#c0f384157160d291f1862fbea40b3263542ec4d9d1e0f7c1c56b4935fac7a496::" providerId="AD" clId="Web-{80933EE3-8D05-4DD0-193C-36198A858475}" dt="2022-01-18T05:08:10.904" v="434"/>
          <ac:spMkLst>
            <pc:docMk/>
            <pc:sldMk cId="427609338" sldId="300"/>
            <ac:spMk id="6" creationId="{0A21632D-3214-45F2-A48C-4905BACA734E}"/>
          </ac:spMkLst>
        </pc:spChg>
      </pc:sldChg>
      <pc:sldChg chg="modSp">
        <pc:chgData name="Guest User" userId="S::urn:spo:anon#c0f384157160d291f1862fbea40b3263542ec4d9d1e0f7c1c56b4935fac7a496::" providerId="AD" clId="Web-{80933EE3-8D05-4DD0-193C-36198A858475}" dt="2022-01-18T06:05:17.870" v="871"/>
        <pc:sldMkLst>
          <pc:docMk/>
          <pc:sldMk cId="2552160852" sldId="301"/>
        </pc:sldMkLst>
        <pc:spChg chg="mod">
          <ac:chgData name="Guest User" userId="S::urn:spo:anon#c0f384157160d291f1862fbea40b3263542ec4d9d1e0f7c1c56b4935fac7a496::" providerId="AD" clId="Web-{80933EE3-8D05-4DD0-193C-36198A858475}" dt="2022-01-18T05:52:59.642" v="694"/>
          <ac:spMkLst>
            <pc:docMk/>
            <pc:sldMk cId="2552160852" sldId="301"/>
            <ac:spMk id="5" creationId="{BB2F047B-B0D4-4936-A01B-8563089114B6}"/>
          </ac:spMkLst>
        </pc:spChg>
        <pc:spChg chg="mod">
          <ac:chgData name="Guest User" userId="S::urn:spo:anon#c0f384157160d291f1862fbea40b3263542ec4d9d1e0f7c1c56b4935fac7a496::" providerId="AD" clId="Web-{80933EE3-8D05-4DD0-193C-36198A858475}" dt="2022-01-18T05:52:59.642" v="695"/>
          <ac:spMkLst>
            <pc:docMk/>
            <pc:sldMk cId="2552160852" sldId="301"/>
            <ac:spMk id="8" creationId="{BE504ACF-1461-4690-92A7-379A6F30E773}"/>
          </ac:spMkLst>
        </pc:spChg>
        <pc:spChg chg="mod">
          <ac:chgData name="Guest User" userId="S::urn:spo:anon#c0f384157160d291f1862fbea40b3263542ec4d9d1e0f7c1c56b4935fac7a496::" providerId="AD" clId="Web-{80933EE3-8D05-4DD0-193C-36198A858475}" dt="2022-01-18T06:05:10.432" v="869"/>
          <ac:spMkLst>
            <pc:docMk/>
            <pc:sldMk cId="2552160852" sldId="301"/>
            <ac:spMk id="11" creationId="{AB4AF6D8-4452-4F69-9671-6F39E433E0FD}"/>
          </ac:spMkLst>
        </pc:spChg>
        <pc:spChg chg="mod">
          <ac:chgData name="Guest User" userId="S::urn:spo:anon#c0f384157160d291f1862fbea40b3263542ec4d9d1e0f7c1c56b4935fac7a496::" providerId="AD" clId="Web-{80933EE3-8D05-4DD0-193C-36198A858475}" dt="2022-01-18T06:05:17.870" v="871"/>
          <ac:spMkLst>
            <pc:docMk/>
            <pc:sldMk cId="2552160852" sldId="301"/>
            <ac:spMk id="12" creationId="{BDCF21AA-9486-4F80-B77D-0535606A7090}"/>
          </ac:spMkLst>
        </pc:spChg>
        <pc:spChg chg="mod">
          <ac:chgData name="Guest User" userId="S::urn:spo:anon#c0f384157160d291f1862fbea40b3263542ec4d9d1e0f7c1c56b4935fac7a496::" providerId="AD" clId="Web-{80933EE3-8D05-4DD0-193C-36198A858475}" dt="2022-01-18T05:52:59.657" v="697"/>
          <ac:spMkLst>
            <pc:docMk/>
            <pc:sldMk cId="2552160852" sldId="301"/>
            <ac:spMk id="13" creationId="{AA9640D5-B7D3-4EE7-BEFA-7D0AC562458D}"/>
          </ac:spMkLst>
        </pc:spChg>
      </pc:sldChg>
      <pc:sldChg chg="addSp delSp modSp">
        <pc:chgData name="Guest User" userId="S::urn:spo:anon#c0f384157160d291f1862fbea40b3263542ec4d9d1e0f7c1c56b4935fac7a496::" providerId="AD" clId="Web-{80933EE3-8D05-4DD0-193C-36198A858475}" dt="2022-01-18T05:55:43.472" v="750" actId="20577"/>
        <pc:sldMkLst>
          <pc:docMk/>
          <pc:sldMk cId="4004791619" sldId="303"/>
        </pc:sldMkLst>
        <pc:spChg chg="del mod">
          <ac:chgData name="Guest User" userId="S::urn:spo:anon#c0f384157160d291f1862fbea40b3263542ec4d9d1e0f7c1c56b4935fac7a496::" providerId="AD" clId="Web-{80933EE3-8D05-4DD0-193C-36198A858475}" dt="2022-01-18T05:53:22.314" v="716"/>
          <ac:spMkLst>
            <pc:docMk/>
            <pc:sldMk cId="4004791619" sldId="303"/>
            <ac:spMk id="2" creationId="{12CA4AB7-068A-4BF3-B29B-416867F3C80A}"/>
          </ac:spMkLst>
        </pc:spChg>
        <pc:spChg chg="mod">
          <ac:chgData name="Guest User" userId="S::urn:spo:anon#c0f384157160d291f1862fbea40b3263542ec4d9d1e0f7c1c56b4935fac7a496::" providerId="AD" clId="Web-{80933EE3-8D05-4DD0-193C-36198A858475}" dt="2022-01-18T05:53:15.783" v="711"/>
          <ac:spMkLst>
            <pc:docMk/>
            <pc:sldMk cId="4004791619" sldId="303"/>
            <ac:spMk id="4" creationId="{E5E16DCF-18E4-4C60-ACC0-A60B83C70E4A}"/>
          </ac:spMkLst>
        </pc:spChg>
        <pc:spChg chg="mod">
          <ac:chgData name="Guest User" userId="S::urn:spo:anon#c0f384157160d291f1862fbea40b3263542ec4d9d1e0f7c1c56b4935fac7a496::" providerId="AD" clId="Web-{80933EE3-8D05-4DD0-193C-36198A858475}" dt="2022-01-18T05:55:43.472" v="750" actId="20577"/>
          <ac:spMkLst>
            <pc:docMk/>
            <pc:sldMk cId="4004791619" sldId="303"/>
            <ac:spMk id="5" creationId="{1576F7F9-1976-4059-B710-26CA33B68E31}"/>
          </ac:spMkLst>
        </pc:spChg>
        <pc:spChg chg="mod">
          <ac:chgData name="Guest User" userId="S::urn:spo:anon#c0f384157160d291f1862fbea40b3263542ec4d9d1e0f7c1c56b4935fac7a496::" providerId="AD" clId="Web-{80933EE3-8D05-4DD0-193C-36198A858475}" dt="2022-01-18T05:55:36.175" v="747" actId="1076"/>
          <ac:spMkLst>
            <pc:docMk/>
            <pc:sldMk cId="4004791619" sldId="303"/>
            <ac:spMk id="6" creationId="{306F81A6-88E3-47D8-9578-E8851BA48DE5}"/>
          </ac:spMkLst>
        </pc:spChg>
        <pc:spChg chg="del mod">
          <ac:chgData name="Guest User" userId="S::urn:spo:anon#c0f384157160d291f1862fbea40b3263542ec4d9d1e0f7c1c56b4935fac7a496::" providerId="AD" clId="Web-{80933EE3-8D05-4DD0-193C-36198A858475}" dt="2022-01-18T05:54:36.752" v="741"/>
          <ac:spMkLst>
            <pc:docMk/>
            <pc:sldMk cId="4004791619" sldId="303"/>
            <ac:spMk id="8" creationId="{179B6783-0746-4F69-A030-01B186876628}"/>
          </ac:spMkLst>
        </pc:spChg>
        <pc:spChg chg="del mod">
          <ac:chgData name="Guest User" userId="S::urn:spo:anon#c0f384157160d291f1862fbea40b3263542ec4d9d1e0f7c1c56b4935fac7a496::" providerId="AD" clId="Web-{80933EE3-8D05-4DD0-193C-36198A858475}" dt="2022-01-18T05:54:25.893" v="737"/>
          <ac:spMkLst>
            <pc:docMk/>
            <pc:sldMk cId="4004791619" sldId="303"/>
            <ac:spMk id="10" creationId="{2F8FEAFF-E713-47F7-AF37-0FA80B460737}"/>
          </ac:spMkLst>
        </pc:spChg>
        <pc:spChg chg="add mod">
          <ac:chgData name="Guest User" userId="S::urn:spo:anon#c0f384157160d291f1862fbea40b3263542ec4d9d1e0f7c1c56b4935fac7a496::" providerId="AD" clId="Web-{80933EE3-8D05-4DD0-193C-36198A858475}" dt="2022-01-18T05:53:44.252" v="731" actId="20577"/>
          <ac:spMkLst>
            <pc:docMk/>
            <pc:sldMk cId="4004791619" sldId="303"/>
            <ac:spMk id="11" creationId="{04810B58-1DB6-4B05-B9F5-125746049B51}"/>
          </ac:spMkLst>
        </pc:spChg>
        <pc:picChg chg="mod">
          <ac:chgData name="Guest User" userId="S::urn:spo:anon#c0f384157160d291f1862fbea40b3263542ec4d9d1e0f7c1c56b4935fac7a496::" providerId="AD" clId="Web-{80933EE3-8D05-4DD0-193C-36198A858475}" dt="2022-01-18T05:55:18.300" v="746" actId="1076"/>
          <ac:picMkLst>
            <pc:docMk/>
            <pc:sldMk cId="4004791619" sldId="303"/>
            <ac:picMk id="7" creationId="{A3F4C6F9-0E2A-41BA-9565-CE948876B83A}"/>
          </ac:picMkLst>
        </pc:picChg>
        <pc:picChg chg="del">
          <ac:chgData name="Guest User" userId="S::urn:spo:anon#c0f384157160d291f1862fbea40b3263542ec4d9d1e0f7c1c56b4935fac7a496::" providerId="AD" clId="Web-{80933EE3-8D05-4DD0-193C-36198A858475}" dt="2022-01-18T05:54:25.893" v="738"/>
          <ac:picMkLst>
            <pc:docMk/>
            <pc:sldMk cId="4004791619" sldId="303"/>
            <ac:picMk id="9" creationId="{FAA7C2B6-D71B-4247-BE22-199E46120690}"/>
          </ac:picMkLst>
        </pc:picChg>
      </pc:sldChg>
      <pc:sldChg chg="modSp ord">
        <pc:chgData name="Guest User" userId="S::urn:spo:anon#c0f384157160d291f1862fbea40b3263542ec4d9d1e0f7c1c56b4935fac7a496::" providerId="AD" clId="Web-{80933EE3-8D05-4DD0-193C-36198A858475}" dt="2022-01-18T06:07:15.887" v="904" actId="1076"/>
        <pc:sldMkLst>
          <pc:docMk/>
          <pc:sldMk cId="3613485164" sldId="304"/>
        </pc:sldMkLst>
        <pc:spChg chg="mod">
          <ac:chgData name="Guest User" userId="S::urn:spo:anon#c0f384157160d291f1862fbea40b3263542ec4d9d1e0f7c1c56b4935fac7a496::" providerId="AD" clId="Web-{80933EE3-8D05-4DD0-193C-36198A858475}" dt="2022-01-18T06:07:15.887" v="904" actId="1076"/>
          <ac:spMkLst>
            <pc:docMk/>
            <pc:sldMk cId="3613485164" sldId="304"/>
            <ac:spMk id="5" creationId="{0279906C-BB2D-41DF-93AA-835971C6B5DA}"/>
          </ac:spMkLst>
        </pc:spChg>
        <pc:spChg chg="mod">
          <ac:chgData name="Guest User" userId="S::urn:spo:anon#c0f384157160d291f1862fbea40b3263542ec4d9d1e0f7c1c56b4935fac7a496::" providerId="AD" clId="Web-{80933EE3-8D05-4DD0-193C-36198A858475}" dt="2022-01-18T06:07:12.652" v="903" actId="1076"/>
          <ac:spMkLst>
            <pc:docMk/>
            <pc:sldMk cId="3613485164" sldId="304"/>
            <ac:spMk id="7" creationId="{2EAF439E-000C-4444-A891-06C23FB64287}"/>
          </ac:spMkLst>
        </pc:spChg>
      </pc:sldChg>
      <pc:sldChg chg="delSp modSp ord">
        <pc:chgData name="Guest User" userId="S::urn:spo:anon#c0f384157160d291f1862fbea40b3263542ec4d9d1e0f7c1c56b4935fac7a496::" providerId="AD" clId="Web-{80933EE3-8D05-4DD0-193C-36198A858475}" dt="2022-01-18T06:24:55.291" v="1073" actId="1076"/>
        <pc:sldMkLst>
          <pc:docMk/>
          <pc:sldMk cId="3464223806" sldId="305"/>
        </pc:sldMkLst>
        <pc:spChg chg="mod">
          <ac:chgData name="Guest User" userId="S::urn:spo:anon#c0f384157160d291f1862fbea40b3263542ec4d9d1e0f7c1c56b4935fac7a496::" providerId="AD" clId="Web-{80933EE3-8D05-4DD0-193C-36198A858475}" dt="2022-01-18T05:59:25.693" v="826"/>
          <ac:spMkLst>
            <pc:docMk/>
            <pc:sldMk cId="3464223806" sldId="305"/>
            <ac:spMk id="4" creationId="{C55A6B4B-98AA-407D-8D3F-F4C3124E1078}"/>
          </ac:spMkLst>
        </pc:spChg>
        <pc:spChg chg="mod">
          <ac:chgData name="Guest User" userId="S::urn:spo:anon#c0f384157160d291f1862fbea40b3263542ec4d9d1e0f7c1c56b4935fac7a496::" providerId="AD" clId="Web-{80933EE3-8D05-4DD0-193C-36198A858475}" dt="2022-01-18T06:24:49.588" v="1071" actId="1076"/>
          <ac:spMkLst>
            <pc:docMk/>
            <pc:sldMk cId="3464223806" sldId="305"/>
            <ac:spMk id="5" creationId="{F2FA7653-4936-4AE0-85A1-B35CF64124D7}"/>
          </ac:spMkLst>
        </pc:spChg>
        <pc:spChg chg="mod">
          <ac:chgData name="Guest User" userId="S::urn:spo:anon#c0f384157160d291f1862fbea40b3263542ec4d9d1e0f7c1c56b4935fac7a496::" providerId="AD" clId="Web-{80933EE3-8D05-4DD0-193C-36198A858475}" dt="2022-01-18T06:24:52.713" v="1072" actId="1076"/>
          <ac:spMkLst>
            <pc:docMk/>
            <pc:sldMk cId="3464223806" sldId="305"/>
            <ac:spMk id="7" creationId="{F807F1E4-4B61-4B1B-97D3-9D999B9119FF}"/>
          </ac:spMkLst>
        </pc:spChg>
        <pc:spChg chg="del mod">
          <ac:chgData name="Guest User" userId="S::urn:spo:anon#c0f384157160d291f1862fbea40b3263542ec4d9d1e0f7c1c56b4935fac7a496::" providerId="AD" clId="Web-{80933EE3-8D05-4DD0-193C-36198A858475}" dt="2022-01-18T06:10:03.483" v="949"/>
          <ac:spMkLst>
            <pc:docMk/>
            <pc:sldMk cId="3464223806" sldId="305"/>
            <ac:spMk id="10" creationId="{F6793633-F795-49A4-A564-78A8362CD838}"/>
          </ac:spMkLst>
        </pc:spChg>
        <pc:spChg chg="del mod">
          <ac:chgData name="Guest User" userId="S::urn:spo:anon#c0f384157160d291f1862fbea40b3263542ec4d9d1e0f7c1c56b4935fac7a496::" providerId="AD" clId="Web-{80933EE3-8D05-4DD0-193C-36198A858475}" dt="2022-01-18T06:10:03.483" v="947"/>
          <ac:spMkLst>
            <pc:docMk/>
            <pc:sldMk cId="3464223806" sldId="305"/>
            <ac:spMk id="12" creationId="{DC4DCF77-3CDD-4A93-A23D-87968E595772}"/>
          </ac:spMkLst>
        </pc:spChg>
        <pc:picChg chg="mod">
          <ac:chgData name="Guest User" userId="S::urn:spo:anon#c0f384157160d291f1862fbea40b3263542ec4d9d1e0f7c1c56b4935fac7a496::" providerId="AD" clId="Web-{80933EE3-8D05-4DD0-193C-36198A858475}" dt="2022-01-18T06:24:55.291" v="1073" actId="1076"/>
          <ac:picMkLst>
            <pc:docMk/>
            <pc:sldMk cId="3464223806" sldId="305"/>
            <ac:picMk id="6" creationId="{474AF023-6FD4-42D5-A7CE-80001C345AD1}"/>
          </ac:picMkLst>
        </pc:picChg>
        <pc:picChg chg="mod">
          <ac:chgData name="Guest User" userId="S::urn:spo:anon#c0f384157160d291f1862fbea40b3263542ec4d9d1e0f7c1c56b4935fac7a496::" providerId="AD" clId="Web-{80933EE3-8D05-4DD0-193C-36198A858475}" dt="2022-01-18T06:24:32.650" v="1067" actId="1076"/>
          <ac:picMkLst>
            <pc:docMk/>
            <pc:sldMk cId="3464223806" sldId="305"/>
            <ac:picMk id="8" creationId="{C4DBC575-D62B-4DEE-8E9B-1EF5551907E9}"/>
          </ac:picMkLst>
        </pc:picChg>
        <pc:picChg chg="del">
          <ac:chgData name="Guest User" userId="S::urn:spo:anon#c0f384157160d291f1862fbea40b3263542ec4d9d1e0f7c1c56b4935fac7a496::" providerId="AD" clId="Web-{80933EE3-8D05-4DD0-193C-36198A858475}" dt="2022-01-18T06:10:03.483" v="948"/>
          <ac:picMkLst>
            <pc:docMk/>
            <pc:sldMk cId="3464223806" sldId="305"/>
            <ac:picMk id="11" creationId="{5CA4E9E8-DE71-4FA0-AEDC-AF2A43DA62B7}"/>
          </ac:picMkLst>
        </pc:picChg>
        <pc:picChg chg="del">
          <ac:chgData name="Guest User" userId="S::urn:spo:anon#c0f384157160d291f1862fbea40b3263542ec4d9d1e0f7c1c56b4935fac7a496::" providerId="AD" clId="Web-{80933EE3-8D05-4DD0-193C-36198A858475}" dt="2022-01-18T06:10:03.483" v="946"/>
          <ac:picMkLst>
            <pc:docMk/>
            <pc:sldMk cId="3464223806" sldId="305"/>
            <ac:picMk id="14" creationId="{504A0752-F488-43AD-89F0-97C7533C27C2}"/>
          </ac:picMkLst>
        </pc:picChg>
      </pc:sldChg>
      <pc:sldChg chg="delSp modSp ord">
        <pc:chgData name="Guest User" userId="S::urn:spo:anon#c0f384157160d291f1862fbea40b3263542ec4d9d1e0f7c1c56b4935fac7a496::" providerId="AD" clId="Web-{80933EE3-8D05-4DD0-193C-36198A858475}" dt="2022-01-18T06:09:37.092" v="944" actId="1076"/>
        <pc:sldMkLst>
          <pc:docMk/>
          <pc:sldMk cId="976599602" sldId="306"/>
        </pc:sldMkLst>
        <pc:spChg chg="mod">
          <ac:chgData name="Guest User" userId="S::urn:spo:anon#c0f384157160d291f1862fbea40b3263542ec4d9d1e0f7c1c56b4935fac7a496::" providerId="AD" clId="Web-{80933EE3-8D05-4DD0-193C-36198A858475}" dt="2022-01-18T05:59:37.881" v="836"/>
          <ac:spMkLst>
            <pc:docMk/>
            <pc:sldMk cId="976599602" sldId="306"/>
            <ac:spMk id="4" creationId="{28D7B0F3-01A1-483C-9135-6C90D6E6F0E6}"/>
          </ac:spMkLst>
        </pc:spChg>
        <pc:spChg chg="mod">
          <ac:chgData name="Guest User" userId="S::urn:spo:anon#c0f384157160d291f1862fbea40b3263542ec4d9d1e0f7c1c56b4935fac7a496::" providerId="AD" clId="Web-{80933EE3-8D05-4DD0-193C-36198A858475}" dt="2022-01-18T06:09:37.092" v="944" actId="1076"/>
          <ac:spMkLst>
            <pc:docMk/>
            <pc:sldMk cId="976599602" sldId="306"/>
            <ac:spMk id="7" creationId="{CCB0254C-8040-4073-AFA3-BAF5B9E158F7}"/>
          </ac:spMkLst>
        </pc:spChg>
        <pc:spChg chg="mod">
          <ac:chgData name="Guest User" userId="S::urn:spo:anon#c0f384157160d291f1862fbea40b3263542ec4d9d1e0f7c1c56b4935fac7a496::" providerId="AD" clId="Web-{80933EE3-8D05-4DD0-193C-36198A858475}" dt="2022-01-18T06:09:28.326" v="941" actId="1076"/>
          <ac:spMkLst>
            <pc:docMk/>
            <pc:sldMk cId="976599602" sldId="306"/>
            <ac:spMk id="13" creationId="{6EBCF1EE-7C3F-4EE0-B4FB-BED6B59B470C}"/>
          </ac:spMkLst>
        </pc:spChg>
        <pc:spChg chg="del mod">
          <ac:chgData name="Guest User" userId="S::urn:spo:anon#c0f384157160d291f1862fbea40b3263542ec4d9d1e0f7c1c56b4935fac7a496::" providerId="AD" clId="Web-{80933EE3-8D05-4DD0-193C-36198A858475}" dt="2022-01-18T06:09:02.904" v="933"/>
          <ac:spMkLst>
            <pc:docMk/>
            <pc:sldMk cId="976599602" sldId="306"/>
            <ac:spMk id="15" creationId="{1DF7A4B1-1926-489E-A1BD-B981958A17EB}"/>
          </ac:spMkLst>
        </pc:spChg>
        <pc:spChg chg="del mod">
          <ac:chgData name="Guest User" userId="S::urn:spo:anon#c0f384157160d291f1862fbea40b3263542ec4d9d1e0f7c1c56b4935fac7a496::" providerId="AD" clId="Web-{80933EE3-8D05-4DD0-193C-36198A858475}" dt="2022-01-18T06:08:40.326" v="928"/>
          <ac:spMkLst>
            <pc:docMk/>
            <pc:sldMk cId="976599602" sldId="306"/>
            <ac:spMk id="17" creationId="{DE86AF87-C795-43EB-921D-7D516562D35D}"/>
          </ac:spMkLst>
        </pc:spChg>
        <pc:picChg chg="mod">
          <ac:chgData name="Guest User" userId="S::urn:spo:anon#c0f384157160d291f1862fbea40b3263542ec4d9d1e0f7c1c56b4935fac7a496::" providerId="AD" clId="Web-{80933EE3-8D05-4DD0-193C-36198A858475}" dt="2022-01-18T06:09:31.154" v="942" actId="1076"/>
          <ac:picMkLst>
            <pc:docMk/>
            <pc:sldMk cId="976599602" sldId="306"/>
            <ac:picMk id="8" creationId="{21FC167A-CE41-446C-9EDB-4AEE61739CCC}"/>
          </ac:picMkLst>
        </pc:picChg>
        <pc:picChg chg="mod">
          <ac:chgData name="Guest User" userId="S::urn:spo:anon#c0f384157160d291f1862fbea40b3263542ec4d9d1e0f7c1c56b4935fac7a496::" providerId="AD" clId="Web-{80933EE3-8D05-4DD0-193C-36198A858475}" dt="2022-01-18T06:09:33.623" v="943" actId="1076"/>
          <ac:picMkLst>
            <pc:docMk/>
            <pc:sldMk cId="976599602" sldId="306"/>
            <ac:picMk id="12" creationId="{6A832AB4-B075-4E69-BB44-7F915616B313}"/>
          </ac:picMkLst>
        </pc:picChg>
        <pc:picChg chg="mod">
          <ac:chgData name="Guest User" userId="S::urn:spo:anon#c0f384157160d291f1862fbea40b3263542ec4d9d1e0f7c1c56b4935fac7a496::" providerId="AD" clId="Web-{80933EE3-8D05-4DD0-193C-36198A858475}" dt="2022-01-18T06:09:23.451" v="940" actId="1076"/>
          <ac:picMkLst>
            <pc:docMk/>
            <pc:sldMk cId="976599602" sldId="306"/>
            <ac:picMk id="14" creationId="{EBB93B0A-C024-4866-96F3-E9AA5409D494}"/>
          </ac:picMkLst>
        </pc:picChg>
        <pc:picChg chg="del">
          <ac:chgData name="Guest User" userId="S::urn:spo:anon#c0f384157160d291f1862fbea40b3263542ec4d9d1e0f7c1c56b4935fac7a496::" providerId="AD" clId="Web-{80933EE3-8D05-4DD0-193C-36198A858475}" dt="2022-01-18T06:08:40.326" v="929"/>
          <ac:picMkLst>
            <pc:docMk/>
            <pc:sldMk cId="976599602" sldId="306"/>
            <ac:picMk id="16" creationId="{97220530-BC1A-4F54-B42A-F73D464B79D7}"/>
          </ac:picMkLst>
        </pc:picChg>
      </pc:sldChg>
      <pc:sldChg chg="addSp delSp modSp">
        <pc:chgData name="Guest User" userId="S::urn:spo:anon#c0f384157160d291f1862fbea40b3263542ec4d9d1e0f7c1c56b4935fac7a496::" providerId="AD" clId="Web-{80933EE3-8D05-4DD0-193C-36198A858475}" dt="2022-01-18T05:21:31.071" v="546" actId="1076"/>
        <pc:sldMkLst>
          <pc:docMk/>
          <pc:sldMk cId="2477299938" sldId="308"/>
        </pc:sldMkLst>
        <pc:spChg chg="del mod">
          <ac:chgData name="Guest User" userId="S::urn:spo:anon#c0f384157160d291f1862fbea40b3263542ec4d9d1e0f7c1c56b4935fac7a496::" providerId="AD" clId="Web-{80933EE3-8D05-4DD0-193C-36198A858475}" dt="2022-01-18T05:17:51.459" v="527"/>
          <ac:spMkLst>
            <pc:docMk/>
            <pc:sldMk cId="2477299938" sldId="308"/>
            <ac:spMk id="2" creationId="{BE11FC5B-9F64-4441-B979-CF420966A71B}"/>
          </ac:spMkLst>
        </pc:spChg>
        <pc:spChg chg="add mod">
          <ac:chgData name="Guest User" userId="S::urn:spo:anon#c0f384157160d291f1862fbea40b3263542ec4d9d1e0f7c1c56b4935fac7a496::" providerId="AD" clId="Web-{80933EE3-8D05-4DD0-193C-36198A858475}" dt="2022-01-18T05:17:51.459" v="527"/>
          <ac:spMkLst>
            <pc:docMk/>
            <pc:sldMk cId="2477299938" sldId="308"/>
            <ac:spMk id="6" creationId="{E3686746-BCA3-40B5-A54E-92A17848FEE7}"/>
          </ac:spMkLst>
        </pc:spChg>
        <pc:picChg chg="mod">
          <ac:chgData name="Guest User" userId="S::urn:spo:anon#c0f384157160d291f1862fbea40b3263542ec4d9d1e0f7c1c56b4935fac7a496::" providerId="AD" clId="Web-{80933EE3-8D05-4DD0-193C-36198A858475}" dt="2022-01-18T05:21:31.071" v="546" actId="1076"/>
          <ac:picMkLst>
            <pc:docMk/>
            <pc:sldMk cId="2477299938" sldId="308"/>
            <ac:picMk id="5" creationId="{B1450037-1115-4D0A-9957-5F43096B86D5}"/>
          </ac:picMkLst>
        </pc:picChg>
        <pc:picChg chg="mod">
          <ac:chgData name="Guest User" userId="S::urn:spo:anon#c0f384157160d291f1862fbea40b3263542ec4d9d1e0f7c1c56b4935fac7a496::" providerId="AD" clId="Web-{80933EE3-8D05-4DD0-193C-36198A858475}" dt="2022-01-18T05:16:26.551" v="513" actId="1076"/>
          <ac:picMkLst>
            <pc:docMk/>
            <pc:sldMk cId="2477299938" sldId="308"/>
            <ac:picMk id="7" creationId="{8A0E813E-5D43-43A8-8FDB-3D31F47351CC}"/>
          </ac:picMkLst>
        </pc:picChg>
      </pc:sldChg>
      <pc:sldChg chg="addSp delSp modSp">
        <pc:chgData name="Guest User" userId="S::urn:spo:anon#c0f384157160d291f1862fbea40b3263542ec4d9d1e0f7c1c56b4935fac7a496::" providerId="AD" clId="Web-{80933EE3-8D05-4DD0-193C-36198A858475}" dt="2022-01-18T06:30:35.295" v="1095" actId="14100"/>
        <pc:sldMkLst>
          <pc:docMk/>
          <pc:sldMk cId="1477118564" sldId="309"/>
        </pc:sldMkLst>
        <pc:spChg chg="mod">
          <ac:chgData name="Guest User" userId="S::urn:spo:anon#c0f384157160d291f1862fbea40b3263542ec4d9d1e0f7c1c56b4935fac7a496::" providerId="AD" clId="Web-{80933EE3-8D05-4DD0-193C-36198A858475}" dt="2022-01-18T05:19:58.788" v="535" actId="1076"/>
          <ac:spMkLst>
            <pc:docMk/>
            <pc:sldMk cId="1477118564" sldId="309"/>
            <ac:spMk id="2" creationId="{8F4D0F73-3034-4D1C-BD83-0B31006A67EE}"/>
          </ac:spMkLst>
        </pc:spChg>
        <pc:picChg chg="del mod">
          <ac:chgData name="Guest User" userId="S::urn:spo:anon#c0f384157160d291f1862fbea40b3263542ec4d9d1e0f7c1c56b4935fac7a496::" providerId="AD" clId="Web-{80933EE3-8D05-4DD0-193C-36198A858475}" dt="2022-01-18T05:19:04.413" v="530"/>
          <ac:picMkLst>
            <pc:docMk/>
            <pc:sldMk cId="1477118564" sldId="309"/>
            <ac:picMk id="4" creationId="{E15F7A23-279A-4E9A-A381-17E895FA4950}"/>
          </ac:picMkLst>
        </pc:picChg>
        <pc:picChg chg="add del mod modCrop">
          <ac:chgData name="Guest User" userId="S::urn:spo:anon#c0f384157160d291f1862fbea40b3263542ec4d9d1e0f7c1c56b4935fac7a496::" providerId="AD" clId="Web-{80933EE3-8D05-4DD0-193C-36198A858475}" dt="2022-01-18T06:29:03.263" v="1087"/>
          <ac:picMkLst>
            <pc:docMk/>
            <pc:sldMk cId="1477118564" sldId="309"/>
            <ac:picMk id="5" creationId="{75067093-8B9D-4863-B276-55E73C8BED38}"/>
          </ac:picMkLst>
        </pc:picChg>
        <pc:picChg chg="add mod">
          <ac:chgData name="Guest User" userId="S::urn:spo:anon#c0f384157160d291f1862fbea40b3263542ec4d9d1e0f7c1c56b4935fac7a496::" providerId="AD" clId="Web-{80933EE3-8D05-4DD0-193C-36198A858475}" dt="2022-01-18T06:30:35.295" v="1095" actId="14100"/>
          <ac:picMkLst>
            <pc:docMk/>
            <pc:sldMk cId="1477118564" sldId="309"/>
            <ac:picMk id="6" creationId="{25C8E9B0-F9C9-4E44-9827-A2E78851C89B}"/>
          </ac:picMkLst>
        </pc:picChg>
      </pc:sldChg>
      <pc:sldChg chg="addSp delSp modSp">
        <pc:chgData name="Guest User" userId="S::urn:spo:anon#c0f384157160d291f1862fbea40b3263542ec4d9d1e0f7c1c56b4935fac7a496::" providerId="AD" clId="Web-{80933EE3-8D05-4DD0-193C-36198A858475}" dt="2022-01-18T05:21:37.337" v="548" actId="1076"/>
        <pc:sldMkLst>
          <pc:docMk/>
          <pc:sldMk cId="3390140121" sldId="310"/>
        </pc:sldMkLst>
        <pc:spChg chg="del">
          <ac:chgData name="Guest User" userId="S::urn:spo:anon#c0f384157160d291f1862fbea40b3263542ec4d9d1e0f7c1c56b4935fac7a496::" providerId="AD" clId="Web-{80933EE3-8D05-4DD0-193C-36198A858475}" dt="2022-01-18T05:21:19.118" v="545"/>
          <ac:spMkLst>
            <pc:docMk/>
            <pc:sldMk cId="3390140121" sldId="310"/>
            <ac:spMk id="2" creationId="{92DDD201-B146-4B58-B194-613A0C75E175}"/>
          </ac:spMkLst>
        </pc:spChg>
        <pc:spChg chg="add mod">
          <ac:chgData name="Guest User" userId="S::urn:spo:anon#c0f384157160d291f1862fbea40b3263542ec4d9d1e0f7c1c56b4935fac7a496::" providerId="AD" clId="Web-{80933EE3-8D05-4DD0-193C-36198A858475}" dt="2022-01-18T05:21:19.118" v="545"/>
          <ac:spMkLst>
            <pc:docMk/>
            <pc:sldMk cId="3390140121" sldId="310"/>
            <ac:spMk id="7" creationId="{573D8994-5DF9-4188-9217-6B3C6B1A5807}"/>
          </ac:spMkLst>
        </pc:spChg>
        <pc:picChg chg="mod">
          <ac:chgData name="Guest User" userId="S::urn:spo:anon#c0f384157160d291f1862fbea40b3263542ec4d9d1e0f7c1c56b4935fac7a496::" providerId="AD" clId="Web-{80933EE3-8D05-4DD0-193C-36198A858475}" dt="2022-01-18T05:21:34.696" v="547" actId="1076"/>
          <ac:picMkLst>
            <pc:docMk/>
            <pc:sldMk cId="3390140121" sldId="310"/>
            <ac:picMk id="4" creationId="{51782EA1-5B50-4599-A7B6-D37354C537B8}"/>
          </ac:picMkLst>
        </pc:picChg>
        <pc:picChg chg="mod">
          <ac:chgData name="Guest User" userId="S::urn:spo:anon#c0f384157160d291f1862fbea40b3263542ec4d9d1e0f7c1c56b4935fac7a496::" providerId="AD" clId="Web-{80933EE3-8D05-4DD0-193C-36198A858475}" dt="2022-01-18T05:21:37.337" v="548" actId="1076"/>
          <ac:picMkLst>
            <pc:docMk/>
            <pc:sldMk cId="3390140121" sldId="310"/>
            <ac:picMk id="5" creationId="{31C2038F-94C3-43B0-8B21-D8B54B74CC65}"/>
          </ac:picMkLst>
        </pc:picChg>
      </pc:sldChg>
      <pc:sldChg chg="addSp delSp modSp">
        <pc:chgData name="Guest User" userId="S::urn:spo:anon#c0f384157160d291f1862fbea40b3263542ec4d9d1e0f7c1c56b4935fac7a496::" providerId="AD" clId="Web-{80933EE3-8D05-4DD0-193C-36198A858475}" dt="2022-01-18T06:29:13.341" v="1089" actId="1076"/>
        <pc:sldMkLst>
          <pc:docMk/>
          <pc:sldMk cId="3603220147" sldId="312"/>
        </pc:sldMkLst>
        <pc:spChg chg="mod">
          <ac:chgData name="Guest User" userId="S::urn:spo:anon#c0f384157160d291f1862fbea40b3263542ec4d9d1e0f7c1c56b4935fac7a496::" providerId="AD" clId="Web-{80933EE3-8D05-4DD0-193C-36198A858475}" dt="2022-01-18T05:22:50.306" v="554" actId="1076"/>
          <ac:spMkLst>
            <pc:docMk/>
            <pc:sldMk cId="3603220147" sldId="312"/>
            <ac:spMk id="2" creationId="{227644CC-9F6F-46FB-8F26-395976A0EE34}"/>
          </ac:spMkLst>
        </pc:spChg>
        <pc:spChg chg="add del mod">
          <ac:chgData name="Guest User" userId="S::urn:spo:anon#c0f384157160d291f1862fbea40b3263542ec4d9d1e0f7c1c56b4935fac7a496::" providerId="AD" clId="Web-{80933EE3-8D05-4DD0-193C-36198A858475}" dt="2022-01-18T06:28:52.403" v="1083"/>
          <ac:spMkLst>
            <pc:docMk/>
            <pc:sldMk cId="3603220147" sldId="312"/>
            <ac:spMk id="5" creationId="{F7224E97-4F7E-41A9-AB24-09B231FF2FDE}"/>
          </ac:spMkLst>
        </pc:spChg>
        <pc:picChg chg="del">
          <ac:chgData name="Guest User" userId="S::urn:spo:anon#c0f384157160d291f1862fbea40b3263542ec4d9d1e0f7c1c56b4935fac7a496::" providerId="AD" clId="Web-{80933EE3-8D05-4DD0-193C-36198A858475}" dt="2022-01-18T05:17:59.865" v="528"/>
          <ac:picMkLst>
            <pc:docMk/>
            <pc:sldMk cId="3603220147" sldId="312"/>
            <ac:picMk id="4" creationId="{13CE840C-D411-478C-894A-6BC63F4DE891}"/>
          </ac:picMkLst>
        </pc:picChg>
        <pc:picChg chg="add mod">
          <ac:chgData name="Guest User" userId="S::urn:spo:anon#c0f384157160d291f1862fbea40b3263542ec4d9d1e0f7c1c56b4935fac7a496::" providerId="AD" clId="Web-{80933EE3-8D05-4DD0-193C-36198A858475}" dt="2022-01-18T06:29:13.341" v="1089" actId="1076"/>
          <ac:picMkLst>
            <pc:docMk/>
            <pc:sldMk cId="3603220147" sldId="312"/>
            <ac:picMk id="6" creationId="{1DD81114-87F8-47A9-B603-3637E9F57541}"/>
          </ac:picMkLst>
        </pc:picChg>
      </pc:sldChg>
      <pc:sldChg chg="addSp delSp modSp">
        <pc:chgData name="Guest User" userId="S::urn:spo:anon#c0f384157160d291f1862fbea40b3263542ec4d9d1e0f7c1c56b4935fac7a496::" providerId="AD" clId="Web-{80933EE3-8D05-4DD0-193C-36198A858475}" dt="2022-01-18T06:29:41.748" v="1093" actId="1076"/>
        <pc:sldMkLst>
          <pc:docMk/>
          <pc:sldMk cId="833852661" sldId="313"/>
        </pc:sldMkLst>
        <pc:spChg chg="mod">
          <ac:chgData name="Guest User" userId="S::urn:spo:anon#c0f384157160d291f1862fbea40b3263542ec4d9d1e0f7c1c56b4935fac7a496::" providerId="AD" clId="Web-{80933EE3-8D05-4DD0-193C-36198A858475}" dt="2022-01-18T05:22:43.681" v="553" actId="1076"/>
          <ac:spMkLst>
            <pc:docMk/>
            <pc:sldMk cId="833852661" sldId="313"/>
            <ac:spMk id="2" creationId="{815C1495-57A6-449F-A6B8-521252B6BC75}"/>
          </ac:spMkLst>
        </pc:spChg>
        <pc:picChg chg="add mod">
          <ac:chgData name="Guest User" userId="S::urn:spo:anon#c0f384157160d291f1862fbea40b3263542ec4d9d1e0f7c1c56b4935fac7a496::" providerId="AD" clId="Web-{80933EE3-8D05-4DD0-193C-36198A858475}" dt="2022-01-18T06:29:41.748" v="1093" actId="1076"/>
          <ac:picMkLst>
            <pc:docMk/>
            <pc:sldMk cId="833852661" sldId="313"/>
            <ac:picMk id="4" creationId="{0FA799B2-B412-4C0C-A64A-F710C1CE76E1}"/>
          </ac:picMkLst>
        </pc:picChg>
        <pc:picChg chg="del mod">
          <ac:chgData name="Guest User" userId="S::urn:spo:anon#c0f384157160d291f1862fbea40b3263542ec4d9d1e0f7c1c56b4935fac7a496::" providerId="AD" clId="Web-{80933EE3-8D05-4DD0-193C-36198A858475}" dt="2022-01-18T05:17:41.615" v="526"/>
          <ac:picMkLst>
            <pc:docMk/>
            <pc:sldMk cId="833852661" sldId="313"/>
            <ac:picMk id="5" creationId="{95C49FDF-0307-4742-AE2D-8957D6B06FE9}"/>
          </ac:picMkLst>
        </pc:picChg>
      </pc:sldChg>
      <pc:sldChg chg="modSp">
        <pc:chgData name="Guest User" userId="S::urn:spo:anon#c0f384157160d291f1862fbea40b3263542ec4d9d1e0f7c1c56b4935fac7a496::" providerId="AD" clId="Web-{80933EE3-8D05-4DD0-193C-36198A858475}" dt="2022-01-18T06:12:00.219" v="970" actId="20577"/>
        <pc:sldMkLst>
          <pc:docMk/>
          <pc:sldMk cId="3572891149" sldId="314"/>
        </pc:sldMkLst>
        <pc:spChg chg="mod">
          <ac:chgData name="Guest User" userId="S::urn:spo:anon#c0f384157160d291f1862fbea40b3263542ec4d9d1e0f7c1c56b4935fac7a496::" providerId="AD" clId="Web-{80933EE3-8D05-4DD0-193C-36198A858475}" dt="2022-01-18T06:12:00.219" v="970" actId="20577"/>
          <ac:spMkLst>
            <pc:docMk/>
            <pc:sldMk cId="3572891149" sldId="314"/>
            <ac:spMk id="6" creationId="{28B8BF4B-2CFA-44AC-B121-2D71E615C597}"/>
          </ac:spMkLst>
        </pc:spChg>
      </pc:sldChg>
      <pc:sldChg chg="modSp">
        <pc:chgData name="Guest User" userId="S::urn:spo:anon#c0f384157160d291f1862fbea40b3263542ec4d9d1e0f7c1c56b4935fac7a496::" providerId="AD" clId="Web-{80933EE3-8D05-4DD0-193C-36198A858475}" dt="2022-01-18T06:12:47.172" v="982" actId="14100"/>
        <pc:sldMkLst>
          <pc:docMk/>
          <pc:sldMk cId="2816542110" sldId="315"/>
        </pc:sldMkLst>
        <pc:spChg chg="mod">
          <ac:chgData name="Guest User" userId="S::urn:spo:anon#c0f384157160d291f1862fbea40b3263542ec4d9d1e0f7c1c56b4935fac7a496::" providerId="AD" clId="Web-{80933EE3-8D05-4DD0-193C-36198A858475}" dt="2022-01-18T06:12:40.766" v="980" actId="20577"/>
          <ac:spMkLst>
            <pc:docMk/>
            <pc:sldMk cId="2816542110" sldId="315"/>
            <ac:spMk id="3" creationId="{A9B211E6-FBCE-4926-8177-E71A75789FDF}"/>
          </ac:spMkLst>
        </pc:spChg>
        <pc:picChg chg="mod">
          <ac:chgData name="Guest User" userId="S::urn:spo:anon#c0f384157160d291f1862fbea40b3263542ec4d9d1e0f7c1c56b4935fac7a496::" providerId="AD" clId="Web-{80933EE3-8D05-4DD0-193C-36198A858475}" dt="2022-01-18T06:12:32.735" v="977" actId="14100"/>
          <ac:picMkLst>
            <pc:docMk/>
            <pc:sldMk cId="2816542110" sldId="315"/>
            <ac:picMk id="2" creationId="{942CFBF0-547C-4476-97DE-B717F97F9F73}"/>
          </ac:picMkLst>
        </pc:picChg>
        <pc:picChg chg="mod">
          <ac:chgData name="Guest User" userId="S::urn:spo:anon#c0f384157160d291f1862fbea40b3263542ec4d9d1e0f7c1c56b4935fac7a496::" providerId="AD" clId="Web-{80933EE3-8D05-4DD0-193C-36198A858475}" dt="2022-01-18T06:12:47.172" v="982" actId="14100"/>
          <ac:picMkLst>
            <pc:docMk/>
            <pc:sldMk cId="2816542110" sldId="315"/>
            <ac:picMk id="5" creationId="{FF7B4DCC-060C-4861-A5A9-A41349EE5D92}"/>
          </ac:picMkLst>
        </pc:picChg>
      </pc:sldChg>
      <pc:sldChg chg="addSp delSp modSp new mod modClrScheme chgLayout">
        <pc:chgData name="Guest User" userId="S::urn:spo:anon#c0f384157160d291f1862fbea40b3263542ec4d9d1e0f7c1c56b4935fac7a496::" providerId="AD" clId="Web-{80933EE3-8D05-4DD0-193C-36198A858475}" dt="2022-01-18T06:04:38.697" v="865" actId="20577"/>
        <pc:sldMkLst>
          <pc:docMk/>
          <pc:sldMk cId="1834895174" sldId="316"/>
        </pc:sldMkLst>
        <pc:spChg chg="del">
          <ac:chgData name="Guest User" userId="S::urn:spo:anon#c0f384157160d291f1862fbea40b3263542ec4d9d1e0f7c1c56b4935fac7a496::" providerId="AD" clId="Web-{80933EE3-8D05-4DD0-193C-36198A858475}" dt="2022-01-18T04:06:42.498" v="3"/>
          <ac:spMkLst>
            <pc:docMk/>
            <pc:sldMk cId="1834895174" sldId="316"/>
            <ac:spMk id="2" creationId="{BB6357B8-D0AE-4504-BF20-F996FDB247FC}"/>
          </ac:spMkLst>
        </pc:spChg>
        <pc:spChg chg="mod">
          <ac:chgData name="Guest User" userId="S::urn:spo:anon#c0f384157160d291f1862fbea40b3263542ec4d9d1e0f7c1c56b4935fac7a496::" providerId="AD" clId="Web-{80933EE3-8D05-4DD0-193C-36198A858475}" dt="2022-01-18T06:04:23.135" v="861" actId="20577"/>
          <ac:spMkLst>
            <pc:docMk/>
            <pc:sldMk cId="1834895174" sldId="316"/>
            <ac:spMk id="2" creationId="{E41EC23A-AF8E-4F92-B77C-CC6453463E5C}"/>
          </ac:spMkLst>
        </pc:spChg>
        <pc:spChg chg="del">
          <ac:chgData name="Guest User" userId="S::urn:spo:anon#c0f384157160d291f1862fbea40b3263542ec4d9d1e0f7c1c56b4935fac7a496::" providerId="AD" clId="Web-{80933EE3-8D05-4DD0-193C-36198A858475}" dt="2022-01-18T04:06:42.498" v="3"/>
          <ac:spMkLst>
            <pc:docMk/>
            <pc:sldMk cId="1834895174" sldId="316"/>
            <ac:spMk id="3" creationId="{CA98318D-4DA9-485E-BF8D-89712B9CE832}"/>
          </ac:spMkLst>
        </pc:spChg>
        <pc:spChg chg="del">
          <ac:chgData name="Guest User" userId="S::urn:spo:anon#c0f384157160d291f1862fbea40b3263542ec4d9d1e0f7c1c56b4935fac7a496::" providerId="AD" clId="Web-{80933EE3-8D05-4DD0-193C-36198A858475}" dt="2022-01-18T04:06:42.498" v="3"/>
          <ac:spMkLst>
            <pc:docMk/>
            <pc:sldMk cId="1834895174" sldId="316"/>
            <ac:spMk id="4" creationId="{EF8A1509-3ECD-4130-A0EF-4EEF2E14C91E}"/>
          </ac:spMkLst>
        </pc:spChg>
        <pc:spChg chg="mod ord">
          <ac:chgData name="Guest User" userId="S::urn:spo:anon#c0f384157160d291f1862fbea40b3263542ec4d9d1e0f7c1c56b4935fac7a496::" providerId="AD" clId="Web-{80933EE3-8D05-4DD0-193C-36198A858475}" dt="2022-01-18T04:35:58.552" v="206"/>
          <ac:spMkLst>
            <pc:docMk/>
            <pc:sldMk cId="1834895174" sldId="316"/>
            <ac:spMk id="5" creationId="{CE9EB64C-8B89-4730-B311-2577FCAD278A}"/>
          </ac:spMkLst>
        </pc:spChg>
        <pc:spChg chg="add del mod">
          <ac:chgData name="Guest User" userId="S::urn:spo:anon#c0f384157160d291f1862fbea40b3263542ec4d9d1e0f7c1c56b4935fac7a496::" providerId="AD" clId="Web-{80933EE3-8D05-4DD0-193C-36198A858475}" dt="2022-01-18T04:34:44.957" v="189"/>
          <ac:spMkLst>
            <pc:docMk/>
            <pc:sldMk cId="1834895174" sldId="316"/>
            <ac:spMk id="6" creationId="{36B7FE94-010E-414C-9107-26C3CAB2237A}"/>
          </ac:spMkLst>
        </pc:spChg>
        <pc:spChg chg="add mod">
          <ac:chgData name="Guest User" userId="S::urn:spo:anon#c0f384157160d291f1862fbea40b3263542ec4d9d1e0f7c1c56b4935fac7a496::" providerId="AD" clId="Web-{80933EE3-8D05-4DD0-193C-36198A858475}" dt="2022-01-18T05:26:28.278" v="557"/>
          <ac:spMkLst>
            <pc:docMk/>
            <pc:sldMk cId="1834895174" sldId="316"/>
            <ac:spMk id="7" creationId="{0D9090FA-9A8E-4CA0-A5C8-27F669738A25}"/>
          </ac:spMkLst>
        </pc:spChg>
        <pc:spChg chg="add del mod">
          <ac:chgData name="Guest User" userId="S::urn:spo:anon#c0f384157160d291f1862fbea40b3263542ec4d9d1e0f7c1c56b4935fac7a496::" providerId="AD" clId="Web-{80933EE3-8D05-4DD0-193C-36198A858475}" dt="2022-01-18T04:55:15.520" v="279"/>
          <ac:spMkLst>
            <pc:docMk/>
            <pc:sldMk cId="1834895174" sldId="316"/>
            <ac:spMk id="8" creationId="{3EE4F216-4E0D-4516-BD96-DF44AD924746}"/>
          </ac:spMkLst>
        </pc:spChg>
        <pc:spChg chg="add del mod">
          <ac:chgData name="Guest User" userId="S::urn:spo:anon#c0f384157160d291f1862fbea40b3263542ec4d9d1e0f7c1c56b4935fac7a496::" providerId="AD" clId="Web-{80933EE3-8D05-4DD0-193C-36198A858475}" dt="2022-01-18T04:55:20.223" v="282"/>
          <ac:spMkLst>
            <pc:docMk/>
            <pc:sldMk cId="1834895174" sldId="316"/>
            <ac:spMk id="9" creationId="{067E301F-EBBF-4E3E-826E-FAD81B0835E6}"/>
          </ac:spMkLst>
        </pc:spChg>
        <pc:spChg chg="add del">
          <ac:chgData name="Guest User" userId="S::urn:spo:anon#c0f384157160d291f1862fbea40b3263542ec4d9d1e0f7c1c56b4935fac7a496::" providerId="AD" clId="Web-{80933EE3-8D05-4DD0-193C-36198A858475}" dt="2022-01-18T04:36:59.693" v="220"/>
          <ac:spMkLst>
            <pc:docMk/>
            <pc:sldMk cId="1834895174" sldId="316"/>
            <ac:spMk id="10" creationId="{A160BCD3-1DBD-4573-ABC9-E1A555CC9E85}"/>
          </ac:spMkLst>
        </pc:spChg>
        <pc:spChg chg="add mod">
          <ac:chgData name="Guest User" userId="S::urn:spo:anon#c0f384157160d291f1862fbea40b3263542ec4d9d1e0f7c1c56b4935fac7a496::" providerId="AD" clId="Web-{80933EE3-8D05-4DD0-193C-36198A858475}" dt="2022-01-18T06:04:20.369" v="860" actId="20577"/>
          <ac:spMkLst>
            <pc:docMk/>
            <pc:sldMk cId="1834895174" sldId="316"/>
            <ac:spMk id="11" creationId="{F8020317-02F9-4EFD-A430-D55D9F76CB5E}"/>
          </ac:spMkLst>
        </pc:spChg>
        <pc:spChg chg="add mod">
          <ac:chgData name="Guest User" userId="S::urn:spo:anon#c0f384157160d291f1862fbea40b3263542ec4d9d1e0f7c1c56b4935fac7a496::" providerId="AD" clId="Web-{80933EE3-8D05-4DD0-193C-36198A858475}" dt="2022-01-18T06:04:26.729" v="862" actId="20577"/>
          <ac:spMkLst>
            <pc:docMk/>
            <pc:sldMk cId="1834895174" sldId="316"/>
            <ac:spMk id="12" creationId="{BCAC391D-77DB-4109-AD71-3628BF8D5BD6}"/>
          </ac:spMkLst>
        </pc:spChg>
        <pc:spChg chg="del">
          <ac:chgData name="Guest User" userId="S::urn:spo:anon#c0f384157160d291f1862fbea40b3263542ec4d9d1e0f7c1c56b4935fac7a496::" providerId="AD" clId="Web-{80933EE3-8D05-4DD0-193C-36198A858475}" dt="2022-01-18T04:55:18.957" v="280"/>
          <ac:spMkLst>
            <pc:docMk/>
            <pc:sldMk cId="1834895174" sldId="316"/>
            <ac:spMk id="13" creationId="{6B6D7566-4B6B-4B72-B6BF-FE4B0794C52E}"/>
          </ac:spMkLst>
        </pc:spChg>
        <pc:spChg chg="mod">
          <ac:chgData name="Guest User" userId="S::urn:spo:anon#c0f384157160d291f1862fbea40b3263542ec4d9d1e0f7c1c56b4935fac7a496::" providerId="AD" clId="Web-{80933EE3-8D05-4DD0-193C-36198A858475}" dt="2022-01-18T06:04:34.151" v="864" actId="20577"/>
          <ac:spMkLst>
            <pc:docMk/>
            <pc:sldMk cId="1834895174" sldId="316"/>
            <ac:spMk id="14" creationId="{A122C1C9-CE0C-427D-A741-C2B598625597}"/>
          </ac:spMkLst>
        </pc:spChg>
        <pc:spChg chg="add del mod">
          <ac:chgData name="Guest User" userId="S::urn:spo:anon#c0f384157160d291f1862fbea40b3263542ec4d9d1e0f7c1c56b4935fac7a496::" providerId="AD" clId="Web-{80933EE3-8D05-4DD0-193C-36198A858475}" dt="2022-01-18T05:01:10.587" v="331"/>
          <ac:spMkLst>
            <pc:docMk/>
            <pc:sldMk cId="1834895174" sldId="316"/>
            <ac:spMk id="15" creationId="{9EA5AB08-B5F3-4056-9820-B0D66FCC9CAF}"/>
          </ac:spMkLst>
        </pc:spChg>
        <pc:spChg chg="mod">
          <ac:chgData name="Guest User" userId="S::urn:spo:anon#c0f384157160d291f1862fbea40b3263542ec4d9d1e0f7c1c56b4935fac7a496::" providerId="AD" clId="Web-{80933EE3-8D05-4DD0-193C-36198A858475}" dt="2022-01-18T06:04:31.588" v="863" actId="20577"/>
          <ac:spMkLst>
            <pc:docMk/>
            <pc:sldMk cId="1834895174" sldId="316"/>
            <ac:spMk id="16" creationId="{F41CE5FE-6ECC-4C72-8166-9694F0715571}"/>
          </ac:spMkLst>
        </pc:spChg>
        <pc:spChg chg="del">
          <ac:chgData name="Guest User" userId="S::urn:spo:anon#c0f384157160d291f1862fbea40b3263542ec4d9d1e0f7c1c56b4935fac7a496::" providerId="AD" clId="Web-{80933EE3-8D05-4DD0-193C-36198A858475}" dt="2022-01-18T04:55:19.410" v="281"/>
          <ac:spMkLst>
            <pc:docMk/>
            <pc:sldMk cId="1834895174" sldId="316"/>
            <ac:spMk id="17" creationId="{6906CEDC-48E0-4C1D-9FF3-1A51A1FE4752}"/>
          </ac:spMkLst>
        </pc:spChg>
        <pc:spChg chg="mod">
          <ac:chgData name="Guest User" userId="S::urn:spo:anon#c0f384157160d291f1862fbea40b3263542ec4d9d1e0f7c1c56b4935fac7a496::" providerId="AD" clId="Web-{80933EE3-8D05-4DD0-193C-36198A858475}" dt="2022-01-18T06:04:38.697" v="865" actId="20577"/>
          <ac:spMkLst>
            <pc:docMk/>
            <pc:sldMk cId="1834895174" sldId="316"/>
            <ac:spMk id="18" creationId="{C9FA53B0-BE28-44F5-9442-B75BE124F08D}"/>
          </ac:spMkLst>
        </pc:spChg>
        <pc:spChg chg="add del mod">
          <ac:chgData name="Guest User" userId="S::urn:spo:anon#c0f384157160d291f1862fbea40b3263542ec4d9d1e0f7c1c56b4935fac7a496::" providerId="AD" clId="Web-{80933EE3-8D05-4DD0-193C-36198A858475}" dt="2022-01-18T05:01:26.227" v="334"/>
          <ac:spMkLst>
            <pc:docMk/>
            <pc:sldMk cId="1834895174" sldId="316"/>
            <ac:spMk id="19" creationId="{6A94F16E-F99F-48B3-8C37-DC55B40FF34A}"/>
          </ac:spMkLst>
        </pc:spChg>
        <pc:spChg chg="add del mod">
          <ac:chgData name="Guest User" userId="S::urn:spo:anon#c0f384157160d291f1862fbea40b3263542ec4d9d1e0f7c1c56b4935fac7a496::" providerId="AD" clId="Web-{80933EE3-8D05-4DD0-193C-36198A858475}" dt="2022-01-18T05:10:38.859" v="463"/>
          <ac:spMkLst>
            <pc:docMk/>
            <pc:sldMk cId="1834895174" sldId="316"/>
            <ac:spMk id="20" creationId="{5BECC096-4219-4686-BB2D-7B329924ECAC}"/>
          </ac:spMkLst>
        </pc:spChg>
        <pc:spChg chg="add del mod">
          <ac:chgData name="Guest User" userId="S::urn:spo:anon#c0f384157160d291f1862fbea40b3263542ec4d9d1e0f7c1c56b4935fac7a496::" providerId="AD" clId="Web-{80933EE3-8D05-4DD0-193C-36198A858475}" dt="2022-01-18T05:27:16.075" v="562"/>
          <ac:spMkLst>
            <pc:docMk/>
            <pc:sldMk cId="1834895174" sldId="316"/>
            <ac:spMk id="21" creationId="{34C95517-65F6-4D27-BF96-75D36DAC5E97}"/>
          </ac:spMkLst>
        </pc:spChg>
        <pc:spChg chg="add del mod">
          <ac:chgData name="Guest User" userId="S::urn:spo:anon#c0f384157160d291f1862fbea40b3263542ec4d9d1e0f7c1c56b4935fac7a496::" providerId="AD" clId="Web-{80933EE3-8D05-4DD0-193C-36198A858475}" dt="2022-01-18T05:11:13.313" v="467"/>
          <ac:spMkLst>
            <pc:docMk/>
            <pc:sldMk cId="1834895174" sldId="316"/>
            <ac:spMk id="22" creationId="{EFAEA90C-E1A6-4594-A8C6-EE8BD066ED08}"/>
          </ac:spMkLst>
        </pc:spChg>
        <pc:spChg chg="add del mod">
          <ac:chgData name="Guest User" userId="S::urn:spo:anon#c0f384157160d291f1862fbea40b3263542ec4d9d1e0f7c1c56b4935fac7a496::" providerId="AD" clId="Web-{80933EE3-8D05-4DD0-193C-36198A858475}" dt="2022-01-18T05:06:20.091" v="401"/>
          <ac:spMkLst>
            <pc:docMk/>
            <pc:sldMk cId="1834895174" sldId="316"/>
            <ac:spMk id="23" creationId="{01F1748A-AD14-456B-B999-5A0BFCD88CF5}"/>
          </ac:spMkLst>
        </pc:spChg>
        <pc:spChg chg="add del mod">
          <ac:chgData name="Guest User" userId="S::urn:spo:anon#c0f384157160d291f1862fbea40b3263542ec4d9d1e0f7c1c56b4935fac7a496::" providerId="AD" clId="Web-{80933EE3-8D05-4DD0-193C-36198A858475}" dt="2022-01-18T05:11:27.813" v="470"/>
          <ac:spMkLst>
            <pc:docMk/>
            <pc:sldMk cId="1834895174" sldId="316"/>
            <ac:spMk id="24" creationId="{8291FE07-6A84-4044-A938-6A4641692199}"/>
          </ac:spMkLst>
        </pc:spChg>
        <pc:spChg chg="add del">
          <ac:chgData name="Guest User" userId="S::urn:spo:anon#c0f384157160d291f1862fbea40b3263542ec4d9d1e0f7c1c56b4935fac7a496::" providerId="AD" clId="Web-{80933EE3-8D05-4DD0-193C-36198A858475}" dt="2022-01-18T05:10:11.719" v="454"/>
          <ac:spMkLst>
            <pc:docMk/>
            <pc:sldMk cId="1834895174" sldId="316"/>
            <ac:spMk id="25" creationId="{B4CF1E66-E344-4DAB-96EE-6B7AC13AA133}"/>
          </ac:spMkLst>
        </pc:spChg>
        <pc:spChg chg="add mod">
          <ac:chgData name="Guest User" userId="S::urn:spo:anon#c0f384157160d291f1862fbea40b3263542ec4d9d1e0f7c1c56b4935fac7a496::" providerId="AD" clId="Web-{80933EE3-8D05-4DD0-193C-36198A858475}" dt="2022-01-18T05:27:07.872" v="560"/>
          <ac:spMkLst>
            <pc:docMk/>
            <pc:sldMk cId="1834895174" sldId="316"/>
            <ac:spMk id="26" creationId="{DE4ADF73-2153-40CA-ABED-7971CA26A5C4}"/>
          </ac:spMkLst>
        </pc:spChg>
        <pc:spChg chg="add mod">
          <ac:chgData name="Guest User" userId="S::urn:spo:anon#c0f384157160d291f1862fbea40b3263542ec4d9d1e0f7c1c56b4935fac7a496::" providerId="AD" clId="Web-{80933EE3-8D05-4DD0-193C-36198A858475}" dt="2022-01-18T05:27:21.872" v="564"/>
          <ac:spMkLst>
            <pc:docMk/>
            <pc:sldMk cId="1834895174" sldId="316"/>
            <ac:spMk id="27" creationId="{E9F7E107-6636-44AB-8C80-793DFBF89990}"/>
          </ac:spMkLst>
        </pc:spChg>
        <pc:spChg chg="add mod">
          <ac:chgData name="Guest User" userId="S::urn:spo:anon#c0f384157160d291f1862fbea40b3263542ec4d9d1e0f7c1c56b4935fac7a496::" providerId="AD" clId="Web-{80933EE3-8D05-4DD0-193C-36198A858475}" dt="2022-01-18T05:27:28.622" v="566"/>
          <ac:spMkLst>
            <pc:docMk/>
            <pc:sldMk cId="1834895174" sldId="316"/>
            <ac:spMk id="28" creationId="{5608E6FC-BBED-4625-8A2B-83EE804F4C6E}"/>
          </ac:spMkLst>
        </pc:spChg>
      </pc:sldChg>
      <pc:sldChg chg="modSp">
        <pc:chgData name="Guest User" userId="S::urn:spo:anon#c0f384157160d291f1862fbea40b3263542ec4d9d1e0f7c1c56b4935fac7a496::" providerId="AD" clId="Web-{80933EE3-8D05-4DD0-193C-36198A858475}" dt="2022-01-18T06:14:10.314" v="997" actId="1076"/>
        <pc:sldMkLst>
          <pc:docMk/>
          <pc:sldMk cId="3583363795" sldId="317"/>
        </pc:sldMkLst>
        <pc:spChg chg="mod">
          <ac:chgData name="Guest User" userId="S::urn:spo:anon#c0f384157160d291f1862fbea40b3263542ec4d9d1e0f7c1c56b4935fac7a496::" providerId="AD" clId="Web-{80933EE3-8D05-4DD0-193C-36198A858475}" dt="2022-01-18T06:14:10.314" v="997" actId="1076"/>
          <ac:spMkLst>
            <pc:docMk/>
            <pc:sldMk cId="3583363795" sldId="317"/>
            <ac:spMk id="3" creationId="{F06E45DE-1651-4049-A7B7-D31205D967A9}"/>
          </ac:spMkLst>
        </pc:spChg>
      </pc:sldChg>
      <pc:sldChg chg="modSp">
        <pc:chgData name="Guest User" userId="S::urn:spo:anon#c0f384157160d291f1862fbea40b3263542ec4d9d1e0f7c1c56b4935fac7a496::" providerId="AD" clId="Web-{80933EE3-8D05-4DD0-193C-36198A858475}" dt="2022-01-18T06:16:01.456" v="1024" actId="20577"/>
        <pc:sldMkLst>
          <pc:docMk/>
          <pc:sldMk cId="2172349884" sldId="318"/>
        </pc:sldMkLst>
        <pc:spChg chg="mod">
          <ac:chgData name="Guest User" userId="S::urn:spo:anon#c0f384157160d291f1862fbea40b3263542ec4d9d1e0f7c1c56b4935fac7a496::" providerId="AD" clId="Web-{80933EE3-8D05-4DD0-193C-36198A858475}" dt="2022-01-18T06:15:44.050" v="1021" actId="20577"/>
          <ac:spMkLst>
            <pc:docMk/>
            <pc:sldMk cId="2172349884" sldId="318"/>
            <ac:spMk id="7" creationId="{D6B22E50-B46B-4DE4-B1B5-58F7B2506465}"/>
          </ac:spMkLst>
        </pc:spChg>
        <pc:spChg chg="mod">
          <ac:chgData name="Guest User" userId="S::urn:spo:anon#c0f384157160d291f1862fbea40b3263542ec4d9d1e0f7c1c56b4935fac7a496::" providerId="AD" clId="Web-{80933EE3-8D05-4DD0-193C-36198A858475}" dt="2022-01-18T06:16:01.456" v="1024" actId="20577"/>
          <ac:spMkLst>
            <pc:docMk/>
            <pc:sldMk cId="2172349884" sldId="318"/>
            <ac:spMk id="8" creationId="{08D9388C-51A4-438A-A4BA-657AE8807D2E}"/>
          </ac:spMkLst>
        </pc:spChg>
      </pc:sldChg>
      <pc:sldChg chg="modSp">
        <pc:chgData name="Guest User" userId="S::urn:spo:anon#c0f384157160d291f1862fbea40b3263542ec4d9d1e0f7c1c56b4935fac7a496::" providerId="AD" clId="Web-{80933EE3-8D05-4DD0-193C-36198A858475}" dt="2022-01-18T05:12:20.767" v="480" actId="1076"/>
        <pc:sldMkLst>
          <pc:docMk/>
          <pc:sldMk cId="1129939115" sldId="323"/>
        </pc:sldMkLst>
        <pc:spChg chg="mod">
          <ac:chgData name="Guest User" userId="S::urn:spo:anon#c0f384157160d291f1862fbea40b3263542ec4d9d1e0f7c1c56b4935fac7a496::" providerId="AD" clId="Web-{80933EE3-8D05-4DD0-193C-36198A858475}" dt="2022-01-18T05:08:21.264" v="436" actId="688"/>
          <ac:spMkLst>
            <pc:docMk/>
            <pc:sldMk cId="1129939115" sldId="323"/>
            <ac:spMk id="4" creationId="{B87EBFCC-4ED4-43FD-804B-61124C645BA6}"/>
          </ac:spMkLst>
        </pc:spChg>
        <pc:spChg chg="mod">
          <ac:chgData name="Guest User" userId="S::urn:spo:anon#c0f384157160d291f1862fbea40b3263542ec4d9d1e0f7c1c56b4935fac7a496::" providerId="AD" clId="Web-{80933EE3-8D05-4DD0-193C-36198A858475}" dt="2022-01-18T05:12:20.767" v="480" actId="1076"/>
          <ac:spMkLst>
            <pc:docMk/>
            <pc:sldMk cId="1129939115" sldId="323"/>
            <ac:spMk id="5" creationId="{C5C774A9-74B5-4A4F-9BC6-858A682C7D72}"/>
          </ac:spMkLst>
        </pc:spChg>
        <pc:spChg chg="mod">
          <ac:chgData name="Guest User" userId="S::urn:spo:anon#c0f384157160d291f1862fbea40b3263542ec4d9d1e0f7c1c56b4935fac7a496::" providerId="AD" clId="Web-{80933EE3-8D05-4DD0-193C-36198A858475}" dt="2022-01-18T05:09:07.093" v="448" actId="1076"/>
          <ac:spMkLst>
            <pc:docMk/>
            <pc:sldMk cId="1129939115" sldId="323"/>
            <ac:spMk id="6" creationId="{95FF8C7E-F110-421E-A8CA-852C35A52A09}"/>
          </ac:spMkLst>
        </pc:spChg>
        <pc:spChg chg="mod">
          <ac:chgData name="Guest User" userId="S::urn:spo:anon#c0f384157160d291f1862fbea40b3263542ec4d9d1e0f7c1c56b4935fac7a496::" providerId="AD" clId="Web-{80933EE3-8D05-4DD0-193C-36198A858475}" dt="2022-01-18T05:09:05.171" v="447" actId="1076"/>
          <ac:spMkLst>
            <pc:docMk/>
            <pc:sldMk cId="1129939115" sldId="323"/>
            <ac:spMk id="7" creationId="{3C9E4EFC-B739-44D6-9156-4097EF7FDD98}"/>
          </ac:spMkLst>
        </pc:spChg>
        <pc:spChg chg="mod">
          <ac:chgData name="Guest User" userId="S::urn:spo:anon#c0f384157160d291f1862fbea40b3263542ec4d9d1e0f7c1c56b4935fac7a496::" providerId="AD" clId="Web-{80933EE3-8D05-4DD0-193C-36198A858475}" dt="2022-01-18T05:09:01.171" v="445" actId="1076"/>
          <ac:spMkLst>
            <pc:docMk/>
            <pc:sldMk cId="1129939115" sldId="323"/>
            <ac:spMk id="8" creationId="{0D45246B-6352-4D7A-88DE-C655697397B0}"/>
          </ac:spMkLst>
        </pc:spChg>
        <pc:spChg chg="mod">
          <ac:chgData name="Guest User" userId="S::urn:spo:anon#c0f384157160d291f1862fbea40b3263542ec4d9d1e0f7c1c56b4935fac7a496::" providerId="AD" clId="Web-{80933EE3-8D05-4DD0-193C-36198A858475}" dt="2022-01-18T05:08:45.467" v="443" actId="1076"/>
          <ac:spMkLst>
            <pc:docMk/>
            <pc:sldMk cId="1129939115" sldId="323"/>
            <ac:spMk id="9" creationId="{DC2BD906-5440-48E0-907D-6642D7951FE8}"/>
          </ac:spMkLst>
        </pc:spChg>
      </pc:sldChg>
      <pc:sldChg chg="modSp">
        <pc:chgData name="Guest User" userId="S::urn:spo:anon#c0f384157160d291f1862fbea40b3263542ec4d9d1e0f7c1c56b4935fac7a496::" providerId="AD" clId="Web-{80933EE3-8D05-4DD0-193C-36198A858475}" dt="2022-01-18T06:20:48.725" v="1066" actId="1076"/>
        <pc:sldMkLst>
          <pc:docMk/>
          <pc:sldMk cId="3325203069" sldId="327"/>
        </pc:sldMkLst>
        <pc:spChg chg="mod">
          <ac:chgData name="Guest User" userId="S::urn:spo:anon#c0f384157160d291f1862fbea40b3263542ec4d9d1e0f7c1c56b4935fac7a496::" providerId="AD" clId="Web-{80933EE3-8D05-4DD0-193C-36198A858475}" dt="2022-01-18T06:17:29.410" v="1025" actId="20577"/>
          <ac:spMkLst>
            <pc:docMk/>
            <pc:sldMk cId="3325203069" sldId="327"/>
            <ac:spMk id="8" creationId="{DD8E48CC-D147-4D95-9448-72262A9A4299}"/>
          </ac:spMkLst>
        </pc:spChg>
        <pc:spChg chg="mod">
          <ac:chgData name="Guest User" userId="S::urn:spo:anon#c0f384157160d291f1862fbea40b3263542ec4d9d1e0f7c1c56b4935fac7a496::" providerId="AD" clId="Web-{80933EE3-8D05-4DD0-193C-36198A858475}" dt="2022-01-18T06:20:48.725" v="1066" actId="1076"/>
          <ac:spMkLst>
            <pc:docMk/>
            <pc:sldMk cId="3325203069" sldId="327"/>
            <ac:spMk id="9" creationId="{16C0BB34-F3F6-4BD2-BD5C-54FAF368B753}"/>
          </ac:spMkLst>
        </pc:spChg>
      </pc:sldChg>
      <pc:sldChg chg="modSp">
        <pc:chgData name="Guest User" userId="S::urn:spo:anon#c0f384157160d291f1862fbea40b3263542ec4d9d1e0f7c1c56b4935fac7a496::" providerId="AD" clId="Web-{80933EE3-8D05-4DD0-193C-36198A858475}" dt="2022-01-18T06:15:13.768" v="1017" actId="20577"/>
        <pc:sldMkLst>
          <pc:docMk/>
          <pc:sldMk cId="3794723744" sldId="328"/>
        </pc:sldMkLst>
        <pc:spChg chg="mod">
          <ac:chgData name="Guest User" userId="S::urn:spo:anon#c0f384157160d291f1862fbea40b3263542ec4d9d1e0f7c1c56b4935fac7a496::" providerId="AD" clId="Web-{80933EE3-8D05-4DD0-193C-36198A858475}" dt="2022-01-18T06:15:13.768" v="1017" actId="20577"/>
          <ac:spMkLst>
            <pc:docMk/>
            <pc:sldMk cId="3794723744" sldId="328"/>
            <ac:spMk id="2" creationId="{1DFB4EDF-D512-437A-84BC-1B627641B2EB}"/>
          </ac:spMkLst>
        </pc:spChg>
      </pc:sldChg>
      <pc:sldChg chg="addSp modSp new ord">
        <pc:chgData name="Guest User" userId="S::urn:spo:anon#c0f384157160d291f1862fbea40b3263542ec4d9d1e0f7c1c56b4935fac7a496::" providerId="AD" clId="Web-{80933EE3-8D05-4DD0-193C-36198A858475}" dt="2022-01-18T05:20:04.882" v="537"/>
        <pc:sldMkLst>
          <pc:docMk/>
          <pc:sldMk cId="1663704201" sldId="329"/>
        </pc:sldMkLst>
        <pc:picChg chg="add mod">
          <ac:chgData name="Guest User" userId="S::urn:spo:anon#c0f384157160d291f1862fbea40b3263542ec4d9d1e0f7c1c56b4935fac7a496::" providerId="AD" clId="Web-{80933EE3-8D05-4DD0-193C-36198A858475}" dt="2022-01-18T05:19:04.991" v="531"/>
          <ac:picMkLst>
            <pc:docMk/>
            <pc:sldMk cId="1663704201" sldId="329"/>
            <ac:picMk id="4" creationId="{82A4B92A-DEAA-402A-B649-A23D918CDC4D}"/>
          </ac:picMkLst>
        </pc:picChg>
      </pc:sldChg>
      <pc:sldChg chg="addSp modSp">
        <pc:chgData name="Guest User" userId="S::urn:spo:anon#c0f384157160d291f1862fbea40b3263542ec4d9d1e0f7c1c56b4935fac7a496::" providerId="AD" clId="Web-{80933EE3-8D05-4DD0-193C-36198A858475}" dt="2022-01-18T06:03:02.571" v="853" actId="1076"/>
        <pc:sldMkLst>
          <pc:docMk/>
          <pc:sldMk cId="2075293582" sldId="330"/>
        </pc:sldMkLst>
        <pc:spChg chg="mod">
          <ac:chgData name="Guest User" userId="S::urn:spo:anon#c0f384157160d291f1862fbea40b3263542ec4d9d1e0f7c1c56b4935fac7a496::" providerId="AD" clId="Web-{80933EE3-8D05-4DD0-193C-36198A858475}" dt="2022-01-18T06:02:59.118" v="851" actId="1076"/>
          <ac:spMkLst>
            <pc:docMk/>
            <pc:sldMk cId="2075293582" sldId="330"/>
            <ac:spMk id="3" creationId="{16FD02AD-D1D0-4F34-A65C-FB0E66C081BB}"/>
          </ac:spMkLst>
        </pc:spChg>
        <pc:picChg chg="add mod">
          <ac:chgData name="Guest User" userId="S::urn:spo:anon#c0f384157160d291f1862fbea40b3263542ec4d9d1e0f7c1c56b4935fac7a496::" providerId="AD" clId="Web-{80933EE3-8D05-4DD0-193C-36198A858475}" dt="2022-01-18T06:03:02.571" v="853" actId="1076"/>
          <ac:picMkLst>
            <pc:docMk/>
            <pc:sldMk cId="2075293582" sldId="330"/>
            <ac:picMk id="5" creationId="{BE5A538A-D0CF-4EF9-B77D-20B010D8A56B}"/>
          </ac:picMkLst>
        </pc:picChg>
      </pc:sldChg>
      <pc:sldChg chg="modSp">
        <pc:chgData name="Guest User" userId="S::urn:spo:anon#c0f384157160d291f1862fbea40b3263542ec4d9d1e0f7c1c56b4935fac7a496::" providerId="AD" clId="Web-{80933EE3-8D05-4DD0-193C-36198A858475}" dt="2022-01-18T06:10:53.858" v="960" actId="20577"/>
        <pc:sldMkLst>
          <pc:docMk/>
          <pc:sldMk cId="2355452993" sldId="331"/>
        </pc:sldMkLst>
        <pc:spChg chg="mod">
          <ac:chgData name="Guest User" userId="S::urn:spo:anon#c0f384157160d291f1862fbea40b3263542ec4d9d1e0f7c1c56b4935fac7a496::" providerId="AD" clId="Web-{80933EE3-8D05-4DD0-193C-36198A858475}" dt="2022-01-18T06:10:53.858" v="960" actId="20577"/>
          <ac:spMkLst>
            <pc:docMk/>
            <pc:sldMk cId="2355452993" sldId="331"/>
            <ac:spMk id="2" creationId="{BF65CBB5-B50F-4900-AC12-A99391AD538F}"/>
          </ac:spMkLst>
        </pc:spChg>
        <pc:spChg chg="mod">
          <ac:chgData name="Guest User" userId="S::urn:spo:anon#c0f384157160d291f1862fbea40b3263542ec4d9d1e0f7c1c56b4935fac7a496::" providerId="AD" clId="Web-{80933EE3-8D05-4DD0-193C-36198A858475}" dt="2022-01-18T06:10:44.811" v="957" actId="1076"/>
          <ac:spMkLst>
            <pc:docMk/>
            <pc:sldMk cId="2355452993" sldId="331"/>
            <ac:spMk id="3" creationId="{79C3E2DD-81BB-49ED-876B-80359A8C3A17}"/>
          </ac:spMkLst>
        </pc:spChg>
      </pc:sldChg>
      <pc:sldChg chg="addSp delSp modSp new mod modClrScheme chgLayout">
        <pc:chgData name="Guest User" userId="S::urn:spo:anon#c0f384157160d291f1862fbea40b3263542ec4d9d1e0f7c1c56b4935fac7a496::" providerId="AD" clId="Web-{80933EE3-8D05-4DD0-193C-36198A858475}" dt="2022-01-18T05:58:16.052" v="815" actId="1076"/>
        <pc:sldMkLst>
          <pc:docMk/>
          <pc:sldMk cId="844973422" sldId="332"/>
        </pc:sldMkLst>
        <pc:spChg chg="del">
          <ac:chgData name="Guest User" userId="S::urn:spo:anon#c0f384157160d291f1862fbea40b3263542ec4d9d1e0f7c1c56b4935fac7a496::" providerId="AD" clId="Web-{80933EE3-8D05-4DD0-193C-36198A858475}" dt="2022-01-18T05:51:27.578" v="678"/>
          <ac:spMkLst>
            <pc:docMk/>
            <pc:sldMk cId="844973422" sldId="332"/>
            <ac:spMk id="2" creationId="{DCFEED21-1BA2-45DB-817C-F42736EF86D4}"/>
          </ac:spMkLst>
        </pc:spChg>
        <pc:spChg chg="del">
          <ac:chgData name="Guest User" userId="S::urn:spo:anon#c0f384157160d291f1862fbea40b3263542ec4d9d1e0f7c1c56b4935fac7a496::" providerId="AD" clId="Web-{80933EE3-8D05-4DD0-193C-36198A858475}" dt="2022-01-18T05:51:27.578" v="678"/>
          <ac:spMkLst>
            <pc:docMk/>
            <pc:sldMk cId="844973422" sldId="332"/>
            <ac:spMk id="3" creationId="{094A8592-A3CB-4552-B104-C290E934BE46}"/>
          </ac:spMkLst>
        </pc:spChg>
        <pc:spChg chg="del">
          <ac:chgData name="Guest User" userId="S::urn:spo:anon#c0f384157160d291f1862fbea40b3263542ec4d9d1e0f7c1c56b4935fac7a496::" providerId="AD" clId="Web-{80933EE3-8D05-4DD0-193C-36198A858475}" dt="2022-01-18T05:51:27.578" v="678"/>
          <ac:spMkLst>
            <pc:docMk/>
            <pc:sldMk cId="844973422" sldId="332"/>
            <ac:spMk id="4" creationId="{CF6A8A4F-286C-4848-834D-38C35FA9D1C9}"/>
          </ac:spMkLst>
        </pc:spChg>
        <pc:spChg chg="mod ord">
          <ac:chgData name="Guest User" userId="S::urn:spo:anon#c0f384157160d291f1862fbea40b3263542ec4d9d1e0f7c1c56b4935fac7a496::" providerId="AD" clId="Web-{80933EE3-8D05-4DD0-193C-36198A858475}" dt="2022-01-18T05:51:27.578" v="678"/>
          <ac:spMkLst>
            <pc:docMk/>
            <pc:sldMk cId="844973422" sldId="332"/>
            <ac:spMk id="5" creationId="{365C4C28-4491-482B-A018-9096976812A6}"/>
          </ac:spMkLst>
        </pc:spChg>
        <pc:spChg chg="add mod">
          <ac:chgData name="Guest User" userId="S::urn:spo:anon#c0f384157160d291f1862fbea40b3263542ec4d9d1e0f7c1c56b4935fac7a496::" providerId="AD" clId="Web-{80933EE3-8D05-4DD0-193C-36198A858475}" dt="2022-01-18T05:58:16.052" v="815" actId="1076"/>
          <ac:spMkLst>
            <pc:docMk/>
            <pc:sldMk cId="844973422" sldId="332"/>
            <ac:spMk id="6" creationId="{26947BBE-32AE-4001-A7B2-770C4998EA08}"/>
          </ac:spMkLst>
        </pc:spChg>
      </pc:sldChg>
      <pc:sldChg chg="delSp del">
        <pc:chgData name="Guest User" userId="S::urn:spo:anon#c0f384157160d291f1862fbea40b3263542ec4d9d1e0f7c1c56b4935fac7a496::" providerId="AD" clId="Web-{80933EE3-8D05-4DD0-193C-36198A858475}" dt="2022-01-18T06:31:48.718" v="1099"/>
        <pc:sldMkLst>
          <pc:docMk/>
          <pc:sldMk cId="895003242" sldId="333"/>
        </pc:sldMkLst>
        <pc:picChg chg="del">
          <ac:chgData name="Guest User" userId="S::urn:spo:anon#c0f384157160d291f1862fbea40b3263542ec4d9d1e0f7c1c56b4935fac7a496::" providerId="AD" clId="Web-{80933EE3-8D05-4DD0-193C-36198A858475}" dt="2022-01-18T06:31:02.608" v="1096"/>
          <ac:picMkLst>
            <pc:docMk/>
            <pc:sldMk cId="895003242" sldId="333"/>
            <ac:picMk id="7" creationId="{A31CAA1B-3716-4C8B-B8C6-C5FC1264B515}"/>
          </ac:picMkLst>
        </pc:picChg>
      </pc:sldChg>
      <pc:sldChg chg="addSp delSp modSp new mod modClrScheme chgLayout">
        <pc:chgData name="Guest User" userId="S::urn:spo:anon#c0f384157160d291f1862fbea40b3263542ec4d9d1e0f7c1c56b4935fac7a496::" providerId="AD" clId="Web-{80933EE3-8D05-4DD0-193C-36198A858475}" dt="2022-01-18T05:54:53.596" v="745" actId="1076"/>
        <pc:sldMkLst>
          <pc:docMk/>
          <pc:sldMk cId="2655239114" sldId="334"/>
        </pc:sldMkLst>
        <pc:spChg chg="del">
          <ac:chgData name="Guest User" userId="S::urn:spo:anon#c0f384157160d291f1862fbea40b3263542ec4d9d1e0f7c1c56b4935fac7a496::" providerId="AD" clId="Web-{80933EE3-8D05-4DD0-193C-36198A858475}" dt="2022-01-18T05:54:30.346" v="739"/>
          <ac:spMkLst>
            <pc:docMk/>
            <pc:sldMk cId="2655239114" sldId="334"/>
            <ac:spMk id="2" creationId="{144855EA-A129-425F-9964-3A45FC27970A}"/>
          </ac:spMkLst>
        </pc:spChg>
        <pc:spChg chg="del">
          <ac:chgData name="Guest User" userId="S::urn:spo:anon#c0f384157160d291f1862fbea40b3263542ec4d9d1e0f7c1c56b4935fac7a496::" providerId="AD" clId="Web-{80933EE3-8D05-4DD0-193C-36198A858475}" dt="2022-01-18T05:54:30.346" v="739"/>
          <ac:spMkLst>
            <pc:docMk/>
            <pc:sldMk cId="2655239114" sldId="334"/>
            <ac:spMk id="3" creationId="{D20B36D0-02EC-4A02-B4D6-05914324CC0C}"/>
          </ac:spMkLst>
        </pc:spChg>
        <pc:spChg chg="mod ord">
          <ac:chgData name="Guest User" userId="S::urn:spo:anon#c0f384157160d291f1862fbea40b3263542ec4d9d1e0f7c1c56b4935fac7a496::" providerId="AD" clId="Web-{80933EE3-8D05-4DD0-193C-36198A858475}" dt="2022-01-18T05:54:30.346" v="739"/>
          <ac:spMkLst>
            <pc:docMk/>
            <pc:sldMk cId="2655239114" sldId="334"/>
            <ac:spMk id="4" creationId="{5EF36934-5934-45B4-AF3C-E19E83A825A1}"/>
          </ac:spMkLst>
        </pc:spChg>
        <pc:spChg chg="add mod">
          <ac:chgData name="Guest User" userId="S::urn:spo:anon#c0f384157160d291f1862fbea40b3263542ec4d9d1e0f7c1c56b4935fac7a496::" providerId="AD" clId="Web-{80933EE3-8D05-4DD0-193C-36198A858475}" dt="2022-01-18T05:54:53.596" v="745" actId="1076"/>
          <ac:spMkLst>
            <pc:docMk/>
            <pc:sldMk cId="2655239114" sldId="334"/>
            <ac:spMk id="6" creationId="{3E93BDD0-DB3F-4915-BA5E-CF8280FEC499}"/>
          </ac:spMkLst>
        </pc:spChg>
        <pc:spChg chg="add mod">
          <ac:chgData name="Guest User" userId="S::urn:spo:anon#c0f384157160d291f1862fbea40b3263542ec4d9d1e0f7c1c56b4935fac7a496::" providerId="AD" clId="Web-{80933EE3-8D05-4DD0-193C-36198A858475}" dt="2022-01-18T05:54:41.721" v="743" actId="1076"/>
          <ac:spMkLst>
            <pc:docMk/>
            <pc:sldMk cId="2655239114" sldId="334"/>
            <ac:spMk id="7" creationId="{E3ACBDF5-1632-4F5D-AD81-F29A3D610908}"/>
          </ac:spMkLst>
        </pc:spChg>
        <pc:picChg chg="add mod">
          <ac:chgData name="Guest User" userId="S::urn:spo:anon#c0f384157160d291f1862fbea40b3263542ec4d9d1e0f7c1c56b4935fac7a496::" providerId="AD" clId="Web-{80933EE3-8D05-4DD0-193C-36198A858475}" dt="2022-01-18T05:54:45.315" v="744" actId="1076"/>
          <ac:picMkLst>
            <pc:docMk/>
            <pc:sldMk cId="2655239114" sldId="334"/>
            <ac:picMk id="5" creationId="{F37E9544-EABA-4EF6-BDE6-F4CC03CA66D8}"/>
          </ac:picMkLst>
        </pc:picChg>
      </pc:sldChg>
      <pc:sldChg chg="addSp delSp modSp new mod modClrScheme chgLayout">
        <pc:chgData name="Guest User" userId="S::urn:spo:anon#c0f384157160d291f1862fbea40b3263542ec4d9d1e0f7c1c56b4935fac7a496::" providerId="AD" clId="Web-{80933EE3-8D05-4DD0-193C-36198A858475}" dt="2022-01-18T06:09:20.435" v="939" actId="1076"/>
        <pc:sldMkLst>
          <pc:docMk/>
          <pc:sldMk cId="824959319" sldId="335"/>
        </pc:sldMkLst>
        <pc:spChg chg="del">
          <ac:chgData name="Guest User" userId="S::urn:spo:anon#c0f384157160d291f1862fbea40b3263542ec4d9d1e0f7c1c56b4935fac7a496::" providerId="AD" clId="Web-{80933EE3-8D05-4DD0-193C-36198A858475}" dt="2022-01-18T06:08:54.466" v="931"/>
          <ac:spMkLst>
            <pc:docMk/>
            <pc:sldMk cId="824959319" sldId="335"/>
            <ac:spMk id="2" creationId="{F901D4CD-B66C-44DC-8E02-AE1CF3A26DF6}"/>
          </ac:spMkLst>
        </pc:spChg>
        <pc:spChg chg="del">
          <ac:chgData name="Guest User" userId="S::urn:spo:anon#c0f384157160d291f1862fbea40b3263542ec4d9d1e0f7c1c56b4935fac7a496::" providerId="AD" clId="Web-{80933EE3-8D05-4DD0-193C-36198A858475}" dt="2022-01-18T06:08:54.466" v="931"/>
          <ac:spMkLst>
            <pc:docMk/>
            <pc:sldMk cId="824959319" sldId="335"/>
            <ac:spMk id="3" creationId="{ECA00CA1-C104-4CB5-8062-9C055CC810F1}"/>
          </ac:spMkLst>
        </pc:spChg>
        <pc:spChg chg="mod ord">
          <ac:chgData name="Guest User" userId="S::urn:spo:anon#c0f384157160d291f1862fbea40b3263542ec4d9d1e0f7c1c56b4935fac7a496::" providerId="AD" clId="Web-{80933EE3-8D05-4DD0-193C-36198A858475}" dt="2022-01-18T06:08:54.466" v="931"/>
          <ac:spMkLst>
            <pc:docMk/>
            <pc:sldMk cId="824959319" sldId="335"/>
            <ac:spMk id="4" creationId="{014EF226-13E9-423F-B106-1C8D4401D394}"/>
          </ac:spMkLst>
        </pc:spChg>
        <pc:spChg chg="add mod">
          <ac:chgData name="Guest User" userId="S::urn:spo:anon#c0f384157160d291f1862fbea40b3263542ec4d9d1e0f7c1c56b4935fac7a496::" providerId="AD" clId="Web-{80933EE3-8D05-4DD0-193C-36198A858475}" dt="2022-01-18T06:09:20.435" v="939" actId="1076"/>
          <ac:spMkLst>
            <pc:docMk/>
            <pc:sldMk cId="824959319" sldId="335"/>
            <ac:spMk id="6" creationId="{8106571B-D66C-47CC-BC5D-9E8FCF2FDED9}"/>
          </ac:spMkLst>
        </pc:spChg>
        <pc:spChg chg="add mod">
          <ac:chgData name="Guest User" userId="S::urn:spo:anon#c0f384157160d291f1862fbea40b3263542ec4d9d1e0f7c1c56b4935fac7a496::" providerId="AD" clId="Web-{80933EE3-8D05-4DD0-193C-36198A858475}" dt="2022-01-18T06:09:13.295" v="937" actId="1076"/>
          <ac:spMkLst>
            <pc:docMk/>
            <pc:sldMk cId="824959319" sldId="335"/>
            <ac:spMk id="7" creationId="{B3705052-C430-45A7-9E12-0D52F605DB28}"/>
          </ac:spMkLst>
        </pc:spChg>
        <pc:picChg chg="add mod">
          <ac:chgData name="Guest User" userId="S::urn:spo:anon#c0f384157160d291f1862fbea40b3263542ec4d9d1e0f7c1c56b4935fac7a496::" providerId="AD" clId="Web-{80933EE3-8D05-4DD0-193C-36198A858475}" dt="2022-01-18T06:09:16.763" v="938" actId="1076"/>
          <ac:picMkLst>
            <pc:docMk/>
            <pc:sldMk cId="824959319" sldId="335"/>
            <ac:picMk id="5" creationId="{BF299B64-234F-4661-B6E2-79C31F1E35E9}"/>
          </ac:picMkLst>
        </pc:picChg>
      </pc:sldChg>
      <pc:sldChg chg="addSp delSp modSp new mod modClrScheme chgLayout">
        <pc:chgData name="Guest User" userId="S::urn:spo:anon#c0f384157160d291f1862fbea40b3263542ec4d9d1e0f7c1c56b4935fac7a496::" providerId="AD" clId="Web-{80933EE3-8D05-4DD0-193C-36198A858475}" dt="2022-01-18T06:10:23.858" v="955" actId="1076"/>
        <pc:sldMkLst>
          <pc:docMk/>
          <pc:sldMk cId="4125187896" sldId="336"/>
        </pc:sldMkLst>
        <pc:spChg chg="del">
          <ac:chgData name="Guest User" userId="S::urn:spo:anon#c0f384157160d291f1862fbea40b3263542ec4d9d1e0f7c1c56b4935fac7a496::" providerId="AD" clId="Web-{80933EE3-8D05-4DD0-193C-36198A858475}" dt="2022-01-18T06:10:08.748" v="950"/>
          <ac:spMkLst>
            <pc:docMk/>
            <pc:sldMk cId="4125187896" sldId="336"/>
            <ac:spMk id="2" creationId="{EB4F9989-C3A3-4179-8C6B-E7F1E27770FA}"/>
          </ac:spMkLst>
        </pc:spChg>
        <pc:spChg chg="del">
          <ac:chgData name="Guest User" userId="S::urn:spo:anon#c0f384157160d291f1862fbea40b3263542ec4d9d1e0f7c1c56b4935fac7a496::" providerId="AD" clId="Web-{80933EE3-8D05-4DD0-193C-36198A858475}" dt="2022-01-18T06:10:08.748" v="950"/>
          <ac:spMkLst>
            <pc:docMk/>
            <pc:sldMk cId="4125187896" sldId="336"/>
            <ac:spMk id="3" creationId="{C7A25FF2-C611-4A0B-AA23-FBFA0730055D}"/>
          </ac:spMkLst>
        </pc:spChg>
        <pc:spChg chg="mod ord">
          <ac:chgData name="Guest User" userId="S::urn:spo:anon#c0f384157160d291f1862fbea40b3263542ec4d9d1e0f7c1c56b4935fac7a496::" providerId="AD" clId="Web-{80933EE3-8D05-4DD0-193C-36198A858475}" dt="2022-01-18T06:10:08.748" v="950"/>
          <ac:spMkLst>
            <pc:docMk/>
            <pc:sldMk cId="4125187896" sldId="336"/>
            <ac:spMk id="4" creationId="{D2696F69-9E5B-44DD-A701-B2393428BAE7}"/>
          </ac:spMkLst>
        </pc:spChg>
        <pc:spChg chg="add mod">
          <ac:chgData name="Guest User" userId="S::urn:spo:anon#c0f384157160d291f1862fbea40b3263542ec4d9d1e0f7c1c56b4935fac7a496::" providerId="AD" clId="Web-{80933EE3-8D05-4DD0-193C-36198A858475}" dt="2022-01-18T06:10:16.436" v="952" actId="1076"/>
          <ac:spMkLst>
            <pc:docMk/>
            <pc:sldMk cId="4125187896" sldId="336"/>
            <ac:spMk id="5" creationId="{E4AD6A16-AEE8-4D0C-9655-48F08FCF72D7}"/>
          </ac:spMkLst>
        </pc:spChg>
        <pc:spChg chg="add mod">
          <ac:chgData name="Guest User" userId="S::urn:spo:anon#c0f384157160d291f1862fbea40b3263542ec4d9d1e0f7c1c56b4935fac7a496::" providerId="AD" clId="Web-{80933EE3-8D05-4DD0-193C-36198A858475}" dt="2022-01-18T06:10:21.624" v="954" actId="1076"/>
          <ac:spMkLst>
            <pc:docMk/>
            <pc:sldMk cId="4125187896" sldId="336"/>
            <ac:spMk id="7" creationId="{A804BB0B-A686-4343-9A19-63E61F812996}"/>
          </ac:spMkLst>
        </pc:spChg>
        <pc:picChg chg="add mod">
          <ac:chgData name="Guest User" userId="S::urn:spo:anon#c0f384157160d291f1862fbea40b3263542ec4d9d1e0f7c1c56b4935fac7a496::" providerId="AD" clId="Web-{80933EE3-8D05-4DD0-193C-36198A858475}" dt="2022-01-18T06:10:18.608" v="953" actId="1076"/>
          <ac:picMkLst>
            <pc:docMk/>
            <pc:sldMk cId="4125187896" sldId="336"/>
            <ac:picMk id="6" creationId="{97CFBC89-E220-4D1C-914D-3FB7DB5FB674}"/>
          </ac:picMkLst>
        </pc:picChg>
        <pc:picChg chg="add mod">
          <ac:chgData name="Guest User" userId="S::urn:spo:anon#c0f384157160d291f1862fbea40b3263542ec4d9d1e0f7c1c56b4935fac7a496::" providerId="AD" clId="Web-{80933EE3-8D05-4DD0-193C-36198A858475}" dt="2022-01-18T06:10:23.858" v="955" actId="1076"/>
          <ac:picMkLst>
            <pc:docMk/>
            <pc:sldMk cId="4125187896" sldId="336"/>
            <ac:picMk id="8" creationId="{BD04CE37-E7CE-45B4-8431-14DF4F4924BE}"/>
          </ac:picMkLst>
        </pc:picChg>
      </pc:sldChg>
      <pc:sldChg chg="new del">
        <pc:chgData name="Guest User" userId="S::urn:spo:anon#c0f384157160d291f1862fbea40b3263542ec4d9d1e0f7c1c56b4935fac7a496::" providerId="AD" clId="Web-{80933EE3-8D05-4DD0-193C-36198A858475}" dt="2022-01-18T06:15:17.081" v="1018"/>
        <pc:sldMkLst>
          <pc:docMk/>
          <pc:sldMk cId="3257328839" sldId="337"/>
        </pc:sldMkLst>
      </pc:sldChg>
      <pc:sldChg chg="addSp modSp new">
        <pc:chgData name="Guest User" userId="S::urn:spo:anon#c0f384157160d291f1862fbea40b3263542ec4d9d1e0f7c1c56b4935fac7a496::" providerId="AD" clId="Web-{80933EE3-8D05-4DD0-193C-36198A858475}" dt="2022-01-18T06:31:10.983" v="1098"/>
        <pc:sldMkLst>
          <pc:docMk/>
          <pc:sldMk cId="3359170186" sldId="337"/>
        </pc:sldMkLst>
        <pc:picChg chg="add mod">
          <ac:chgData name="Guest User" userId="S::urn:spo:anon#c0f384157160d291f1862fbea40b3263542ec4d9d1e0f7c1c56b4935fac7a496::" providerId="AD" clId="Web-{80933EE3-8D05-4DD0-193C-36198A858475}" dt="2022-01-18T06:31:10.983" v="1098"/>
          <ac:picMkLst>
            <pc:docMk/>
            <pc:sldMk cId="3359170186" sldId="337"/>
            <ac:picMk id="5" creationId="{54AECE87-96B0-471B-ABFE-AA396F75751B}"/>
          </ac:picMkLst>
        </pc:picChg>
      </pc:sldChg>
      <pc:sldChg chg="addSp modSp new mod modClrScheme chgLayout">
        <pc:chgData name="Guest User" userId="S::urn:spo:anon#c0f384157160d291f1862fbea40b3263542ec4d9d1e0f7c1c56b4935fac7a496::" providerId="AD" clId="Web-{80933EE3-8D05-4DD0-193C-36198A858475}" dt="2022-01-18T07:06:31.448" v="1199" actId="20577"/>
        <pc:sldMkLst>
          <pc:docMk/>
          <pc:sldMk cId="221655916" sldId="338"/>
        </pc:sldMkLst>
        <pc:spChg chg="mod ord">
          <ac:chgData name="Guest User" userId="S::urn:spo:anon#c0f384157160d291f1862fbea40b3263542ec4d9d1e0f7c1c56b4935fac7a496::" providerId="AD" clId="Web-{80933EE3-8D05-4DD0-193C-36198A858475}" dt="2022-01-18T07:06:31.448" v="1199" actId="20577"/>
          <ac:spMkLst>
            <pc:docMk/>
            <pc:sldMk cId="221655916" sldId="338"/>
            <ac:spMk id="2" creationId="{E50DD983-9263-4D88-8BA4-D0C11AFEF235}"/>
          </ac:spMkLst>
        </pc:spChg>
        <pc:spChg chg="mod ord">
          <ac:chgData name="Guest User" userId="S::urn:spo:anon#c0f384157160d291f1862fbea40b3263542ec4d9d1e0f7c1c56b4935fac7a496::" providerId="AD" clId="Web-{80933EE3-8D05-4DD0-193C-36198A858475}" dt="2022-01-18T06:58:08.520" v="1113"/>
          <ac:spMkLst>
            <pc:docMk/>
            <pc:sldMk cId="221655916" sldId="338"/>
            <ac:spMk id="3" creationId="{00187F20-ACD2-470D-9854-714CD6B695EF}"/>
          </ac:spMkLst>
        </pc:spChg>
        <pc:picChg chg="add mod">
          <ac:chgData name="Guest User" userId="S::urn:spo:anon#c0f384157160d291f1862fbea40b3263542ec4d9d1e0f7c1c56b4935fac7a496::" providerId="AD" clId="Web-{80933EE3-8D05-4DD0-193C-36198A858475}" dt="2022-01-18T07:05:25.806" v="1176" actId="1076"/>
          <ac:picMkLst>
            <pc:docMk/>
            <pc:sldMk cId="221655916" sldId="338"/>
            <ac:picMk id="4" creationId="{ADE7AA5D-27C0-42DD-B23E-1CD1D707A949}"/>
          </ac:picMkLst>
        </pc:picChg>
      </pc:sldChg>
      <pc:sldChg chg="addSp delSp modSp new">
        <pc:chgData name="Guest User" userId="S::urn:spo:anon#c0f384157160d291f1862fbea40b3263542ec4d9d1e0f7c1c56b4935fac7a496::" providerId="AD" clId="Web-{80933EE3-8D05-4DD0-193C-36198A858475}" dt="2022-01-18T07:15:08.017" v="1203" actId="1076"/>
        <pc:sldMkLst>
          <pc:docMk/>
          <pc:sldMk cId="948605026" sldId="339"/>
        </pc:sldMkLst>
        <pc:picChg chg="add mod">
          <ac:chgData name="Guest User" userId="S::urn:spo:anon#c0f384157160d291f1862fbea40b3263542ec4d9d1e0f7c1c56b4935fac7a496::" providerId="AD" clId="Web-{80933EE3-8D05-4DD0-193C-36198A858475}" dt="2022-01-18T07:06:38.651" v="1200" actId="1076"/>
          <ac:picMkLst>
            <pc:docMk/>
            <pc:sldMk cId="948605026" sldId="339"/>
            <ac:picMk id="4" creationId="{9D9CC5BC-1E95-46A1-A2C8-D67478A77031}"/>
          </ac:picMkLst>
        </pc:picChg>
        <pc:picChg chg="add del mod">
          <ac:chgData name="Guest User" userId="S::urn:spo:anon#c0f384157160d291f1862fbea40b3263542ec4d9d1e0f7c1c56b4935fac7a496::" providerId="AD" clId="Web-{80933EE3-8D05-4DD0-193C-36198A858475}" dt="2022-01-18T07:15:01.579" v="1201"/>
          <ac:picMkLst>
            <pc:docMk/>
            <pc:sldMk cId="948605026" sldId="339"/>
            <ac:picMk id="5" creationId="{DBAFC038-B711-4904-8BED-AB317018060C}"/>
          </ac:picMkLst>
        </pc:picChg>
        <pc:picChg chg="add mod">
          <ac:chgData name="Guest User" userId="S::urn:spo:anon#c0f384157160d291f1862fbea40b3263542ec4d9d1e0f7c1c56b4935fac7a496::" providerId="AD" clId="Web-{80933EE3-8D05-4DD0-193C-36198A858475}" dt="2022-01-18T07:15:08.017" v="1203" actId="1076"/>
          <ac:picMkLst>
            <pc:docMk/>
            <pc:sldMk cId="948605026" sldId="339"/>
            <ac:picMk id="6" creationId="{7A1E57EF-EB5E-4B60-9CBB-399CCD2BB67B}"/>
          </ac:picMkLst>
        </pc:picChg>
      </pc:sldChg>
      <pc:sldChg chg="addSp delSp modSp new">
        <pc:chgData name="Guest User" userId="S::urn:spo:anon#c0f384157160d291f1862fbea40b3263542ec4d9d1e0f7c1c56b4935fac7a496::" providerId="AD" clId="Web-{80933EE3-8D05-4DD0-193C-36198A858475}" dt="2022-01-18T07:15:22.861" v="1206" actId="1076"/>
        <pc:sldMkLst>
          <pc:docMk/>
          <pc:sldMk cId="3217009837" sldId="340"/>
        </pc:sldMkLst>
        <pc:picChg chg="add del mod">
          <ac:chgData name="Guest User" userId="S::urn:spo:anon#c0f384157160d291f1862fbea40b3263542ec4d9d1e0f7c1c56b4935fac7a496::" providerId="AD" clId="Web-{80933EE3-8D05-4DD0-193C-36198A858475}" dt="2022-01-18T07:04:38.853" v="1159"/>
          <ac:picMkLst>
            <pc:docMk/>
            <pc:sldMk cId="3217009837" sldId="340"/>
            <ac:picMk id="4" creationId="{2B0E5D62-D4A4-442F-A7A6-B4947723104D}"/>
          </ac:picMkLst>
        </pc:picChg>
        <pc:picChg chg="add del mod">
          <ac:chgData name="Guest User" userId="S::urn:spo:anon#c0f384157160d291f1862fbea40b3263542ec4d9d1e0f7c1c56b4935fac7a496::" providerId="AD" clId="Web-{80933EE3-8D05-4DD0-193C-36198A858475}" dt="2022-01-18T07:15:19.423" v="1204"/>
          <ac:picMkLst>
            <pc:docMk/>
            <pc:sldMk cId="3217009837" sldId="340"/>
            <ac:picMk id="5" creationId="{6E9C8CA2-5978-44FB-B130-C509A156B638}"/>
          </ac:picMkLst>
        </pc:picChg>
        <pc:picChg chg="add mod">
          <ac:chgData name="Guest User" userId="S::urn:spo:anon#c0f384157160d291f1862fbea40b3263542ec4d9d1e0f7c1c56b4935fac7a496::" providerId="AD" clId="Web-{80933EE3-8D05-4DD0-193C-36198A858475}" dt="2022-01-18T07:05:16.837" v="1175" actId="1076"/>
          <ac:picMkLst>
            <pc:docMk/>
            <pc:sldMk cId="3217009837" sldId="340"/>
            <ac:picMk id="6" creationId="{D100DC11-9C54-4F54-B0AD-465B57BD9BF1}"/>
          </ac:picMkLst>
        </pc:picChg>
        <pc:picChg chg="add mod">
          <ac:chgData name="Guest User" userId="S::urn:spo:anon#c0f384157160d291f1862fbea40b3263542ec4d9d1e0f7c1c56b4935fac7a496::" providerId="AD" clId="Web-{80933EE3-8D05-4DD0-193C-36198A858475}" dt="2022-01-18T07:15:22.861" v="1206" actId="1076"/>
          <ac:picMkLst>
            <pc:docMk/>
            <pc:sldMk cId="3217009837" sldId="340"/>
            <ac:picMk id="7" creationId="{0A65A7A6-09D9-4CB6-9C6D-88107EF17953}"/>
          </ac:picMkLst>
        </pc:picChg>
      </pc:sldChg>
      <pc:sldChg chg="addSp delSp modSp new">
        <pc:chgData name="Guest User" userId="S::urn:spo:anon#c0f384157160d291f1862fbea40b3263542ec4d9d1e0f7c1c56b4935fac7a496::" providerId="AD" clId="Web-{80933EE3-8D05-4DD0-193C-36198A858475}" dt="2022-01-18T07:15:59.611" v="1209" actId="1076"/>
        <pc:sldMkLst>
          <pc:docMk/>
          <pc:sldMk cId="1818458962" sldId="341"/>
        </pc:sldMkLst>
        <pc:picChg chg="add del mod">
          <ac:chgData name="Guest User" userId="S::urn:spo:anon#c0f384157160d291f1862fbea40b3263542ec4d9d1e0f7c1c56b4935fac7a496::" providerId="AD" clId="Web-{80933EE3-8D05-4DD0-193C-36198A858475}" dt="2022-01-18T07:04:31.790" v="1157"/>
          <ac:picMkLst>
            <pc:docMk/>
            <pc:sldMk cId="1818458962" sldId="341"/>
            <ac:picMk id="4" creationId="{005EC28B-382B-4085-8833-670803F698F3}"/>
          </ac:picMkLst>
        </pc:picChg>
        <pc:picChg chg="add del mod">
          <ac:chgData name="Guest User" userId="S::urn:spo:anon#c0f384157160d291f1862fbea40b3263542ec4d9d1e0f7c1c56b4935fac7a496::" providerId="AD" clId="Web-{80933EE3-8D05-4DD0-193C-36198A858475}" dt="2022-01-18T07:05:51.213" v="1177"/>
          <ac:picMkLst>
            <pc:docMk/>
            <pc:sldMk cId="1818458962" sldId="341"/>
            <ac:picMk id="5" creationId="{ADA805AA-AA8A-4918-BCF8-357E6F07D08B}"/>
          </ac:picMkLst>
        </pc:picChg>
        <pc:picChg chg="add del mod">
          <ac:chgData name="Guest User" userId="S::urn:spo:anon#c0f384157160d291f1862fbea40b3263542ec4d9d1e0f7c1c56b4935fac7a496::" providerId="AD" clId="Web-{80933EE3-8D05-4DD0-193C-36198A858475}" dt="2022-01-18T07:15:46.830" v="1207"/>
          <ac:picMkLst>
            <pc:docMk/>
            <pc:sldMk cId="1818458962" sldId="341"/>
            <ac:picMk id="6" creationId="{2C23104D-D5AC-42B2-9A4E-0BC427E15B6F}"/>
          </ac:picMkLst>
        </pc:picChg>
        <pc:picChg chg="add mod">
          <ac:chgData name="Guest User" userId="S::urn:spo:anon#c0f384157160d291f1862fbea40b3263542ec4d9d1e0f7c1c56b4935fac7a496::" providerId="AD" clId="Web-{80933EE3-8D05-4DD0-193C-36198A858475}" dt="2022-01-18T07:06:03.791" v="1184" actId="1076"/>
          <ac:picMkLst>
            <pc:docMk/>
            <pc:sldMk cId="1818458962" sldId="341"/>
            <ac:picMk id="7" creationId="{FE67EFC3-7ECD-4BEA-97C9-8C8334907F34}"/>
          </ac:picMkLst>
        </pc:picChg>
        <pc:picChg chg="add mod">
          <ac:chgData name="Guest User" userId="S::urn:spo:anon#c0f384157160d291f1862fbea40b3263542ec4d9d1e0f7c1c56b4935fac7a496::" providerId="AD" clId="Web-{80933EE3-8D05-4DD0-193C-36198A858475}" dt="2022-01-18T07:15:59.611" v="1209" actId="1076"/>
          <ac:picMkLst>
            <pc:docMk/>
            <pc:sldMk cId="1818458962" sldId="341"/>
            <ac:picMk id="8" creationId="{B66AA173-6DE8-49E9-A13A-6F96ED0A1446}"/>
          </ac:picMkLst>
        </pc:picChg>
      </pc:sldChg>
      <pc:sldChg chg="addSp modSp new">
        <pc:chgData name="Guest User" userId="S::urn:spo:anon#c0f384157160d291f1862fbea40b3263542ec4d9d1e0f7c1c56b4935fac7a496::" providerId="AD" clId="Web-{80933EE3-8D05-4DD0-193C-36198A858475}" dt="2022-01-18T07:16:50.971" v="1213" actId="1076"/>
        <pc:sldMkLst>
          <pc:docMk/>
          <pc:sldMk cId="2964016879" sldId="342"/>
        </pc:sldMkLst>
        <pc:picChg chg="add mod">
          <ac:chgData name="Guest User" userId="S::urn:spo:anon#c0f384157160d291f1862fbea40b3263542ec4d9d1e0f7c1c56b4935fac7a496::" providerId="AD" clId="Web-{80933EE3-8D05-4DD0-193C-36198A858475}" dt="2022-01-18T07:16:50.971" v="1213" actId="1076"/>
          <ac:picMkLst>
            <pc:docMk/>
            <pc:sldMk cId="2964016879" sldId="342"/>
            <ac:picMk id="4" creationId="{A0265617-6D27-4BC4-BD71-D0BDB3C2FC00}"/>
          </ac:picMkLst>
        </pc:picChg>
      </pc:sldChg>
      <pc:sldChg chg="addSp delSp modSp new add del">
        <pc:chgData name="Guest User" userId="S::urn:spo:anon#c0f384157160d291f1862fbea40b3263542ec4d9d1e0f7c1c56b4935fac7a496::" providerId="AD" clId="Web-{80933EE3-8D05-4DD0-193C-36198A858475}" dt="2022-01-18T07:06:17.432" v="1187"/>
        <pc:sldMkLst>
          <pc:docMk/>
          <pc:sldMk cId="3365169239" sldId="342"/>
        </pc:sldMkLst>
        <pc:picChg chg="add del mod">
          <ac:chgData name="Guest User" userId="S::urn:spo:anon#c0f384157160d291f1862fbea40b3263542ec4d9d1e0f7c1c56b4935fac7a496::" providerId="AD" clId="Web-{80933EE3-8D05-4DD0-193C-36198A858475}" dt="2022-01-18T07:05:54.869" v="1179"/>
          <ac:picMkLst>
            <pc:docMk/>
            <pc:sldMk cId="3365169239" sldId="342"/>
            <ac:picMk id="4" creationId="{7FBDE59E-B654-4418-89B6-F74E0FBA7BEB}"/>
          </ac:picMkLst>
        </pc:picChg>
      </pc:sldChg>
      <pc:sldChg chg="addSp delSp modSp new del">
        <pc:chgData name="Guest User" userId="S::urn:spo:anon#c0f384157160d291f1862fbea40b3263542ec4d9d1e0f7c1c56b4935fac7a496::" providerId="AD" clId="Web-{80933EE3-8D05-4DD0-193C-36198A858475}" dt="2022-01-18T07:05:09.322" v="1172"/>
        <pc:sldMkLst>
          <pc:docMk/>
          <pc:sldMk cId="3991934295" sldId="343"/>
        </pc:sldMkLst>
        <pc:picChg chg="add del mod">
          <ac:chgData name="Guest User" userId="S::urn:spo:anon#c0f384157160d291f1862fbea40b3263542ec4d9d1e0f7c1c56b4935fac7a496::" providerId="AD" clId="Web-{80933EE3-8D05-4DD0-193C-36198A858475}" dt="2022-01-18T07:04:52.603" v="1162"/>
          <ac:picMkLst>
            <pc:docMk/>
            <pc:sldMk cId="3991934295" sldId="343"/>
            <ac:picMk id="4" creationId="{EF94D4DB-1E76-48E9-A7FB-8BCC393B49C3}"/>
          </ac:picMkLst>
        </pc:picChg>
      </pc:sldChg>
      <pc:sldChg chg="new del">
        <pc:chgData name="Guest User" userId="S::urn:spo:anon#c0f384157160d291f1862fbea40b3263542ec4d9d1e0f7c1c56b4935fac7a496::" providerId="AD" clId="Web-{80933EE3-8D05-4DD0-193C-36198A858475}" dt="2022-01-18T07:02:39.273" v="1151"/>
        <pc:sldMkLst>
          <pc:docMk/>
          <pc:sldMk cId="1772986522" sldId="344"/>
        </pc:sldMkLst>
      </pc:sldChg>
      <pc:sldChg chg="addSp delSp modSp new del">
        <pc:chgData name="Guest User" userId="S::urn:spo:anon#c0f384157160d291f1862fbea40b3263542ec4d9d1e0f7c1c56b4935fac7a496::" providerId="AD" clId="Web-{80933EE3-8D05-4DD0-193C-36198A858475}" dt="2022-01-18T07:02:28.117" v="1147"/>
        <pc:sldMkLst>
          <pc:docMk/>
          <pc:sldMk cId="3321019371" sldId="345"/>
        </pc:sldMkLst>
        <pc:picChg chg="add del mod">
          <ac:chgData name="Guest User" userId="S::urn:spo:anon#c0f384157160d291f1862fbea40b3263542ec4d9d1e0f7c1c56b4935fac7a496::" providerId="AD" clId="Web-{80933EE3-8D05-4DD0-193C-36198A858475}" dt="2022-01-18T07:02:04.241" v="1142"/>
          <ac:picMkLst>
            <pc:docMk/>
            <pc:sldMk cId="3321019371" sldId="345"/>
            <ac:picMk id="3" creationId="{C3538490-2096-447A-80EB-8BD917431F40}"/>
          </ac:picMkLst>
        </pc:picChg>
      </pc:sldChg>
    </pc:docChg>
  </pc:docChgLst>
  <pc:docChgLst>
    <pc:chgData name="VISWESWARAN - [CB.EN.U4AIE20075]" userId="S::cb.en.u4aie20075@cb.students.amrita.edu::d7663d9c-5dc8-481c-a1c0-12ba127e8200" providerId="AD" clId="Web-{A0AFAADE-84E9-2EC0-EFDA-A538E490B449}"/>
    <pc:docChg chg="addSld delSld modSld sldOrd">
      <pc:chgData name="VISWESWARAN - [CB.EN.U4AIE20075]" userId="S::cb.en.u4aie20075@cb.students.amrita.edu::d7663d9c-5dc8-481c-a1c0-12ba127e8200" providerId="AD" clId="Web-{A0AFAADE-84E9-2EC0-EFDA-A538E490B449}" dt="2022-01-18T06:52:01.161" v="493"/>
      <pc:docMkLst>
        <pc:docMk/>
      </pc:docMkLst>
      <pc:sldChg chg="modSp">
        <pc:chgData name="VISWESWARAN - [CB.EN.U4AIE20075]" userId="S::cb.en.u4aie20075@cb.students.amrita.edu::d7663d9c-5dc8-481c-a1c0-12ba127e8200" providerId="AD" clId="Web-{A0AFAADE-84E9-2EC0-EFDA-A538E490B449}" dt="2022-01-18T05:59:55.130" v="444" actId="20577"/>
        <pc:sldMkLst>
          <pc:docMk/>
          <pc:sldMk cId="0" sldId="257"/>
        </pc:sldMkLst>
        <pc:spChg chg="mod">
          <ac:chgData name="VISWESWARAN - [CB.EN.U4AIE20075]" userId="S::cb.en.u4aie20075@cb.students.amrita.edu::d7663d9c-5dc8-481c-a1c0-12ba127e8200" providerId="AD" clId="Web-{A0AFAADE-84E9-2EC0-EFDA-A538E490B449}" dt="2022-01-18T05:59:55.130" v="444" actId="20577"/>
          <ac:spMkLst>
            <pc:docMk/>
            <pc:sldMk cId="0" sldId="257"/>
            <ac:spMk id="3" creationId="{B01C4A27-190F-4F05-9F82-ECFAC2A3786C}"/>
          </ac:spMkLst>
        </pc:spChg>
      </pc:sldChg>
      <pc:sldChg chg="addSp modSp ord">
        <pc:chgData name="VISWESWARAN - [CB.EN.U4AIE20075]" userId="S::cb.en.u4aie20075@cb.students.amrita.edu::d7663d9c-5dc8-481c-a1c0-12ba127e8200" providerId="AD" clId="Web-{A0AFAADE-84E9-2EC0-EFDA-A538E490B449}" dt="2022-01-18T06:52:01.161" v="493"/>
        <pc:sldMkLst>
          <pc:docMk/>
          <pc:sldMk cId="2477299938" sldId="308"/>
        </pc:sldMkLst>
        <pc:cxnChg chg="add mod">
          <ac:chgData name="VISWESWARAN - [CB.EN.U4AIE20075]" userId="S::cb.en.u4aie20075@cb.students.amrita.edu::d7663d9c-5dc8-481c-a1c0-12ba127e8200" providerId="AD" clId="Web-{A0AFAADE-84E9-2EC0-EFDA-A538E490B449}" dt="2022-01-18T06:51:51.629" v="492" actId="1076"/>
          <ac:cxnSpMkLst>
            <pc:docMk/>
            <pc:sldMk cId="2477299938" sldId="308"/>
            <ac:cxnSpMk id="2" creationId="{8B2AD4F6-1223-4306-950E-15691B30E1DF}"/>
          </ac:cxnSpMkLst>
        </pc:cxnChg>
        <pc:cxnChg chg="add mod">
          <ac:chgData name="VISWESWARAN - [CB.EN.U4AIE20075]" userId="S::cb.en.u4aie20075@cb.students.amrita.edu::d7663d9c-5dc8-481c-a1c0-12ba127e8200" providerId="AD" clId="Web-{A0AFAADE-84E9-2EC0-EFDA-A538E490B449}" dt="2022-01-18T06:52:01.161" v="493"/>
          <ac:cxnSpMkLst>
            <pc:docMk/>
            <pc:sldMk cId="2477299938" sldId="308"/>
            <ac:cxnSpMk id="4" creationId="{83A033FF-7D64-448E-9A73-4970288B21D7}"/>
          </ac:cxnSpMkLst>
        </pc:cxnChg>
      </pc:sldChg>
      <pc:sldChg chg="ord">
        <pc:chgData name="VISWESWARAN - [CB.EN.U4AIE20075]" userId="S::cb.en.u4aie20075@cb.students.amrita.edu::d7663d9c-5dc8-481c-a1c0-12ba127e8200" providerId="AD" clId="Web-{A0AFAADE-84E9-2EC0-EFDA-A538E490B449}" dt="2022-01-18T04:42:39.114" v="344"/>
        <pc:sldMkLst>
          <pc:docMk/>
          <pc:sldMk cId="1477118564" sldId="309"/>
        </pc:sldMkLst>
      </pc:sldChg>
      <pc:sldChg chg="ord">
        <pc:chgData name="VISWESWARAN - [CB.EN.U4AIE20075]" userId="S::cb.en.u4aie20075@cb.students.amrita.edu::d7663d9c-5dc8-481c-a1c0-12ba127e8200" providerId="AD" clId="Web-{A0AFAADE-84E9-2EC0-EFDA-A538E490B449}" dt="2022-01-18T04:42:08.099" v="339"/>
        <pc:sldMkLst>
          <pc:docMk/>
          <pc:sldMk cId="3390140121" sldId="310"/>
        </pc:sldMkLst>
      </pc:sldChg>
      <pc:sldChg chg="ord">
        <pc:chgData name="VISWESWARAN - [CB.EN.U4AIE20075]" userId="S::cb.en.u4aie20075@cb.students.amrita.edu::d7663d9c-5dc8-481c-a1c0-12ba127e8200" providerId="AD" clId="Web-{A0AFAADE-84E9-2EC0-EFDA-A538E490B449}" dt="2022-01-18T04:42:28.567" v="340"/>
        <pc:sldMkLst>
          <pc:docMk/>
          <pc:sldMk cId="3603220147" sldId="312"/>
        </pc:sldMkLst>
      </pc:sldChg>
      <pc:sldChg chg="ord">
        <pc:chgData name="VISWESWARAN - [CB.EN.U4AIE20075]" userId="S::cb.en.u4aie20075@cb.students.amrita.edu::d7663d9c-5dc8-481c-a1c0-12ba127e8200" providerId="AD" clId="Web-{A0AFAADE-84E9-2EC0-EFDA-A538E490B449}" dt="2022-01-18T04:42:28.567" v="343"/>
        <pc:sldMkLst>
          <pc:docMk/>
          <pc:sldMk cId="833852661" sldId="313"/>
        </pc:sldMkLst>
      </pc:sldChg>
      <pc:sldChg chg="modSp">
        <pc:chgData name="VISWESWARAN - [CB.EN.U4AIE20075]" userId="S::cb.en.u4aie20075@cb.students.amrita.edu::d7663d9c-5dc8-481c-a1c0-12ba127e8200" providerId="AD" clId="Web-{A0AFAADE-84E9-2EC0-EFDA-A538E490B449}" dt="2022-01-18T06:01:00.756" v="464"/>
        <pc:sldMkLst>
          <pc:docMk/>
          <pc:sldMk cId="1834895174" sldId="316"/>
        </pc:sldMkLst>
        <pc:spChg chg="mod">
          <ac:chgData name="VISWESWARAN - [CB.EN.U4AIE20075]" userId="S::cb.en.u4aie20075@cb.students.amrita.edu::d7663d9c-5dc8-481c-a1c0-12ba127e8200" providerId="AD" clId="Web-{A0AFAADE-84E9-2EC0-EFDA-A538E490B449}" dt="2022-01-18T06:00:58.053" v="454" actId="20577"/>
          <ac:spMkLst>
            <pc:docMk/>
            <pc:sldMk cId="1834895174" sldId="316"/>
            <ac:spMk id="2" creationId="{E41EC23A-AF8E-4F92-B77C-CC6453463E5C}"/>
          </ac:spMkLst>
        </pc:spChg>
        <pc:spChg chg="mod">
          <ac:chgData name="VISWESWARAN - [CB.EN.U4AIE20075]" userId="S::cb.en.u4aie20075@cb.students.amrita.edu::d7663d9c-5dc8-481c-a1c0-12ba127e8200" providerId="AD" clId="Web-{A0AFAADE-84E9-2EC0-EFDA-A538E490B449}" dt="2022-01-18T06:01:00.631" v="455"/>
          <ac:spMkLst>
            <pc:docMk/>
            <pc:sldMk cId="1834895174" sldId="316"/>
            <ac:spMk id="5" creationId="{CE9EB64C-8B89-4730-B311-2577FCAD278A}"/>
          </ac:spMkLst>
        </pc:spChg>
        <pc:spChg chg="mod">
          <ac:chgData name="VISWESWARAN - [CB.EN.U4AIE20075]" userId="S::cb.en.u4aie20075@cb.students.amrita.edu::d7663d9c-5dc8-481c-a1c0-12ba127e8200" providerId="AD" clId="Web-{A0AFAADE-84E9-2EC0-EFDA-A538E490B449}" dt="2022-01-18T06:01:00.647" v="456"/>
          <ac:spMkLst>
            <pc:docMk/>
            <pc:sldMk cId="1834895174" sldId="316"/>
            <ac:spMk id="7" creationId="{0D9090FA-9A8E-4CA0-A5C8-27F669738A25}"/>
          </ac:spMkLst>
        </pc:spChg>
        <pc:spChg chg="mod">
          <ac:chgData name="VISWESWARAN - [CB.EN.U4AIE20075]" userId="S::cb.en.u4aie20075@cb.students.amrita.edu::d7663d9c-5dc8-481c-a1c0-12ba127e8200" providerId="AD" clId="Web-{A0AFAADE-84E9-2EC0-EFDA-A538E490B449}" dt="2022-01-18T06:00:55.647" v="453" actId="20577"/>
          <ac:spMkLst>
            <pc:docMk/>
            <pc:sldMk cId="1834895174" sldId="316"/>
            <ac:spMk id="11" creationId="{F8020317-02F9-4EFD-A430-D55D9F76CB5E}"/>
          </ac:spMkLst>
        </pc:spChg>
        <pc:spChg chg="mod">
          <ac:chgData name="VISWESWARAN - [CB.EN.U4AIE20075]" userId="S::cb.en.u4aie20075@cb.students.amrita.edu::d7663d9c-5dc8-481c-a1c0-12ba127e8200" providerId="AD" clId="Web-{A0AFAADE-84E9-2EC0-EFDA-A538E490B449}" dt="2022-01-18T06:01:00.663" v="457"/>
          <ac:spMkLst>
            <pc:docMk/>
            <pc:sldMk cId="1834895174" sldId="316"/>
            <ac:spMk id="12" creationId="{BCAC391D-77DB-4109-AD71-3628BF8D5BD6}"/>
          </ac:spMkLst>
        </pc:spChg>
        <pc:spChg chg="mod">
          <ac:chgData name="VISWESWARAN - [CB.EN.U4AIE20075]" userId="S::cb.en.u4aie20075@cb.students.amrita.edu::d7663d9c-5dc8-481c-a1c0-12ba127e8200" providerId="AD" clId="Web-{A0AFAADE-84E9-2EC0-EFDA-A538E490B449}" dt="2022-01-18T06:01:00.663" v="458"/>
          <ac:spMkLst>
            <pc:docMk/>
            <pc:sldMk cId="1834895174" sldId="316"/>
            <ac:spMk id="14" creationId="{A122C1C9-CE0C-427D-A741-C2B598625597}"/>
          </ac:spMkLst>
        </pc:spChg>
        <pc:spChg chg="mod">
          <ac:chgData name="VISWESWARAN - [CB.EN.U4AIE20075]" userId="S::cb.en.u4aie20075@cb.students.amrita.edu::d7663d9c-5dc8-481c-a1c0-12ba127e8200" providerId="AD" clId="Web-{A0AFAADE-84E9-2EC0-EFDA-A538E490B449}" dt="2022-01-18T06:01:00.678" v="459"/>
          <ac:spMkLst>
            <pc:docMk/>
            <pc:sldMk cId="1834895174" sldId="316"/>
            <ac:spMk id="16" creationId="{F41CE5FE-6ECC-4C72-8166-9694F0715571}"/>
          </ac:spMkLst>
        </pc:spChg>
        <pc:spChg chg="mod">
          <ac:chgData name="VISWESWARAN - [CB.EN.U4AIE20075]" userId="S::cb.en.u4aie20075@cb.students.amrita.edu::d7663d9c-5dc8-481c-a1c0-12ba127e8200" providerId="AD" clId="Web-{A0AFAADE-84E9-2EC0-EFDA-A538E490B449}" dt="2022-01-18T06:01:00.694" v="460"/>
          <ac:spMkLst>
            <pc:docMk/>
            <pc:sldMk cId="1834895174" sldId="316"/>
            <ac:spMk id="18" creationId="{C9FA53B0-BE28-44F5-9442-B75BE124F08D}"/>
          </ac:spMkLst>
        </pc:spChg>
        <pc:spChg chg="mod">
          <ac:chgData name="VISWESWARAN - [CB.EN.U4AIE20075]" userId="S::cb.en.u4aie20075@cb.students.amrita.edu::d7663d9c-5dc8-481c-a1c0-12ba127e8200" providerId="AD" clId="Web-{A0AFAADE-84E9-2EC0-EFDA-A538E490B449}" dt="2022-01-18T06:01:00.710" v="461"/>
          <ac:spMkLst>
            <pc:docMk/>
            <pc:sldMk cId="1834895174" sldId="316"/>
            <ac:spMk id="21" creationId="{34C95517-65F6-4D27-BF96-75D36DAC5E97}"/>
          </ac:spMkLst>
        </pc:spChg>
        <pc:spChg chg="mod">
          <ac:chgData name="VISWESWARAN - [CB.EN.U4AIE20075]" userId="S::cb.en.u4aie20075@cb.students.amrita.edu::d7663d9c-5dc8-481c-a1c0-12ba127e8200" providerId="AD" clId="Web-{A0AFAADE-84E9-2EC0-EFDA-A538E490B449}" dt="2022-01-18T06:01:00.725" v="462"/>
          <ac:spMkLst>
            <pc:docMk/>
            <pc:sldMk cId="1834895174" sldId="316"/>
            <ac:spMk id="26" creationId="{DE4ADF73-2153-40CA-ABED-7971CA26A5C4}"/>
          </ac:spMkLst>
        </pc:spChg>
        <pc:spChg chg="mod">
          <ac:chgData name="VISWESWARAN - [CB.EN.U4AIE20075]" userId="S::cb.en.u4aie20075@cb.students.amrita.edu::d7663d9c-5dc8-481c-a1c0-12ba127e8200" providerId="AD" clId="Web-{A0AFAADE-84E9-2EC0-EFDA-A538E490B449}" dt="2022-01-18T06:01:00.741" v="463"/>
          <ac:spMkLst>
            <pc:docMk/>
            <pc:sldMk cId="1834895174" sldId="316"/>
            <ac:spMk id="27" creationId="{E9F7E107-6636-44AB-8C80-793DFBF89990}"/>
          </ac:spMkLst>
        </pc:spChg>
        <pc:spChg chg="mod">
          <ac:chgData name="VISWESWARAN - [CB.EN.U4AIE20075]" userId="S::cb.en.u4aie20075@cb.students.amrita.edu::d7663d9c-5dc8-481c-a1c0-12ba127e8200" providerId="AD" clId="Web-{A0AFAADE-84E9-2EC0-EFDA-A538E490B449}" dt="2022-01-18T06:01:00.756" v="464"/>
          <ac:spMkLst>
            <pc:docMk/>
            <pc:sldMk cId="1834895174" sldId="316"/>
            <ac:spMk id="28" creationId="{5608E6FC-BBED-4625-8A2B-83EE804F4C6E}"/>
          </ac:spMkLst>
        </pc:spChg>
      </pc:sldChg>
      <pc:sldChg chg="modSp">
        <pc:chgData name="VISWESWARAN - [CB.EN.U4AIE20075]" userId="S::cb.en.u4aie20075@cb.students.amrita.edu::d7663d9c-5dc8-481c-a1c0-12ba127e8200" providerId="AD" clId="Web-{A0AFAADE-84E9-2EC0-EFDA-A538E490B449}" dt="2022-01-18T04:49:21.120" v="359" actId="20577"/>
        <pc:sldMkLst>
          <pc:docMk/>
          <pc:sldMk cId="3583363795" sldId="317"/>
        </pc:sldMkLst>
        <pc:spChg chg="mod">
          <ac:chgData name="VISWESWARAN - [CB.EN.U4AIE20075]" userId="S::cb.en.u4aie20075@cb.students.amrita.edu::d7663d9c-5dc8-481c-a1c0-12ba127e8200" providerId="AD" clId="Web-{A0AFAADE-84E9-2EC0-EFDA-A538E490B449}" dt="2022-01-18T04:49:21.120" v="359" actId="20577"/>
          <ac:spMkLst>
            <pc:docMk/>
            <pc:sldMk cId="3583363795" sldId="317"/>
            <ac:spMk id="3" creationId="{F06E45DE-1651-4049-A7B7-D31205D967A9}"/>
          </ac:spMkLst>
        </pc:spChg>
      </pc:sldChg>
      <pc:sldChg chg="addSp delSp modSp new">
        <pc:chgData name="VISWESWARAN - [CB.EN.U4AIE20075]" userId="S::cb.en.u4aie20075@cb.students.amrita.edu::d7663d9c-5dc8-481c-a1c0-12ba127e8200" providerId="AD" clId="Web-{A0AFAADE-84E9-2EC0-EFDA-A538E490B449}" dt="2022-01-18T04:55:04.718" v="422" actId="1076"/>
        <pc:sldMkLst>
          <pc:docMk/>
          <pc:sldMk cId="2172349884" sldId="318"/>
        </pc:sldMkLst>
        <pc:spChg chg="mod">
          <ac:chgData name="VISWESWARAN - [CB.EN.U4AIE20075]" userId="S::cb.en.u4aie20075@cb.students.amrita.edu::d7663d9c-5dc8-481c-a1c0-12ba127e8200" providerId="AD" clId="Web-{A0AFAADE-84E9-2EC0-EFDA-A538E490B449}" dt="2022-01-18T04:30:50.996" v="107" actId="20577"/>
          <ac:spMkLst>
            <pc:docMk/>
            <pc:sldMk cId="2172349884" sldId="318"/>
            <ac:spMk id="2" creationId="{DF180B14-E016-4A62-9BF5-F545F3451C08}"/>
          </ac:spMkLst>
        </pc:spChg>
        <pc:spChg chg="add del mod">
          <ac:chgData name="VISWESWARAN - [CB.EN.U4AIE20075]" userId="S::cb.en.u4aie20075@cb.students.amrita.edu::d7663d9c-5dc8-481c-a1c0-12ba127e8200" providerId="AD" clId="Web-{A0AFAADE-84E9-2EC0-EFDA-A538E490B449}" dt="2022-01-18T04:27:20.822" v="4"/>
          <ac:spMkLst>
            <pc:docMk/>
            <pc:sldMk cId="2172349884" sldId="318"/>
            <ac:spMk id="4" creationId="{B3D9FC6A-6044-43F6-AC92-E7513B2C5BE2}"/>
          </ac:spMkLst>
        </pc:spChg>
        <pc:spChg chg="add mod">
          <ac:chgData name="VISWESWARAN - [CB.EN.U4AIE20075]" userId="S::cb.en.u4aie20075@cb.students.amrita.edu::d7663d9c-5dc8-481c-a1c0-12ba127e8200" providerId="AD" clId="Web-{A0AFAADE-84E9-2EC0-EFDA-A538E490B449}" dt="2022-01-18T04:33:02.373" v="183" actId="20577"/>
          <ac:spMkLst>
            <pc:docMk/>
            <pc:sldMk cId="2172349884" sldId="318"/>
            <ac:spMk id="7" creationId="{D6B22E50-B46B-4DE4-B1B5-58F7B2506465}"/>
          </ac:spMkLst>
        </pc:spChg>
        <pc:spChg chg="add mod">
          <ac:chgData name="VISWESWARAN - [CB.EN.U4AIE20075]" userId="S::cb.en.u4aie20075@cb.students.amrita.edu::d7663d9c-5dc8-481c-a1c0-12ba127e8200" providerId="AD" clId="Web-{A0AFAADE-84E9-2EC0-EFDA-A538E490B449}" dt="2022-01-18T04:43:16.990" v="345" actId="20577"/>
          <ac:spMkLst>
            <pc:docMk/>
            <pc:sldMk cId="2172349884" sldId="318"/>
            <ac:spMk id="8" creationId="{08D9388C-51A4-438A-A4BA-657AE8807D2E}"/>
          </ac:spMkLst>
        </pc:spChg>
        <pc:spChg chg="add mod">
          <ac:chgData name="VISWESWARAN - [CB.EN.U4AIE20075]" userId="S::cb.en.u4aie20075@cb.students.amrita.edu::d7663d9c-5dc8-481c-a1c0-12ba127e8200" providerId="AD" clId="Web-{A0AFAADE-84E9-2EC0-EFDA-A538E490B449}" dt="2022-01-18T04:54:48.468" v="413" actId="1076"/>
          <ac:spMkLst>
            <pc:docMk/>
            <pc:sldMk cId="2172349884" sldId="318"/>
            <ac:spMk id="12" creationId="{CD4AAF61-B096-4ADD-B4B3-2FB5983C3FF1}"/>
          </ac:spMkLst>
        </pc:spChg>
        <pc:spChg chg="add mod">
          <ac:chgData name="VISWESWARAN - [CB.EN.U4AIE20075]" userId="S::cb.en.u4aie20075@cb.students.amrita.edu::d7663d9c-5dc8-481c-a1c0-12ba127e8200" providerId="AD" clId="Web-{A0AFAADE-84E9-2EC0-EFDA-A538E490B449}" dt="2022-01-18T04:54:48.468" v="414" actId="1076"/>
          <ac:spMkLst>
            <pc:docMk/>
            <pc:sldMk cId="2172349884" sldId="318"/>
            <ac:spMk id="13" creationId="{8312AFD7-1D1E-4AEC-9A11-C0585F40F1E1}"/>
          </ac:spMkLst>
        </pc:spChg>
        <pc:spChg chg="add mod">
          <ac:chgData name="VISWESWARAN - [CB.EN.U4AIE20075]" userId="S::cb.en.u4aie20075@cb.students.amrita.edu::d7663d9c-5dc8-481c-a1c0-12ba127e8200" providerId="AD" clId="Web-{A0AFAADE-84E9-2EC0-EFDA-A538E490B449}" dt="2022-01-18T04:54:48.483" v="415" actId="1076"/>
          <ac:spMkLst>
            <pc:docMk/>
            <pc:sldMk cId="2172349884" sldId="318"/>
            <ac:spMk id="14" creationId="{23B3DDAD-AED2-49CC-A13D-BF5E2DDF0B52}"/>
          </ac:spMkLst>
        </pc:spChg>
        <pc:picChg chg="add mod">
          <ac:chgData name="VISWESWARAN - [CB.EN.U4AIE20075]" userId="S::cb.en.u4aie20075@cb.students.amrita.edu::d7663d9c-5dc8-481c-a1c0-12ba127e8200" providerId="AD" clId="Web-{A0AFAADE-84E9-2EC0-EFDA-A538E490B449}" dt="2022-01-18T04:55:00.280" v="420" actId="1076"/>
          <ac:picMkLst>
            <pc:docMk/>
            <pc:sldMk cId="2172349884" sldId="318"/>
            <ac:picMk id="5" creationId="{7765889F-FD56-4335-A8CB-AF4440FF0C3A}"/>
          </ac:picMkLst>
        </pc:picChg>
        <pc:picChg chg="add del mod">
          <ac:chgData name="VISWESWARAN - [CB.EN.U4AIE20075]" userId="S::cb.en.u4aie20075@cb.students.amrita.edu::d7663d9c-5dc8-481c-a1c0-12ba127e8200" providerId="AD" clId="Web-{A0AFAADE-84E9-2EC0-EFDA-A538E490B449}" dt="2022-01-18T04:41:07.410" v="321"/>
          <ac:picMkLst>
            <pc:docMk/>
            <pc:sldMk cId="2172349884" sldId="318"/>
            <ac:picMk id="6" creationId="{7612B155-4D74-4314-87E8-9D460BD46113}"/>
          </ac:picMkLst>
        </pc:picChg>
        <pc:picChg chg="add mod">
          <ac:chgData name="VISWESWARAN - [CB.EN.U4AIE20075]" userId="S::cb.en.u4aie20075@cb.students.amrita.edu::d7663d9c-5dc8-481c-a1c0-12ba127e8200" providerId="AD" clId="Web-{A0AFAADE-84E9-2EC0-EFDA-A538E490B449}" dt="2022-01-18T04:55:04.718" v="422" actId="1076"/>
          <ac:picMkLst>
            <pc:docMk/>
            <pc:sldMk cId="2172349884" sldId="318"/>
            <ac:picMk id="15" creationId="{5CEFF672-44E4-4CD0-A3F8-43BC5583B75D}"/>
          </ac:picMkLst>
        </pc:picChg>
        <pc:cxnChg chg="add mod">
          <ac:chgData name="VISWESWARAN - [CB.EN.U4AIE20075]" userId="S::cb.en.u4aie20075@cb.students.amrita.edu::d7663d9c-5dc8-481c-a1c0-12ba127e8200" providerId="AD" clId="Web-{A0AFAADE-84E9-2EC0-EFDA-A538E490B449}" dt="2022-01-18T04:54:48.452" v="410" actId="1076"/>
          <ac:cxnSpMkLst>
            <pc:docMk/>
            <pc:sldMk cId="2172349884" sldId="318"/>
            <ac:cxnSpMk id="9" creationId="{3C5FE2EB-7CCE-4E9B-8FC3-49B26825B7EF}"/>
          </ac:cxnSpMkLst>
        </pc:cxnChg>
        <pc:cxnChg chg="add mod">
          <ac:chgData name="VISWESWARAN - [CB.EN.U4AIE20075]" userId="S::cb.en.u4aie20075@cb.students.amrita.edu::d7663d9c-5dc8-481c-a1c0-12ba127e8200" providerId="AD" clId="Web-{A0AFAADE-84E9-2EC0-EFDA-A538E490B449}" dt="2022-01-18T04:54:48.452" v="411" actId="1076"/>
          <ac:cxnSpMkLst>
            <pc:docMk/>
            <pc:sldMk cId="2172349884" sldId="318"/>
            <ac:cxnSpMk id="10" creationId="{C2638C34-E7BF-43BD-BBB5-104CE554217C}"/>
          </ac:cxnSpMkLst>
        </pc:cxnChg>
        <pc:cxnChg chg="add mod">
          <ac:chgData name="VISWESWARAN - [CB.EN.U4AIE20075]" userId="S::cb.en.u4aie20075@cb.students.amrita.edu::d7663d9c-5dc8-481c-a1c0-12ba127e8200" providerId="AD" clId="Web-{A0AFAADE-84E9-2EC0-EFDA-A538E490B449}" dt="2022-01-18T04:54:48.452" v="412" actId="1076"/>
          <ac:cxnSpMkLst>
            <pc:docMk/>
            <pc:sldMk cId="2172349884" sldId="318"/>
            <ac:cxnSpMk id="11" creationId="{4EA8183C-D4FE-4699-8D54-90C7E1482A57}"/>
          </ac:cxnSpMkLst>
        </pc:cxnChg>
      </pc:sldChg>
      <pc:sldChg chg="addSp delSp modSp new">
        <pc:chgData name="VISWESWARAN - [CB.EN.U4AIE20075]" userId="S::cb.en.u4aie20075@cb.students.amrita.edu::d7663d9c-5dc8-481c-a1c0-12ba127e8200" providerId="AD" clId="Web-{A0AFAADE-84E9-2EC0-EFDA-A538E490B449}" dt="2022-01-18T04:54:21.530" v="407" actId="1076"/>
        <pc:sldMkLst>
          <pc:docMk/>
          <pc:sldMk cId="3499117424" sldId="319"/>
        </pc:sldMkLst>
        <pc:spChg chg="mod">
          <ac:chgData name="VISWESWARAN - [CB.EN.U4AIE20075]" userId="S::cb.en.u4aie20075@cb.students.amrita.edu::d7663d9c-5dc8-481c-a1c0-12ba127e8200" providerId="AD" clId="Web-{A0AFAADE-84E9-2EC0-EFDA-A538E490B449}" dt="2022-01-18T04:52:41.450" v="370" actId="20577"/>
          <ac:spMkLst>
            <pc:docMk/>
            <pc:sldMk cId="3499117424" sldId="319"/>
            <ac:spMk id="2" creationId="{1179BD56-6CE6-4739-9A0B-5AD6125A770D}"/>
          </ac:spMkLst>
        </pc:spChg>
        <pc:picChg chg="add del mod">
          <ac:chgData name="VISWESWARAN - [CB.EN.U4AIE20075]" userId="S::cb.en.u4aie20075@cb.students.amrita.edu::d7663d9c-5dc8-481c-a1c0-12ba127e8200" providerId="AD" clId="Web-{A0AFAADE-84E9-2EC0-EFDA-A538E490B449}" dt="2022-01-18T04:28:02.197" v="14"/>
          <ac:picMkLst>
            <pc:docMk/>
            <pc:sldMk cId="3499117424" sldId="319"/>
            <ac:picMk id="4" creationId="{31BFB8CC-3E23-45F1-9B4E-BF0021F2068E}"/>
          </ac:picMkLst>
        </pc:picChg>
        <pc:picChg chg="add mod">
          <ac:chgData name="VISWESWARAN - [CB.EN.U4AIE20075]" userId="S::cb.en.u4aie20075@cb.students.amrita.edu::d7663d9c-5dc8-481c-a1c0-12ba127e8200" providerId="AD" clId="Web-{A0AFAADE-84E9-2EC0-EFDA-A538E490B449}" dt="2022-01-18T04:29:03.120" v="33" actId="14100"/>
          <ac:picMkLst>
            <pc:docMk/>
            <pc:sldMk cId="3499117424" sldId="319"/>
            <ac:picMk id="5" creationId="{2780B4BD-FBC8-40D4-8C82-13116A449FF2}"/>
          </ac:picMkLst>
        </pc:picChg>
        <pc:picChg chg="add del mod">
          <ac:chgData name="VISWESWARAN - [CB.EN.U4AIE20075]" userId="S::cb.en.u4aie20075@cb.students.amrita.edu::d7663d9c-5dc8-481c-a1c0-12ba127e8200" providerId="AD" clId="Web-{A0AFAADE-84E9-2EC0-EFDA-A538E490B449}" dt="2022-01-18T04:52:55.091" v="372"/>
          <ac:picMkLst>
            <pc:docMk/>
            <pc:sldMk cId="3499117424" sldId="319"/>
            <ac:picMk id="6" creationId="{86A8F08C-7A48-4EBD-A66A-8F9AB7847155}"/>
          </ac:picMkLst>
        </pc:picChg>
        <pc:picChg chg="add mod">
          <ac:chgData name="VISWESWARAN - [CB.EN.U4AIE20075]" userId="S::cb.en.u4aie20075@cb.students.amrita.edu::d7663d9c-5dc8-481c-a1c0-12ba127e8200" providerId="AD" clId="Web-{A0AFAADE-84E9-2EC0-EFDA-A538E490B449}" dt="2022-01-18T04:54:21.530" v="407" actId="1076"/>
          <ac:picMkLst>
            <pc:docMk/>
            <pc:sldMk cId="3499117424" sldId="319"/>
            <ac:picMk id="7" creationId="{099279E3-A931-4D06-91AF-54587D160E5D}"/>
          </ac:picMkLst>
        </pc:picChg>
      </pc:sldChg>
      <pc:sldChg chg="addSp delSp modSp new">
        <pc:chgData name="VISWESWARAN - [CB.EN.U4AIE20075]" userId="S::cb.en.u4aie20075@cb.students.amrita.edu::d7663d9c-5dc8-481c-a1c0-12ba127e8200" providerId="AD" clId="Web-{A0AFAADE-84E9-2EC0-EFDA-A538E490B449}" dt="2022-01-18T04:53:50.373" v="399" actId="1076"/>
        <pc:sldMkLst>
          <pc:docMk/>
          <pc:sldMk cId="71146224" sldId="320"/>
        </pc:sldMkLst>
        <pc:spChg chg="mod">
          <ac:chgData name="VISWESWARAN - [CB.EN.U4AIE20075]" userId="S::cb.en.u4aie20075@cb.students.amrita.edu::d7663d9c-5dc8-481c-a1c0-12ba127e8200" providerId="AD" clId="Web-{A0AFAADE-84E9-2EC0-EFDA-A538E490B449}" dt="2022-01-18T04:53:09.326" v="385" actId="20577"/>
          <ac:spMkLst>
            <pc:docMk/>
            <pc:sldMk cId="71146224" sldId="320"/>
            <ac:spMk id="2" creationId="{FD1F83A8-4E88-4104-B02B-CA86AFABA3E3}"/>
          </ac:spMkLst>
        </pc:spChg>
        <pc:picChg chg="add mod">
          <ac:chgData name="VISWESWARAN - [CB.EN.U4AIE20075]" userId="S::cb.en.u4aie20075@cb.students.amrita.edu::d7663d9c-5dc8-481c-a1c0-12ba127e8200" providerId="AD" clId="Web-{A0AFAADE-84E9-2EC0-EFDA-A538E490B449}" dt="2022-01-18T04:28:51.276" v="30" actId="1076"/>
          <ac:picMkLst>
            <pc:docMk/>
            <pc:sldMk cId="71146224" sldId="320"/>
            <ac:picMk id="4" creationId="{6B5A4B22-C11E-4611-9F5A-E38394492B41}"/>
          </ac:picMkLst>
        </pc:picChg>
        <pc:picChg chg="add del mod">
          <ac:chgData name="VISWESWARAN - [CB.EN.U4AIE20075]" userId="S::cb.en.u4aie20075@cb.students.amrita.edu::d7663d9c-5dc8-481c-a1c0-12ba127e8200" providerId="AD" clId="Web-{A0AFAADE-84E9-2EC0-EFDA-A538E490B449}" dt="2022-01-18T04:53:06.607" v="379"/>
          <ac:picMkLst>
            <pc:docMk/>
            <pc:sldMk cId="71146224" sldId="320"/>
            <ac:picMk id="5" creationId="{2642FA9E-8884-4C0A-BDE1-8B86CF6772B6}"/>
          </ac:picMkLst>
        </pc:picChg>
        <pc:picChg chg="add mod">
          <ac:chgData name="VISWESWARAN - [CB.EN.U4AIE20075]" userId="S::cb.en.u4aie20075@cb.students.amrita.edu::d7663d9c-5dc8-481c-a1c0-12ba127e8200" providerId="AD" clId="Web-{A0AFAADE-84E9-2EC0-EFDA-A538E490B449}" dt="2022-01-18T04:53:50.373" v="399" actId="1076"/>
          <ac:picMkLst>
            <pc:docMk/>
            <pc:sldMk cId="71146224" sldId="320"/>
            <ac:picMk id="6" creationId="{8E91E4A8-53D9-409A-A583-9D442C8EDD54}"/>
          </ac:picMkLst>
        </pc:picChg>
      </pc:sldChg>
      <pc:sldChg chg="addSp delSp modSp new">
        <pc:chgData name="VISWESWARAN - [CB.EN.U4AIE20075]" userId="S::cb.en.u4aie20075@cb.students.amrita.edu::d7663d9c-5dc8-481c-a1c0-12ba127e8200" providerId="AD" clId="Web-{A0AFAADE-84E9-2EC0-EFDA-A538E490B449}" dt="2022-01-18T04:52:32.122" v="368" actId="20577"/>
        <pc:sldMkLst>
          <pc:docMk/>
          <pc:sldMk cId="721730054" sldId="321"/>
        </pc:sldMkLst>
        <pc:spChg chg="mod">
          <ac:chgData name="VISWESWARAN - [CB.EN.U4AIE20075]" userId="S::cb.en.u4aie20075@cb.students.amrita.edu::d7663d9c-5dc8-481c-a1c0-12ba127e8200" providerId="AD" clId="Web-{A0AFAADE-84E9-2EC0-EFDA-A538E490B449}" dt="2022-01-18T04:52:32.122" v="368" actId="20577"/>
          <ac:spMkLst>
            <pc:docMk/>
            <pc:sldMk cId="721730054" sldId="321"/>
            <ac:spMk id="2" creationId="{5A2D4B7D-B96B-4AB4-8D22-BA3B59D9702B}"/>
          </ac:spMkLst>
        </pc:spChg>
        <pc:graphicFrameChg chg="add del mod">
          <ac:chgData name="VISWESWARAN - [CB.EN.U4AIE20075]" userId="S::cb.en.u4aie20075@cb.students.amrita.edu::d7663d9c-5dc8-481c-a1c0-12ba127e8200" providerId="AD" clId="Web-{A0AFAADE-84E9-2EC0-EFDA-A538E490B449}" dt="2022-01-18T04:52:12.450" v="361"/>
          <ac:graphicFrameMkLst>
            <pc:docMk/>
            <pc:sldMk cId="721730054" sldId="321"/>
            <ac:graphicFrameMk id="6" creationId="{83733A09-BEAA-430F-8694-6A4D02DE24A5}"/>
          </ac:graphicFrameMkLst>
        </pc:graphicFrameChg>
        <pc:picChg chg="add mod">
          <ac:chgData name="VISWESWARAN - [CB.EN.U4AIE20075]" userId="S::cb.en.u4aie20075@cb.students.amrita.edu::d7663d9c-5dc8-481c-a1c0-12ba127e8200" providerId="AD" clId="Web-{A0AFAADE-84E9-2EC0-EFDA-A538E490B449}" dt="2022-01-18T04:52:14.856" v="362" actId="1076"/>
          <ac:picMkLst>
            <pc:docMk/>
            <pc:sldMk cId="721730054" sldId="321"/>
            <ac:picMk id="4" creationId="{200397BF-B353-4458-A54A-B342632FC4DD}"/>
          </ac:picMkLst>
        </pc:picChg>
        <pc:picChg chg="add mod">
          <ac:chgData name="VISWESWARAN - [CB.EN.U4AIE20075]" userId="S::cb.en.u4aie20075@cb.students.amrita.edu::d7663d9c-5dc8-481c-a1c0-12ba127e8200" providerId="AD" clId="Web-{A0AFAADE-84E9-2EC0-EFDA-A538E490B449}" dt="2022-01-18T04:52:28.966" v="365" actId="1076"/>
          <ac:picMkLst>
            <pc:docMk/>
            <pc:sldMk cId="721730054" sldId="321"/>
            <ac:picMk id="7" creationId="{EC373F3B-63D2-4B14-BF56-D6758F9BF162}"/>
          </ac:picMkLst>
        </pc:picChg>
      </pc:sldChg>
      <pc:sldChg chg="add del replId">
        <pc:chgData name="VISWESWARAN - [CB.EN.U4AIE20075]" userId="S::cb.en.u4aie20075@cb.students.amrita.edu::d7663d9c-5dc8-481c-a1c0-12ba127e8200" providerId="AD" clId="Web-{A0AFAADE-84E9-2EC0-EFDA-A538E490B449}" dt="2022-01-18T04:40:26.925" v="313"/>
        <pc:sldMkLst>
          <pc:docMk/>
          <pc:sldMk cId="3600402257" sldId="321"/>
        </pc:sldMkLst>
      </pc:sldChg>
      <pc:sldChg chg="modSp new">
        <pc:chgData name="VISWESWARAN - [CB.EN.U4AIE20075]" userId="S::cb.en.u4aie20075@cb.students.amrita.edu::d7663d9c-5dc8-481c-a1c0-12ba127e8200" providerId="AD" clId="Web-{A0AFAADE-84E9-2EC0-EFDA-A538E490B449}" dt="2022-01-18T04:44:00.537" v="356" actId="20577"/>
        <pc:sldMkLst>
          <pc:docMk/>
          <pc:sldMk cId="184692775" sldId="322"/>
        </pc:sldMkLst>
        <pc:spChg chg="mod">
          <ac:chgData name="VISWESWARAN - [CB.EN.U4AIE20075]" userId="S::cb.en.u4aie20075@cb.students.amrita.edu::d7663d9c-5dc8-481c-a1c0-12ba127e8200" providerId="AD" clId="Web-{A0AFAADE-84E9-2EC0-EFDA-A538E490B449}" dt="2022-01-18T04:44:00.537" v="356" actId="20577"/>
          <ac:spMkLst>
            <pc:docMk/>
            <pc:sldMk cId="184692775" sldId="322"/>
            <ac:spMk id="2" creationId="{45AFB872-5FEE-4636-9441-712DDAD4FFE2}"/>
          </ac:spMkLst>
        </pc:spChg>
      </pc:sldChg>
      <pc:sldChg chg="add del replId">
        <pc:chgData name="VISWESWARAN - [CB.EN.U4AIE20075]" userId="S::cb.en.u4aie20075@cb.students.amrita.edu::d7663d9c-5dc8-481c-a1c0-12ba127e8200" providerId="AD" clId="Web-{A0AFAADE-84E9-2EC0-EFDA-A538E490B449}" dt="2022-01-18T04:40:24.191" v="312"/>
        <pc:sldMkLst>
          <pc:docMk/>
          <pc:sldMk cId="1855542872" sldId="322"/>
        </pc:sldMkLst>
      </pc:sldChg>
      <pc:sldChg chg="new del">
        <pc:chgData name="VISWESWARAN - [CB.EN.U4AIE20075]" userId="S::cb.en.u4aie20075@cb.students.amrita.edu::d7663d9c-5dc8-481c-a1c0-12ba127e8200" providerId="AD" clId="Web-{A0AFAADE-84E9-2EC0-EFDA-A538E490B449}" dt="2022-01-18T04:43:43.100" v="347"/>
        <pc:sldMkLst>
          <pc:docMk/>
          <pc:sldMk cId="2596626730" sldId="322"/>
        </pc:sldMkLst>
      </pc:sldChg>
      <pc:sldChg chg="modSp">
        <pc:chgData name="VISWESWARAN - [CB.EN.U4AIE20075]" userId="S::cb.en.u4aie20075@cb.students.amrita.edu::d7663d9c-5dc8-481c-a1c0-12ba127e8200" providerId="AD" clId="Web-{A0AFAADE-84E9-2EC0-EFDA-A538E490B449}" dt="2022-01-18T06:00:43.428" v="450" actId="1076"/>
        <pc:sldMkLst>
          <pc:docMk/>
          <pc:sldMk cId="1129939115" sldId="323"/>
        </pc:sldMkLst>
        <pc:spChg chg="mod">
          <ac:chgData name="VISWESWARAN - [CB.EN.U4AIE20075]" userId="S::cb.en.u4aie20075@cb.students.amrita.edu::d7663d9c-5dc8-481c-a1c0-12ba127e8200" providerId="AD" clId="Web-{A0AFAADE-84E9-2EC0-EFDA-A538E490B449}" dt="2022-01-18T06:00:14.146" v="446" actId="1076"/>
          <ac:spMkLst>
            <pc:docMk/>
            <pc:sldMk cId="1129939115" sldId="323"/>
            <ac:spMk id="4" creationId="{B87EBFCC-4ED4-43FD-804B-61124C645BA6}"/>
          </ac:spMkLst>
        </pc:spChg>
        <pc:spChg chg="mod">
          <ac:chgData name="VISWESWARAN - [CB.EN.U4AIE20075]" userId="S::cb.en.u4aie20075@cb.students.amrita.edu::d7663d9c-5dc8-481c-a1c0-12ba127e8200" providerId="AD" clId="Web-{A0AFAADE-84E9-2EC0-EFDA-A538E490B449}" dt="2022-01-18T06:00:39.287" v="449" actId="1076"/>
          <ac:spMkLst>
            <pc:docMk/>
            <pc:sldMk cId="1129939115" sldId="323"/>
            <ac:spMk id="8" creationId="{0D45246B-6352-4D7A-88DE-C655697397B0}"/>
          </ac:spMkLst>
        </pc:spChg>
        <pc:spChg chg="mod">
          <ac:chgData name="VISWESWARAN - [CB.EN.U4AIE20075]" userId="S::cb.en.u4aie20075@cb.students.amrita.edu::d7663d9c-5dc8-481c-a1c0-12ba127e8200" providerId="AD" clId="Web-{A0AFAADE-84E9-2EC0-EFDA-A538E490B449}" dt="2022-01-18T06:00:43.428" v="450" actId="1076"/>
          <ac:spMkLst>
            <pc:docMk/>
            <pc:sldMk cId="1129939115" sldId="323"/>
            <ac:spMk id="9" creationId="{DC2BD906-5440-48E0-907D-6642D7951FE8}"/>
          </ac:spMkLst>
        </pc:spChg>
      </pc:sldChg>
      <pc:sldChg chg="addSp modSp new">
        <pc:chgData name="VISWESWARAN - [CB.EN.U4AIE20075]" userId="S::cb.en.u4aie20075@cb.students.amrita.edu::d7663d9c-5dc8-481c-a1c0-12ba127e8200" providerId="AD" clId="Web-{A0AFAADE-84E9-2EC0-EFDA-A538E490B449}" dt="2022-01-18T04:54:07.326" v="403" actId="1076"/>
        <pc:sldMkLst>
          <pc:docMk/>
          <pc:sldMk cId="1009891090" sldId="324"/>
        </pc:sldMkLst>
        <pc:spChg chg="mod">
          <ac:chgData name="VISWESWARAN - [CB.EN.U4AIE20075]" userId="S::cb.en.u4aie20075@cb.students.amrita.edu::d7663d9c-5dc8-481c-a1c0-12ba127e8200" providerId="AD" clId="Web-{A0AFAADE-84E9-2EC0-EFDA-A538E490B449}" dt="2022-01-18T04:52:59.185" v="376" actId="20577"/>
          <ac:spMkLst>
            <pc:docMk/>
            <pc:sldMk cId="1009891090" sldId="324"/>
            <ac:spMk id="2" creationId="{6CB0744F-043B-4BDC-804B-CCCA87972CD8}"/>
          </ac:spMkLst>
        </pc:spChg>
        <pc:picChg chg="add mod">
          <ac:chgData name="VISWESWARAN - [CB.EN.U4AIE20075]" userId="S::cb.en.u4aie20075@cb.students.amrita.edu::d7663d9c-5dc8-481c-a1c0-12ba127e8200" providerId="AD" clId="Web-{A0AFAADE-84E9-2EC0-EFDA-A538E490B449}" dt="2022-01-18T04:53:02.966" v="378" actId="14100"/>
          <ac:picMkLst>
            <pc:docMk/>
            <pc:sldMk cId="1009891090" sldId="324"/>
            <ac:picMk id="4" creationId="{94CF21FD-0425-4D6E-B908-249D17C5564B}"/>
          </ac:picMkLst>
        </pc:picChg>
        <pc:picChg chg="add mod">
          <ac:chgData name="VISWESWARAN - [CB.EN.U4AIE20075]" userId="S::cb.en.u4aie20075@cb.students.amrita.edu::d7663d9c-5dc8-481c-a1c0-12ba127e8200" providerId="AD" clId="Web-{A0AFAADE-84E9-2EC0-EFDA-A538E490B449}" dt="2022-01-18T04:54:07.326" v="403" actId="1076"/>
          <ac:picMkLst>
            <pc:docMk/>
            <pc:sldMk cId="1009891090" sldId="324"/>
            <ac:picMk id="5" creationId="{B5E4C9FE-743C-48E4-ADAD-7C74D504FBE2}"/>
          </ac:picMkLst>
        </pc:picChg>
      </pc:sldChg>
      <pc:sldChg chg="addSp modSp new">
        <pc:chgData name="VISWESWARAN - [CB.EN.U4AIE20075]" userId="S::cb.en.u4aie20075@cb.students.amrita.edu::d7663d9c-5dc8-481c-a1c0-12ba127e8200" providerId="AD" clId="Web-{A0AFAADE-84E9-2EC0-EFDA-A538E490B449}" dt="2022-01-18T04:53:39.123" v="395" actId="1076"/>
        <pc:sldMkLst>
          <pc:docMk/>
          <pc:sldMk cId="2449887366" sldId="325"/>
        </pc:sldMkLst>
        <pc:spChg chg="mod">
          <ac:chgData name="VISWESWARAN - [CB.EN.U4AIE20075]" userId="S::cb.en.u4aie20075@cb.students.amrita.edu::d7663d9c-5dc8-481c-a1c0-12ba127e8200" providerId="AD" clId="Web-{A0AFAADE-84E9-2EC0-EFDA-A538E490B449}" dt="2022-01-18T04:53:20.420" v="388" actId="20577"/>
          <ac:spMkLst>
            <pc:docMk/>
            <pc:sldMk cId="2449887366" sldId="325"/>
            <ac:spMk id="2" creationId="{92699512-2C5B-4392-83F1-6ED4FCBC0024}"/>
          </ac:spMkLst>
        </pc:spChg>
        <pc:picChg chg="add mod">
          <ac:chgData name="VISWESWARAN - [CB.EN.U4AIE20075]" userId="S::cb.en.u4aie20075@cb.students.amrita.edu::d7663d9c-5dc8-481c-a1c0-12ba127e8200" providerId="AD" clId="Web-{A0AFAADE-84E9-2EC0-EFDA-A538E490B449}" dt="2022-01-18T04:53:23.841" v="391" actId="1076"/>
          <ac:picMkLst>
            <pc:docMk/>
            <pc:sldMk cId="2449887366" sldId="325"/>
            <ac:picMk id="4" creationId="{EA901653-C6CF-4A85-A8C6-9F979CAD5B3B}"/>
          </ac:picMkLst>
        </pc:picChg>
        <pc:picChg chg="add mod">
          <ac:chgData name="VISWESWARAN - [CB.EN.U4AIE20075]" userId="S::cb.en.u4aie20075@cb.students.amrita.edu::d7663d9c-5dc8-481c-a1c0-12ba127e8200" providerId="AD" clId="Web-{A0AFAADE-84E9-2EC0-EFDA-A538E490B449}" dt="2022-01-18T04:53:39.123" v="395" actId="1076"/>
          <ac:picMkLst>
            <pc:docMk/>
            <pc:sldMk cId="2449887366" sldId="325"/>
            <ac:picMk id="5" creationId="{828CC777-4574-40C5-822C-327D6BA2CEAF}"/>
          </ac:picMkLst>
        </pc:picChg>
      </pc:sldChg>
      <pc:sldChg chg="modSp">
        <pc:chgData name="VISWESWARAN - [CB.EN.U4AIE20075]" userId="S::cb.en.u4aie20075@cb.students.amrita.edu::d7663d9c-5dc8-481c-a1c0-12ba127e8200" providerId="AD" clId="Web-{A0AFAADE-84E9-2EC0-EFDA-A538E490B449}" dt="2022-01-18T06:02:39.164" v="469" actId="20577"/>
        <pc:sldMkLst>
          <pc:docMk/>
          <pc:sldMk cId="844973422" sldId="332"/>
        </pc:sldMkLst>
        <pc:spChg chg="mod">
          <ac:chgData name="VISWESWARAN - [CB.EN.U4AIE20075]" userId="S::cb.en.u4aie20075@cb.students.amrita.edu::d7663d9c-5dc8-481c-a1c0-12ba127e8200" providerId="AD" clId="Web-{A0AFAADE-84E9-2EC0-EFDA-A538E490B449}" dt="2022-01-18T06:02:39.164" v="469" actId="20577"/>
          <ac:spMkLst>
            <pc:docMk/>
            <pc:sldMk cId="844973422" sldId="332"/>
            <ac:spMk id="6" creationId="{26947BBE-32AE-4001-A7B2-770C4998EA08}"/>
          </ac:spMkLst>
        </pc:spChg>
      </pc:sldChg>
      <pc:sldChg chg="addSp delSp modSp new">
        <pc:chgData name="VISWESWARAN - [CB.EN.U4AIE20075]" userId="S::cb.en.u4aie20075@cb.students.amrita.edu::d7663d9c-5dc8-481c-a1c0-12ba127e8200" providerId="AD" clId="Web-{A0AFAADE-84E9-2EC0-EFDA-A538E490B449}" dt="2022-01-18T05:54:50.673" v="435"/>
        <pc:sldMkLst>
          <pc:docMk/>
          <pc:sldMk cId="895003242" sldId="333"/>
        </pc:sldMkLst>
        <pc:spChg chg="mod">
          <ac:chgData name="VISWESWARAN - [CB.EN.U4AIE20075]" userId="S::cb.en.u4aie20075@cb.students.amrita.edu::d7663d9c-5dc8-481c-a1c0-12ba127e8200" providerId="AD" clId="Web-{A0AFAADE-84E9-2EC0-EFDA-A538E490B449}" dt="2022-01-18T05:54:00.094" v="424" actId="20577"/>
          <ac:spMkLst>
            <pc:docMk/>
            <pc:sldMk cId="895003242" sldId="333"/>
            <ac:spMk id="2" creationId="{289BBC92-DBB5-4435-A82A-7108771D3A8B}"/>
          </ac:spMkLst>
        </pc:spChg>
        <pc:spChg chg="add del mod">
          <ac:chgData name="VISWESWARAN - [CB.EN.U4AIE20075]" userId="S::cb.en.u4aie20075@cb.students.amrita.edu::d7663d9c-5dc8-481c-a1c0-12ba127e8200" providerId="AD" clId="Web-{A0AFAADE-84E9-2EC0-EFDA-A538E490B449}" dt="2022-01-18T05:54:06.907" v="428"/>
          <ac:spMkLst>
            <pc:docMk/>
            <pc:sldMk cId="895003242" sldId="333"/>
            <ac:spMk id="4" creationId="{E7FE1FC7-971B-4C60-BBBF-2C5FF328B1B1}"/>
          </ac:spMkLst>
        </pc:spChg>
        <pc:spChg chg="add del mod">
          <ac:chgData name="VISWESWARAN - [CB.EN.U4AIE20075]" userId="S::cb.en.u4aie20075@cb.students.amrita.edu::d7663d9c-5dc8-481c-a1c0-12ba127e8200" providerId="AD" clId="Web-{A0AFAADE-84E9-2EC0-EFDA-A538E490B449}" dt="2022-01-18T05:54:22.094" v="431"/>
          <ac:spMkLst>
            <pc:docMk/>
            <pc:sldMk cId="895003242" sldId="333"/>
            <ac:spMk id="5" creationId="{934BFFA5-E473-4E36-A1FB-77DE786D4DB4}"/>
          </ac:spMkLst>
        </pc:spChg>
        <pc:picChg chg="add del mod">
          <ac:chgData name="VISWESWARAN - [CB.EN.U4AIE20075]" userId="S::cb.en.u4aie20075@cb.students.amrita.edu::d7663d9c-5dc8-481c-a1c0-12ba127e8200" providerId="AD" clId="Web-{A0AFAADE-84E9-2EC0-EFDA-A538E490B449}" dt="2022-01-18T05:54:42.392" v="434"/>
          <ac:picMkLst>
            <pc:docMk/>
            <pc:sldMk cId="895003242" sldId="333"/>
            <ac:picMk id="6" creationId="{01A5386F-25A6-4A54-8517-20529CA64AAA}"/>
          </ac:picMkLst>
        </pc:picChg>
        <pc:picChg chg="add mod">
          <ac:chgData name="VISWESWARAN - [CB.EN.U4AIE20075]" userId="S::cb.en.u4aie20075@cb.students.amrita.edu::d7663d9c-5dc8-481c-a1c0-12ba127e8200" providerId="AD" clId="Web-{A0AFAADE-84E9-2EC0-EFDA-A538E490B449}" dt="2022-01-18T05:54:50.673" v="435"/>
          <ac:picMkLst>
            <pc:docMk/>
            <pc:sldMk cId="895003242" sldId="333"/>
            <ac:picMk id="7" creationId="{A31CAA1B-3716-4C8B-B8C6-C5FC1264B515}"/>
          </ac:picMkLst>
        </pc:picChg>
      </pc:sldChg>
      <pc:sldChg chg="delSp">
        <pc:chgData name="VISWESWARAN - [CB.EN.U4AIE20075]" userId="S::cb.en.u4aie20075@cb.students.amrita.edu::d7663d9c-5dc8-481c-a1c0-12ba127e8200" providerId="AD" clId="Web-{A0AFAADE-84E9-2EC0-EFDA-A538E490B449}" dt="2022-01-18T06:31:46.440" v="471"/>
        <pc:sldMkLst>
          <pc:docMk/>
          <pc:sldMk cId="3359170186" sldId="337"/>
        </pc:sldMkLst>
        <pc:spChg chg="del">
          <ac:chgData name="VISWESWARAN - [CB.EN.U4AIE20075]" userId="S::cb.en.u4aie20075@cb.students.amrita.edu::d7663d9c-5dc8-481c-a1c0-12ba127e8200" providerId="AD" clId="Web-{A0AFAADE-84E9-2EC0-EFDA-A538E490B449}" dt="2022-01-18T06:31:46.440" v="471"/>
          <ac:spMkLst>
            <pc:docMk/>
            <pc:sldMk cId="3359170186" sldId="337"/>
            <ac:spMk id="2" creationId="{D59DA631-7261-4D58-B371-CB66D6B035D1}"/>
          </ac:spMkLst>
        </pc:spChg>
        <pc:spChg chg="del">
          <ac:chgData name="VISWESWARAN - [CB.EN.U4AIE20075]" userId="S::cb.en.u4aie20075@cb.students.amrita.edu::d7663d9c-5dc8-481c-a1c0-12ba127e8200" providerId="AD" clId="Web-{A0AFAADE-84E9-2EC0-EFDA-A538E490B449}" dt="2022-01-18T06:31:44.955" v="470"/>
          <ac:spMkLst>
            <pc:docMk/>
            <pc:sldMk cId="3359170186" sldId="337"/>
            <ac:spMk id="3" creationId="{142E27E8-3BA0-4394-B068-3B9953A025AD}"/>
          </ac:spMkLst>
        </pc:spChg>
      </pc:sldChg>
    </pc:docChg>
  </pc:docChgLst>
  <pc:docChgLst>
    <pc:chgData name="Menta Sai Akshay - [CB.EN.U4AIE20040]" userId="S::cb.en.u4aie20040@cb.students.amrita.edu::ba6ef436-a4e9-4d6f-a9ed-df71b79fab3c" providerId="AD" clId="Web-{BB262704-D304-10E0-EE5E-2D3A5410951E}"/>
    <pc:docChg chg="modSld">
      <pc:chgData name="Menta Sai Akshay - [CB.EN.U4AIE20040]" userId="S::cb.en.u4aie20040@cb.students.amrita.edu::ba6ef436-a4e9-4d6f-a9ed-df71b79fab3c" providerId="AD" clId="Web-{BB262704-D304-10E0-EE5E-2D3A5410951E}" dt="2022-01-18T10:21:11.332" v="0" actId="1076"/>
      <pc:docMkLst>
        <pc:docMk/>
      </pc:docMkLst>
      <pc:sldChg chg="modSp">
        <pc:chgData name="Menta Sai Akshay - [CB.EN.U4AIE20040]" userId="S::cb.en.u4aie20040@cb.students.amrita.edu::ba6ef436-a4e9-4d6f-a9ed-df71b79fab3c" providerId="AD" clId="Web-{BB262704-D304-10E0-EE5E-2D3A5410951E}" dt="2022-01-18T10:21:11.332" v="0" actId="1076"/>
        <pc:sldMkLst>
          <pc:docMk/>
          <pc:sldMk cId="2655239114" sldId="334"/>
        </pc:sldMkLst>
        <pc:spChg chg="mod">
          <ac:chgData name="Menta Sai Akshay - [CB.EN.U4AIE20040]" userId="S::cb.en.u4aie20040@cb.students.amrita.edu::ba6ef436-a4e9-4d6f-a9ed-df71b79fab3c" providerId="AD" clId="Web-{BB262704-D304-10E0-EE5E-2D3A5410951E}" dt="2022-01-18T10:21:11.332" v="0" actId="1076"/>
          <ac:spMkLst>
            <pc:docMk/>
            <pc:sldMk cId="2655239114" sldId="334"/>
            <ac:spMk id="6" creationId="{3E93BDD0-DB3F-4915-BA5E-CF8280FEC499}"/>
          </ac:spMkLst>
        </pc:spChg>
      </pc:sldChg>
    </pc:docChg>
  </pc:docChgLst>
  <pc:docChgLst>
    <pc:chgData name="VISHNU RADHAKRISHNAN - [CB.EN.U4AIE20074]" userId="S::cb.en.u4aie20074@cb.students.amrita.edu::44012425-912d-4d70-85ff-c550c861888e" providerId="AD" clId="Web-{19E13ED0-1BE3-525F-4D60-26CC212F38EA}"/>
    <pc:docChg chg="addSld delSld modSld sldOrd">
      <pc:chgData name="VISHNU RADHAKRISHNAN - [CB.EN.U4AIE20074]" userId="S::cb.en.u4aie20074@cb.students.amrita.edu::44012425-912d-4d70-85ff-c550c861888e" providerId="AD" clId="Web-{19E13ED0-1BE3-525F-4D60-26CC212F38EA}" dt="2022-01-18T06:15:48.976" v="240"/>
      <pc:docMkLst>
        <pc:docMk/>
      </pc:docMkLst>
      <pc:sldChg chg="delSp">
        <pc:chgData name="VISHNU RADHAKRISHNAN - [CB.EN.U4AIE20074]" userId="S::cb.en.u4aie20074@cb.students.amrita.edu::44012425-912d-4d70-85ff-c550c861888e" providerId="AD" clId="Web-{19E13ED0-1BE3-525F-4D60-26CC212F38EA}" dt="2022-01-18T06:15:07.475" v="238"/>
        <pc:sldMkLst>
          <pc:docMk/>
          <pc:sldMk cId="2477299938" sldId="308"/>
        </pc:sldMkLst>
        <pc:spChg chg="del">
          <ac:chgData name="VISHNU RADHAKRISHNAN - [CB.EN.U4AIE20074]" userId="S::cb.en.u4aie20074@cb.students.amrita.edu::44012425-912d-4d70-85ff-c550c861888e" providerId="AD" clId="Web-{19E13ED0-1BE3-525F-4D60-26CC212F38EA}" dt="2022-01-18T06:15:07.475" v="238"/>
          <ac:spMkLst>
            <pc:docMk/>
            <pc:sldMk cId="2477299938" sldId="308"/>
            <ac:spMk id="6" creationId="{E3686746-BCA3-40B5-A54E-92A17848FEE7}"/>
          </ac:spMkLst>
        </pc:spChg>
      </pc:sldChg>
      <pc:sldChg chg="delSp ord">
        <pc:chgData name="VISHNU RADHAKRISHNAN - [CB.EN.U4AIE20074]" userId="S::cb.en.u4aie20074@cb.students.amrita.edu::44012425-912d-4d70-85ff-c550c861888e" providerId="AD" clId="Web-{19E13ED0-1BE3-525F-4D60-26CC212F38EA}" dt="2022-01-18T06:15:48.976" v="240"/>
        <pc:sldMkLst>
          <pc:docMk/>
          <pc:sldMk cId="3390140121" sldId="310"/>
        </pc:sldMkLst>
        <pc:spChg chg="del">
          <ac:chgData name="VISHNU RADHAKRISHNAN - [CB.EN.U4AIE20074]" userId="S::cb.en.u4aie20074@cb.students.amrita.edu::44012425-912d-4d70-85ff-c550c861888e" providerId="AD" clId="Web-{19E13ED0-1BE3-525F-4D60-26CC212F38EA}" dt="2022-01-18T06:14:48.256" v="237"/>
          <ac:spMkLst>
            <pc:docMk/>
            <pc:sldMk cId="3390140121" sldId="310"/>
            <ac:spMk id="7" creationId="{573D8994-5DF9-4188-9217-6B3C6B1A5807}"/>
          </ac:spMkLst>
        </pc:spChg>
      </pc:sldChg>
      <pc:sldChg chg="ord">
        <pc:chgData name="VISHNU RADHAKRISHNAN - [CB.EN.U4AIE20074]" userId="S::cb.en.u4aie20074@cb.students.amrita.edu::44012425-912d-4d70-85ff-c550c861888e" providerId="AD" clId="Web-{19E13ED0-1BE3-525F-4D60-26CC212F38EA}" dt="2022-01-18T06:15:44.288" v="239"/>
        <pc:sldMkLst>
          <pc:docMk/>
          <pc:sldMk cId="3603220147" sldId="312"/>
        </pc:sldMkLst>
      </pc:sldChg>
      <pc:sldChg chg="addSp delSp modSp">
        <pc:chgData name="VISHNU RADHAKRISHNAN - [CB.EN.U4AIE20074]" userId="S::cb.en.u4aie20074@cb.students.amrita.edu::44012425-912d-4d70-85ff-c550c861888e" providerId="AD" clId="Web-{19E13ED0-1BE3-525F-4D60-26CC212F38EA}" dt="2022-01-18T04:44:56.067" v="143" actId="1076"/>
        <pc:sldMkLst>
          <pc:docMk/>
          <pc:sldMk cId="1834895174" sldId="316"/>
        </pc:sldMkLst>
        <pc:spChg chg="add mod">
          <ac:chgData name="VISHNU RADHAKRISHNAN - [CB.EN.U4AIE20074]" userId="S::cb.en.u4aie20074@cb.students.amrita.edu::44012425-912d-4d70-85ff-c550c861888e" providerId="AD" clId="Web-{19E13ED0-1BE3-525F-4D60-26CC212F38EA}" dt="2022-01-18T04:44:10.800" v="124" actId="20577"/>
          <ac:spMkLst>
            <pc:docMk/>
            <pc:sldMk cId="1834895174" sldId="316"/>
            <ac:spMk id="2" creationId="{E41EC23A-AF8E-4F92-B77C-CC6453463E5C}"/>
          </ac:spMkLst>
        </pc:spChg>
        <pc:spChg chg="add del mod">
          <ac:chgData name="VISHNU RADHAKRISHNAN - [CB.EN.U4AIE20074]" userId="S::cb.en.u4aie20074@cb.students.amrita.edu::44012425-912d-4d70-85ff-c550c861888e" providerId="AD" clId="Web-{19E13ED0-1BE3-525F-4D60-26CC212F38EA}" dt="2022-01-18T04:42:51.643" v="80"/>
          <ac:spMkLst>
            <pc:docMk/>
            <pc:sldMk cId="1834895174" sldId="316"/>
            <ac:spMk id="3" creationId="{E263D232-FBAE-4A6C-AE2B-792F472C01FA}"/>
          </ac:spMkLst>
        </pc:spChg>
        <pc:spChg chg="mod">
          <ac:chgData name="VISHNU RADHAKRISHNAN - [CB.EN.U4AIE20074]" userId="S::cb.en.u4aie20074@cb.students.amrita.edu::44012425-912d-4d70-85ff-c550c861888e" providerId="AD" clId="Web-{19E13ED0-1BE3-525F-4D60-26CC212F38EA}" dt="2022-01-18T04:43:34.566" v="115" actId="1076"/>
          <ac:spMkLst>
            <pc:docMk/>
            <pc:sldMk cId="1834895174" sldId="316"/>
            <ac:spMk id="7" creationId="{0D9090FA-9A8E-4CA0-A5C8-27F669738A25}"/>
          </ac:spMkLst>
        </pc:spChg>
        <pc:spChg chg="mod">
          <ac:chgData name="VISHNU RADHAKRISHNAN - [CB.EN.U4AIE20074]" userId="S::cb.en.u4aie20074@cb.students.amrita.edu::44012425-912d-4d70-85ff-c550c861888e" providerId="AD" clId="Web-{19E13ED0-1BE3-525F-4D60-26CC212F38EA}" dt="2022-01-18T04:43:38.925" v="116" actId="1076"/>
          <ac:spMkLst>
            <pc:docMk/>
            <pc:sldMk cId="1834895174" sldId="316"/>
            <ac:spMk id="8" creationId="{3EE4F216-4E0D-4516-BD96-DF44AD924746}"/>
          </ac:spMkLst>
        </pc:spChg>
        <pc:spChg chg="mod">
          <ac:chgData name="VISHNU RADHAKRISHNAN - [CB.EN.U4AIE20074]" userId="S::cb.en.u4aie20074@cb.students.amrita.edu::44012425-912d-4d70-85ff-c550c861888e" providerId="AD" clId="Web-{19E13ED0-1BE3-525F-4D60-26CC212F38EA}" dt="2022-01-18T04:43:22.737" v="111" actId="1076"/>
          <ac:spMkLst>
            <pc:docMk/>
            <pc:sldMk cId="1834895174" sldId="316"/>
            <ac:spMk id="9" creationId="{067E301F-EBBF-4E3E-826E-FAD81B0835E6}"/>
          </ac:spMkLst>
        </pc:spChg>
        <pc:spChg chg="add del mod">
          <ac:chgData name="VISHNU RADHAKRISHNAN - [CB.EN.U4AIE20074]" userId="S::cb.en.u4aie20074@cb.students.amrita.edu::44012425-912d-4d70-85ff-c550c861888e" providerId="AD" clId="Web-{19E13ED0-1BE3-525F-4D60-26CC212F38EA}" dt="2022-01-18T04:41:16.501" v="35"/>
          <ac:spMkLst>
            <pc:docMk/>
            <pc:sldMk cId="1834895174" sldId="316"/>
            <ac:spMk id="10" creationId="{9A881838-DC04-490F-A9DA-B93FFCBB4384}"/>
          </ac:spMkLst>
        </pc:spChg>
        <pc:spChg chg="mod">
          <ac:chgData name="VISHNU RADHAKRISHNAN - [CB.EN.U4AIE20074]" userId="S::cb.en.u4aie20074@cb.students.amrita.edu::44012425-912d-4d70-85ff-c550c861888e" providerId="AD" clId="Web-{19E13ED0-1BE3-525F-4D60-26CC212F38EA}" dt="2022-01-18T04:43:41.566" v="117" actId="1076"/>
          <ac:spMkLst>
            <pc:docMk/>
            <pc:sldMk cId="1834895174" sldId="316"/>
            <ac:spMk id="11" creationId="{F8020317-02F9-4EFD-A430-D55D9F76CB5E}"/>
          </ac:spMkLst>
        </pc:spChg>
        <pc:spChg chg="mod">
          <ac:chgData name="VISHNU RADHAKRISHNAN - [CB.EN.U4AIE20074]" userId="S::cb.en.u4aie20074@cb.students.amrita.edu::44012425-912d-4d70-85ff-c550c861888e" providerId="AD" clId="Web-{19E13ED0-1BE3-525F-4D60-26CC212F38EA}" dt="2022-01-18T04:43:26.050" v="112" actId="1076"/>
          <ac:spMkLst>
            <pc:docMk/>
            <pc:sldMk cId="1834895174" sldId="316"/>
            <ac:spMk id="12" creationId="{BCAC391D-77DB-4109-AD71-3628BF8D5BD6}"/>
          </ac:spMkLst>
        </pc:spChg>
        <pc:spChg chg="add mod">
          <ac:chgData name="VISHNU RADHAKRISHNAN - [CB.EN.U4AIE20074]" userId="S::cb.en.u4aie20074@cb.students.amrita.edu::44012425-912d-4d70-85ff-c550c861888e" providerId="AD" clId="Web-{19E13ED0-1BE3-525F-4D60-26CC212F38EA}" dt="2022-01-18T04:43:50.347" v="120" actId="1076"/>
          <ac:spMkLst>
            <pc:docMk/>
            <pc:sldMk cId="1834895174" sldId="316"/>
            <ac:spMk id="13" creationId="{6B6D7566-4B6B-4B72-B6BF-FE4B0794C52E}"/>
          </ac:spMkLst>
        </pc:spChg>
        <pc:spChg chg="add mod">
          <ac:chgData name="VISHNU RADHAKRISHNAN - [CB.EN.U4AIE20074]" userId="S::cb.en.u4aie20074@cb.students.amrita.edu::44012425-912d-4d70-85ff-c550c861888e" providerId="AD" clId="Web-{19E13ED0-1BE3-525F-4D60-26CC212F38EA}" dt="2022-01-18T04:43:53.581" v="121" actId="1076"/>
          <ac:spMkLst>
            <pc:docMk/>
            <pc:sldMk cId="1834895174" sldId="316"/>
            <ac:spMk id="14" creationId="{A122C1C9-CE0C-427D-A741-C2B598625597}"/>
          </ac:spMkLst>
        </pc:spChg>
        <pc:spChg chg="add mod">
          <ac:chgData name="VISHNU RADHAKRISHNAN - [CB.EN.U4AIE20074]" userId="S::cb.en.u4aie20074@cb.students.amrita.edu::44012425-912d-4d70-85ff-c550c861888e" providerId="AD" clId="Web-{19E13ED0-1BE3-525F-4D60-26CC212F38EA}" dt="2022-01-18T04:43:28.644" v="113" actId="1076"/>
          <ac:spMkLst>
            <pc:docMk/>
            <pc:sldMk cId="1834895174" sldId="316"/>
            <ac:spMk id="15" creationId="{9EA5AB08-B5F3-4056-9820-B0D66FCC9CAF}"/>
          </ac:spMkLst>
        </pc:spChg>
        <pc:spChg chg="add mod">
          <ac:chgData name="VISHNU RADHAKRISHNAN - [CB.EN.U4AIE20074]" userId="S::cb.en.u4aie20074@cb.students.amrita.edu::44012425-912d-4d70-85ff-c550c861888e" providerId="AD" clId="Web-{19E13ED0-1BE3-525F-4D60-26CC212F38EA}" dt="2022-01-18T04:43:32.378" v="114" actId="1076"/>
          <ac:spMkLst>
            <pc:docMk/>
            <pc:sldMk cId="1834895174" sldId="316"/>
            <ac:spMk id="16" creationId="{F41CE5FE-6ECC-4C72-8166-9694F0715571}"/>
          </ac:spMkLst>
        </pc:spChg>
        <pc:spChg chg="add mod">
          <ac:chgData name="VISHNU RADHAKRISHNAN - [CB.EN.U4AIE20074]" userId="S::cb.en.u4aie20074@cb.students.amrita.edu::44012425-912d-4d70-85ff-c550c861888e" providerId="AD" clId="Web-{19E13ED0-1BE3-525F-4D60-26CC212F38EA}" dt="2022-01-18T04:44:22.254" v="126" actId="1076"/>
          <ac:spMkLst>
            <pc:docMk/>
            <pc:sldMk cId="1834895174" sldId="316"/>
            <ac:spMk id="17" creationId="{6906CEDC-48E0-4C1D-9FF3-1A51A1FE4752}"/>
          </ac:spMkLst>
        </pc:spChg>
        <pc:spChg chg="add mod">
          <ac:chgData name="VISHNU RADHAKRISHNAN - [CB.EN.U4AIE20074]" userId="S::cb.en.u4aie20074@cb.students.amrita.edu::44012425-912d-4d70-85ff-c550c861888e" providerId="AD" clId="Web-{19E13ED0-1BE3-525F-4D60-26CC212F38EA}" dt="2022-01-18T04:44:56.067" v="143" actId="1076"/>
          <ac:spMkLst>
            <pc:docMk/>
            <pc:sldMk cId="1834895174" sldId="316"/>
            <ac:spMk id="18" creationId="{C9FA53B0-BE28-44F5-9442-B75BE124F08D}"/>
          </ac:spMkLst>
        </pc:spChg>
      </pc:sldChg>
      <pc:sldChg chg="add del replId">
        <pc:chgData name="VISHNU RADHAKRISHNAN - [CB.EN.U4AIE20074]" userId="S::cb.en.u4aie20074@cb.students.amrita.edu::44012425-912d-4d70-85ff-c550c861888e" providerId="AD" clId="Web-{19E13ED0-1BE3-525F-4D60-26CC212F38EA}" dt="2022-01-18T04:44:35.629" v="128"/>
        <pc:sldMkLst>
          <pc:docMk/>
          <pc:sldMk cId="2070664997" sldId="323"/>
        </pc:sldMkLst>
      </pc:sldChg>
      <pc:sldChg chg="addSp delSp modSp new">
        <pc:chgData name="VISHNU RADHAKRISHNAN - [CB.EN.U4AIE20074]" userId="S::cb.en.u4aie20074@cb.students.amrita.edu::44012425-912d-4d70-85ff-c550c861888e" providerId="AD" clId="Web-{19E13ED0-1BE3-525F-4D60-26CC212F38EA}" dt="2022-01-18T05:11:54.258" v="179" actId="1076"/>
        <pc:sldMkLst>
          <pc:docMk/>
          <pc:sldMk cId="3762697267" sldId="326"/>
        </pc:sldMkLst>
        <pc:spChg chg="mod">
          <ac:chgData name="VISHNU RADHAKRISHNAN - [CB.EN.U4AIE20074]" userId="S::cb.en.u4aie20074@cb.students.amrita.edu::44012425-912d-4d70-85ff-c550c861888e" providerId="AD" clId="Web-{19E13ED0-1BE3-525F-4D60-26CC212F38EA}" dt="2022-01-18T05:01:32.125" v="154" actId="20577"/>
          <ac:spMkLst>
            <pc:docMk/>
            <pc:sldMk cId="3762697267" sldId="326"/>
            <ac:spMk id="2" creationId="{39CA3EE9-5047-47F2-9721-4C555A8BF264}"/>
          </ac:spMkLst>
        </pc:spChg>
        <pc:picChg chg="add del mod">
          <ac:chgData name="VISHNU RADHAKRISHNAN - [CB.EN.U4AIE20074]" userId="S::cb.en.u4aie20074@cb.students.amrita.edu::44012425-912d-4d70-85ff-c550c861888e" providerId="AD" clId="Web-{19E13ED0-1BE3-525F-4D60-26CC212F38EA}" dt="2022-01-18T05:07:47.989" v="168"/>
          <ac:picMkLst>
            <pc:docMk/>
            <pc:sldMk cId="3762697267" sldId="326"/>
            <ac:picMk id="4" creationId="{C9A74E3D-3C61-488E-9D0A-884BFB33FA4E}"/>
          </ac:picMkLst>
        </pc:picChg>
        <pc:picChg chg="add mod">
          <ac:chgData name="VISHNU RADHAKRISHNAN - [CB.EN.U4AIE20074]" userId="S::cb.en.u4aie20074@cb.students.amrita.edu::44012425-912d-4d70-85ff-c550c861888e" providerId="AD" clId="Web-{19E13ED0-1BE3-525F-4D60-26CC212F38EA}" dt="2022-01-18T05:07:59.786" v="170" actId="1076"/>
          <ac:picMkLst>
            <pc:docMk/>
            <pc:sldMk cId="3762697267" sldId="326"/>
            <ac:picMk id="5" creationId="{0CBCC370-F646-4802-A178-70E7AA39645A}"/>
          </ac:picMkLst>
        </pc:picChg>
        <pc:picChg chg="add mod">
          <ac:chgData name="VISHNU RADHAKRISHNAN - [CB.EN.U4AIE20074]" userId="S::cb.en.u4aie20074@cb.students.amrita.edu::44012425-912d-4d70-85ff-c550c861888e" providerId="AD" clId="Web-{19E13ED0-1BE3-525F-4D60-26CC212F38EA}" dt="2022-01-18T05:05:01.112" v="162" actId="14100"/>
          <ac:picMkLst>
            <pc:docMk/>
            <pc:sldMk cId="3762697267" sldId="326"/>
            <ac:picMk id="6" creationId="{EC7BC6DD-68AB-4A90-A57E-25739621C3B7}"/>
          </ac:picMkLst>
        </pc:picChg>
        <pc:picChg chg="mod">
          <ac:chgData name="VISHNU RADHAKRISHNAN - [CB.EN.U4AIE20074]" userId="S::cb.en.u4aie20074@cb.students.amrita.edu::44012425-912d-4d70-85ff-c550c861888e" providerId="AD" clId="Web-{19E13ED0-1BE3-525F-4D60-26CC212F38EA}" dt="2022-01-18T05:11:52.570" v="178" actId="1076"/>
          <ac:picMkLst>
            <pc:docMk/>
            <pc:sldMk cId="3762697267" sldId="326"/>
            <ac:picMk id="7" creationId="{865ED9F4-B7A9-44D0-98DB-B8E626A02096}"/>
          </ac:picMkLst>
        </pc:picChg>
        <pc:picChg chg="add mod">
          <ac:chgData name="VISHNU RADHAKRISHNAN - [CB.EN.U4AIE20074]" userId="S::cb.en.u4aie20074@cb.students.amrita.edu::44012425-912d-4d70-85ff-c550c861888e" providerId="AD" clId="Web-{19E13ED0-1BE3-525F-4D60-26CC212F38EA}" dt="2022-01-18T05:11:51.742" v="177" actId="1076"/>
          <ac:picMkLst>
            <pc:docMk/>
            <pc:sldMk cId="3762697267" sldId="326"/>
            <ac:picMk id="8" creationId="{BE35C8B1-F17E-493E-A79D-E5B177DC93DA}"/>
          </ac:picMkLst>
        </pc:picChg>
        <pc:picChg chg="add mod">
          <ac:chgData name="VISHNU RADHAKRISHNAN - [CB.EN.U4AIE20074]" userId="S::cb.en.u4aie20074@cb.students.amrita.edu::44012425-912d-4d70-85ff-c550c861888e" providerId="AD" clId="Web-{19E13ED0-1BE3-525F-4D60-26CC212F38EA}" dt="2022-01-18T05:10:41.445" v="174" actId="1076"/>
          <ac:picMkLst>
            <pc:docMk/>
            <pc:sldMk cId="3762697267" sldId="326"/>
            <ac:picMk id="9" creationId="{D0C72FD6-C03F-41C6-ACDE-DF4DFC8072AA}"/>
          </ac:picMkLst>
        </pc:picChg>
        <pc:picChg chg="add mod">
          <ac:chgData name="VISHNU RADHAKRISHNAN - [CB.EN.U4AIE20074]" userId="S::cb.en.u4aie20074@cb.students.amrita.edu::44012425-912d-4d70-85ff-c550c861888e" providerId="AD" clId="Web-{19E13ED0-1BE3-525F-4D60-26CC212F38EA}" dt="2022-01-18T05:11:54.258" v="179" actId="1076"/>
          <ac:picMkLst>
            <pc:docMk/>
            <pc:sldMk cId="3762697267" sldId="326"/>
            <ac:picMk id="10" creationId="{C3FCF392-8440-49A7-B99A-493B613DE588}"/>
          </ac:picMkLst>
        </pc:picChg>
      </pc:sldChg>
      <pc:sldChg chg="addSp delSp modSp new">
        <pc:chgData name="VISHNU RADHAKRISHNAN - [CB.EN.U4AIE20074]" userId="S::cb.en.u4aie20074@cb.students.amrita.edu::44012425-912d-4d70-85ff-c550c861888e" providerId="AD" clId="Web-{19E13ED0-1BE3-525F-4D60-26CC212F38EA}" dt="2022-01-18T05:58:49.401" v="236" actId="1076"/>
        <pc:sldMkLst>
          <pc:docMk/>
          <pc:sldMk cId="3325203069" sldId="327"/>
        </pc:sldMkLst>
        <pc:spChg chg="add del mod">
          <ac:chgData name="VISHNU RADHAKRISHNAN - [CB.EN.U4AIE20074]" userId="S::cb.en.u4aie20074@cb.students.amrita.edu::44012425-912d-4d70-85ff-c550c861888e" providerId="AD" clId="Web-{19E13ED0-1BE3-525F-4D60-26CC212F38EA}" dt="2022-01-18T05:55:40.414" v="186"/>
          <ac:spMkLst>
            <pc:docMk/>
            <pc:sldMk cId="3325203069" sldId="327"/>
            <ac:spMk id="3" creationId="{9C35A843-8997-4B85-813E-C2345E5BC399}"/>
          </ac:spMkLst>
        </pc:spChg>
        <pc:spChg chg="add del">
          <ac:chgData name="VISHNU RADHAKRISHNAN - [CB.EN.U4AIE20074]" userId="S::cb.en.u4aie20074@cb.students.amrita.edu::44012425-912d-4d70-85ff-c550c861888e" providerId="AD" clId="Web-{19E13ED0-1BE3-525F-4D60-26CC212F38EA}" dt="2022-01-18T05:55:21.789" v="183"/>
          <ac:spMkLst>
            <pc:docMk/>
            <pc:sldMk cId="3325203069" sldId="327"/>
            <ac:spMk id="4" creationId="{9706D3DC-AFCD-4FAE-9D9D-1FDCB6F26FB8}"/>
          </ac:spMkLst>
        </pc:spChg>
        <pc:spChg chg="add del">
          <ac:chgData name="VISHNU RADHAKRISHNAN - [CB.EN.U4AIE20074]" userId="S::cb.en.u4aie20074@cb.students.amrita.edu::44012425-912d-4d70-85ff-c550c861888e" providerId="AD" clId="Web-{19E13ED0-1BE3-525F-4D60-26CC212F38EA}" dt="2022-01-18T05:55:58.383" v="188"/>
          <ac:spMkLst>
            <pc:docMk/>
            <pc:sldMk cId="3325203069" sldId="327"/>
            <ac:spMk id="6" creationId="{4A9AB6BA-D0DD-4BFB-A730-4023A877EC24}"/>
          </ac:spMkLst>
        </pc:spChg>
        <pc:spChg chg="add mod">
          <ac:chgData name="VISHNU RADHAKRISHNAN - [CB.EN.U4AIE20074]" userId="S::cb.en.u4aie20074@cb.students.amrita.edu::44012425-912d-4d70-85ff-c550c861888e" providerId="AD" clId="Web-{19E13ED0-1BE3-525F-4D60-26CC212F38EA}" dt="2022-01-18T05:58:49.401" v="236" actId="1076"/>
          <ac:spMkLst>
            <pc:docMk/>
            <pc:sldMk cId="3325203069" sldId="327"/>
            <ac:spMk id="8" creationId="{DD8E48CC-D147-4D95-9448-72262A9A4299}"/>
          </ac:spMkLst>
        </pc:spChg>
        <pc:spChg chg="add mod">
          <ac:chgData name="VISHNU RADHAKRISHNAN - [CB.EN.U4AIE20074]" userId="S::cb.en.u4aie20074@cb.students.amrita.edu::44012425-912d-4d70-85ff-c550c861888e" providerId="AD" clId="Web-{19E13ED0-1BE3-525F-4D60-26CC212F38EA}" dt="2022-01-18T05:58:40.745" v="235" actId="20577"/>
          <ac:spMkLst>
            <pc:docMk/>
            <pc:sldMk cId="3325203069" sldId="327"/>
            <ac:spMk id="9" creationId="{16C0BB34-F3F6-4BD2-BD5C-54FAF368B753}"/>
          </ac:spMkLst>
        </pc:spChg>
      </pc:sldChg>
    </pc:docChg>
  </pc:docChgLst>
  <pc:docChgLst>
    <pc:chgData name="Menta Sai Akshay - [CB.EN.U4AIE20040]" userId="S::cb.en.u4aie20040@cb.students.amrita.edu::ba6ef436-a4e9-4d6f-a9ed-df71b79fab3c" providerId="AD" clId="Web-{6541C34E-3F55-E955-B2A4-40A217307224}"/>
    <pc:docChg chg="modSld">
      <pc:chgData name="Menta Sai Akshay - [CB.EN.U4AIE20040]" userId="S::cb.en.u4aie20040@cb.students.amrita.edu::ba6ef436-a4e9-4d6f-a9ed-df71b79fab3c" providerId="AD" clId="Web-{6541C34E-3F55-E955-B2A4-40A217307224}" dt="2022-01-18T03:33:21.770" v="2" actId="20577"/>
      <pc:docMkLst>
        <pc:docMk/>
      </pc:docMkLst>
      <pc:sldChg chg="modSp">
        <pc:chgData name="Menta Sai Akshay - [CB.EN.U4AIE20040]" userId="S::cb.en.u4aie20040@cb.students.amrita.edu::ba6ef436-a4e9-4d6f-a9ed-df71b79fab3c" providerId="AD" clId="Web-{6541C34E-3F55-E955-B2A4-40A217307224}" dt="2022-01-18T03:33:21.770" v="2" actId="20577"/>
        <pc:sldMkLst>
          <pc:docMk/>
          <pc:sldMk cId="0" sldId="257"/>
        </pc:sldMkLst>
        <pc:spChg chg="mod">
          <ac:chgData name="Menta Sai Akshay - [CB.EN.U4AIE20040]" userId="S::cb.en.u4aie20040@cb.students.amrita.edu::ba6ef436-a4e9-4d6f-a9ed-df71b79fab3c" providerId="AD" clId="Web-{6541C34E-3F55-E955-B2A4-40A217307224}" dt="2022-01-18T03:33:21.770" v="2" actId="20577"/>
          <ac:spMkLst>
            <pc:docMk/>
            <pc:sldMk cId="0" sldId="257"/>
            <ac:spMk id="3" creationId="{B01C4A27-190F-4F05-9F82-ECFAC2A3786C}"/>
          </ac:spMkLst>
        </pc:spChg>
      </pc:sldChg>
    </pc:docChg>
  </pc:docChgLst>
  <pc:docChgLst>
    <pc:chgData name="VISWESWARAN - [CB.EN.U4AIE20075]" userId="S::cb.en.u4aie20075@cb.students.amrita.edu::d7663d9c-5dc8-481c-a1c0-12ba127e8200" providerId="AD" clId="Web-{9C610BF9-E2EC-7375-346E-F2BF4248A9B0}"/>
    <pc:docChg chg="modSld sldOrd">
      <pc:chgData name="VISWESWARAN - [CB.EN.U4AIE20075]" userId="S::cb.en.u4aie20075@cb.students.amrita.edu::d7663d9c-5dc8-481c-a1c0-12ba127e8200" providerId="AD" clId="Web-{9C610BF9-E2EC-7375-346E-F2BF4248A9B0}" dt="2022-01-18T07:06:52.949" v="7" actId="20577"/>
      <pc:docMkLst>
        <pc:docMk/>
      </pc:docMkLst>
      <pc:sldChg chg="modSp ord">
        <pc:chgData name="VISWESWARAN - [CB.EN.U4AIE20075]" userId="S::cb.en.u4aie20075@cb.students.amrita.edu::d7663d9c-5dc8-481c-a1c0-12ba127e8200" providerId="AD" clId="Web-{9C610BF9-E2EC-7375-346E-F2BF4248A9B0}" dt="2022-01-18T07:06:52.949" v="7" actId="20577"/>
        <pc:sldMkLst>
          <pc:docMk/>
          <pc:sldMk cId="221655916" sldId="338"/>
        </pc:sldMkLst>
        <pc:spChg chg="mod">
          <ac:chgData name="VISWESWARAN - [CB.EN.U4AIE20075]" userId="S::cb.en.u4aie20075@cb.students.amrita.edu::d7663d9c-5dc8-481c-a1c0-12ba127e8200" providerId="AD" clId="Web-{9C610BF9-E2EC-7375-346E-F2BF4248A9B0}" dt="2022-01-18T07:06:52.949" v="7" actId="20577"/>
          <ac:spMkLst>
            <pc:docMk/>
            <pc:sldMk cId="221655916" sldId="338"/>
            <ac:spMk id="2" creationId="{E50DD983-9263-4D88-8BA4-D0C11AFEF235}"/>
          </ac:spMkLst>
        </pc:spChg>
      </pc:sldChg>
      <pc:sldChg chg="ord">
        <pc:chgData name="VISWESWARAN - [CB.EN.U4AIE20075]" userId="S::cb.en.u4aie20075@cb.students.amrita.edu::d7663d9c-5dc8-481c-a1c0-12ba127e8200" providerId="AD" clId="Web-{9C610BF9-E2EC-7375-346E-F2BF4248A9B0}" dt="2022-01-18T07:03:38.978" v="4"/>
        <pc:sldMkLst>
          <pc:docMk/>
          <pc:sldMk cId="948605026" sldId="339"/>
        </pc:sldMkLst>
      </pc:sldChg>
      <pc:sldChg chg="ord">
        <pc:chgData name="VISWESWARAN - [CB.EN.U4AIE20075]" userId="S::cb.en.u4aie20075@cb.students.amrita.edu::d7663d9c-5dc8-481c-a1c0-12ba127e8200" providerId="AD" clId="Web-{9C610BF9-E2EC-7375-346E-F2BF4248A9B0}" dt="2022-01-18T07:03:38.978" v="3"/>
        <pc:sldMkLst>
          <pc:docMk/>
          <pc:sldMk cId="3217009837" sldId="340"/>
        </pc:sldMkLst>
      </pc:sldChg>
      <pc:sldChg chg="ord">
        <pc:chgData name="VISWESWARAN - [CB.EN.U4AIE20075]" userId="S::cb.en.u4aie20075@cb.students.amrita.edu::d7663d9c-5dc8-481c-a1c0-12ba127e8200" providerId="AD" clId="Web-{9C610BF9-E2EC-7375-346E-F2BF4248A9B0}" dt="2022-01-18T07:03:38.978" v="2"/>
        <pc:sldMkLst>
          <pc:docMk/>
          <pc:sldMk cId="1818458962" sldId="341"/>
        </pc:sldMkLst>
      </pc:sldChg>
      <pc:sldChg chg="ord">
        <pc:chgData name="VISWESWARAN - [CB.EN.U4AIE20075]" userId="S::cb.en.u4aie20075@cb.students.amrita.edu::d7663d9c-5dc8-481c-a1c0-12ba127e8200" providerId="AD" clId="Web-{9C610BF9-E2EC-7375-346E-F2BF4248A9B0}" dt="2022-01-18T07:03:38.978" v="0"/>
        <pc:sldMkLst>
          <pc:docMk/>
          <pc:sldMk cId="3365169239" sldId="342"/>
        </pc:sldMkLst>
      </pc:sldChg>
      <pc:sldChg chg="ord">
        <pc:chgData name="VISWESWARAN - [CB.EN.U4AIE20075]" userId="S::cb.en.u4aie20075@cb.students.amrita.edu::d7663d9c-5dc8-481c-a1c0-12ba127e8200" providerId="AD" clId="Web-{9C610BF9-E2EC-7375-346E-F2BF4248A9B0}" dt="2022-01-18T07:03:38.978" v="1"/>
        <pc:sldMkLst>
          <pc:docMk/>
          <pc:sldMk cId="3991934295" sldId="343"/>
        </pc:sldMkLst>
      </pc:sldChg>
    </pc:docChg>
  </pc:docChgLst>
  <pc:docChgLst>
    <pc:chgData name="Menta Sai Akshay - [CB.EN.U4AIE20040]" userId="S::cb.en.u4aie20040@cb.students.amrita.edu::ba6ef436-a4e9-4d6f-a9ed-df71b79fab3c" providerId="AD" clId="Web-{5F69D46B-4A95-2EBE-CE0E-25C9376727B0}"/>
    <pc:docChg chg="addSld delSld modSld sldOrd">
      <pc:chgData name="Menta Sai Akshay - [CB.EN.U4AIE20040]" userId="S::cb.en.u4aie20040@cb.students.amrita.edu::ba6ef436-a4e9-4d6f-a9ed-df71b79fab3c" providerId="AD" clId="Web-{5F69D46B-4A95-2EBE-CE0E-25C9376727B0}" dt="2022-01-16T11:08:11.309" v="1361" actId="1076"/>
      <pc:docMkLst>
        <pc:docMk/>
      </pc:docMkLst>
      <pc:sldChg chg="addSp modSp">
        <pc:chgData name="Menta Sai Akshay - [CB.EN.U4AIE20040]" userId="S::cb.en.u4aie20040@cb.students.amrita.edu::ba6ef436-a4e9-4d6f-a9ed-df71b79fab3c" providerId="AD" clId="Web-{5F69D46B-4A95-2EBE-CE0E-25C9376727B0}" dt="2022-01-16T09:03:40.336" v="39" actId="1076"/>
        <pc:sldMkLst>
          <pc:docMk/>
          <pc:sldMk cId="0" sldId="256"/>
        </pc:sldMkLst>
        <pc:spChg chg="add mod">
          <ac:chgData name="Menta Sai Akshay - [CB.EN.U4AIE20040]" userId="S::cb.en.u4aie20040@cb.students.amrita.edu::ba6ef436-a4e9-4d6f-a9ed-df71b79fab3c" providerId="AD" clId="Web-{5F69D46B-4A95-2EBE-CE0E-25C9376727B0}" dt="2022-01-16T09:03:40.336" v="39" actId="1076"/>
          <ac:spMkLst>
            <pc:docMk/>
            <pc:sldMk cId="0" sldId="256"/>
            <ac:spMk id="2" creationId="{343C379D-8414-4D32-8054-E2B11E86A3FC}"/>
          </ac:spMkLst>
        </pc:spChg>
        <pc:spChg chg="mod">
          <ac:chgData name="Menta Sai Akshay - [CB.EN.U4AIE20040]" userId="S::cb.en.u4aie20040@cb.students.amrita.edu::ba6ef436-a4e9-4d6f-a9ed-df71b79fab3c" providerId="AD" clId="Web-{5F69D46B-4A95-2EBE-CE0E-25C9376727B0}" dt="2022-01-16T09:03:08.445" v="26" actId="1076"/>
          <ac:spMkLst>
            <pc:docMk/>
            <pc:sldMk cId="0" sldId="256"/>
            <ac:spMk id="70" creationId="{00000000-0000-0000-0000-000000000000}"/>
          </ac:spMkLst>
        </pc:spChg>
      </pc:sldChg>
      <pc:sldChg chg="addSp delSp modSp">
        <pc:chgData name="Menta Sai Akshay - [CB.EN.U4AIE20040]" userId="S::cb.en.u4aie20040@cb.students.amrita.edu::ba6ef436-a4e9-4d6f-a9ed-df71b79fab3c" providerId="AD" clId="Web-{5F69D46B-4A95-2EBE-CE0E-25C9376727B0}" dt="2022-01-16T09:06:14.729" v="83" actId="1076"/>
        <pc:sldMkLst>
          <pc:docMk/>
          <pc:sldMk cId="0" sldId="257"/>
        </pc:sldMkLst>
        <pc:spChg chg="add mod">
          <ac:chgData name="Menta Sai Akshay - [CB.EN.U4AIE20040]" userId="S::cb.en.u4aie20040@cb.students.amrita.edu::ba6ef436-a4e9-4d6f-a9ed-df71b79fab3c" providerId="AD" clId="Web-{5F69D46B-4A95-2EBE-CE0E-25C9376727B0}" dt="2022-01-16T09:04:56.947" v="58" actId="20577"/>
          <ac:spMkLst>
            <pc:docMk/>
            <pc:sldMk cId="0" sldId="257"/>
            <ac:spMk id="2" creationId="{43EB9701-5CB0-4541-A132-3759C3B0C402}"/>
          </ac:spMkLst>
        </pc:spChg>
        <pc:spChg chg="add mod">
          <ac:chgData name="Menta Sai Akshay - [CB.EN.U4AIE20040]" userId="S::cb.en.u4aie20040@cb.students.amrita.edu::ba6ef436-a4e9-4d6f-a9ed-df71b79fab3c" providerId="AD" clId="Web-{5F69D46B-4A95-2EBE-CE0E-25C9376727B0}" dt="2022-01-16T09:06:08.666" v="82" actId="14100"/>
          <ac:spMkLst>
            <pc:docMk/>
            <pc:sldMk cId="0" sldId="257"/>
            <ac:spMk id="3" creationId="{B01C4A27-190F-4F05-9F82-ECFAC2A3786C}"/>
          </ac:spMkLst>
        </pc:spChg>
        <pc:spChg chg="mod">
          <ac:chgData name="Menta Sai Akshay - [CB.EN.U4AIE20040]" userId="S::cb.en.u4aie20040@cb.students.amrita.edu::ba6ef436-a4e9-4d6f-a9ed-df71b79fab3c" providerId="AD" clId="Web-{5F69D46B-4A95-2EBE-CE0E-25C9376727B0}" dt="2022-01-16T09:06:14.729" v="83" actId="1076"/>
          <ac:spMkLst>
            <pc:docMk/>
            <pc:sldMk cId="0" sldId="257"/>
            <ac:spMk id="75" creationId="{00000000-0000-0000-0000-000000000000}"/>
          </ac:spMkLst>
        </pc:spChg>
        <pc:spChg chg="del">
          <ac:chgData name="Menta Sai Akshay - [CB.EN.U4AIE20040]" userId="S::cb.en.u4aie20040@cb.students.amrita.edu::ba6ef436-a4e9-4d6f-a9ed-df71b79fab3c" providerId="AD" clId="Web-{5F69D46B-4A95-2EBE-CE0E-25C9376727B0}" dt="2022-01-16T09:03:56.290" v="40"/>
          <ac:spMkLst>
            <pc:docMk/>
            <pc:sldMk cId="0" sldId="257"/>
            <ac:spMk id="76" creationId="{00000000-0000-0000-0000-000000000000}"/>
          </ac:spMkLst>
        </pc:spChg>
        <pc:spChg chg="del">
          <ac:chgData name="Menta Sai Akshay - [CB.EN.U4AIE20040]" userId="S::cb.en.u4aie20040@cb.students.amrita.edu::ba6ef436-a4e9-4d6f-a9ed-df71b79fab3c" providerId="AD" clId="Web-{5F69D46B-4A95-2EBE-CE0E-25C9376727B0}" dt="2022-01-16T09:04:01.212" v="41"/>
          <ac:spMkLst>
            <pc:docMk/>
            <pc:sldMk cId="0" sldId="257"/>
            <ac:spMk id="77" creationId="{00000000-0000-0000-0000-000000000000}"/>
          </ac:spMkLst>
        </pc:spChg>
        <pc:spChg chg="del">
          <ac:chgData name="Menta Sai Akshay - [CB.EN.U4AIE20040]" userId="S::cb.en.u4aie20040@cb.students.amrita.edu::ba6ef436-a4e9-4d6f-a9ed-df71b79fab3c" providerId="AD" clId="Web-{5F69D46B-4A95-2EBE-CE0E-25C9376727B0}" dt="2022-01-16T09:04:01.634" v="42"/>
          <ac:spMkLst>
            <pc:docMk/>
            <pc:sldMk cId="0" sldId="257"/>
            <ac:spMk id="78" creationId="{00000000-0000-0000-0000-000000000000}"/>
          </ac:spMkLst>
        </pc:spChg>
      </pc:sldChg>
      <pc:sldChg chg="addSp modSp add del replId">
        <pc:chgData name="Menta Sai Akshay - [CB.EN.U4AIE20040]" userId="S::cb.en.u4aie20040@cb.students.amrita.edu::ba6ef436-a4e9-4d6f-a9ed-df71b79fab3c" providerId="AD" clId="Web-{5F69D46B-4A95-2EBE-CE0E-25C9376727B0}" dt="2022-01-16T09:41:20.865" v="372"/>
        <pc:sldMkLst>
          <pc:docMk/>
          <pc:sldMk cId="2868862822" sldId="296"/>
        </pc:sldMkLst>
        <pc:spChg chg="mod">
          <ac:chgData name="Menta Sai Akshay - [CB.EN.U4AIE20040]" userId="S::cb.en.u4aie20040@cb.students.amrita.edu::ba6ef436-a4e9-4d6f-a9ed-df71b79fab3c" providerId="AD" clId="Web-{5F69D46B-4A95-2EBE-CE0E-25C9376727B0}" dt="2022-01-16T09:30:30.779" v="369" actId="20577"/>
          <ac:spMkLst>
            <pc:docMk/>
            <pc:sldMk cId="2868862822" sldId="296"/>
            <ac:spMk id="75" creationId="{00000000-0000-0000-0000-000000000000}"/>
          </ac:spMkLst>
        </pc:spChg>
        <pc:graphicFrameChg chg="add mod modGraphic">
          <ac:chgData name="Menta Sai Akshay - [CB.EN.U4AIE20040]" userId="S::cb.en.u4aie20040@cb.students.amrita.edu::ba6ef436-a4e9-4d6f-a9ed-df71b79fab3c" providerId="AD" clId="Web-{5F69D46B-4A95-2EBE-CE0E-25C9376727B0}" dt="2022-01-16T09:30:49.514" v="371"/>
          <ac:graphicFrameMkLst>
            <pc:docMk/>
            <pc:sldMk cId="2868862822" sldId="296"/>
            <ac:graphicFrameMk id="3" creationId="{92BDD554-C3A0-41C0-9343-6C2B82D618C6}"/>
          </ac:graphicFrameMkLst>
        </pc:graphicFrameChg>
      </pc:sldChg>
      <pc:sldChg chg="addSp delSp modSp add ord replId">
        <pc:chgData name="Menta Sai Akshay - [CB.EN.U4AIE20040]" userId="S::cb.en.u4aie20040@cb.students.amrita.edu::ba6ef436-a4e9-4d6f-a9ed-df71b79fab3c" providerId="AD" clId="Web-{5F69D46B-4A95-2EBE-CE0E-25C9376727B0}" dt="2022-01-16T10:05:24.086" v="736" actId="20577"/>
        <pc:sldMkLst>
          <pc:docMk/>
          <pc:sldMk cId="4023033774" sldId="297"/>
        </pc:sldMkLst>
        <pc:spChg chg="add del mod">
          <ac:chgData name="Menta Sai Akshay - [CB.EN.U4AIE20040]" userId="S::cb.en.u4aie20040@cb.students.amrita.edu::ba6ef436-a4e9-4d6f-a9ed-df71b79fab3c" providerId="AD" clId="Web-{5F69D46B-4A95-2EBE-CE0E-25C9376727B0}" dt="2022-01-16T10:05:11.602" v="731" actId="1076"/>
          <ac:spMkLst>
            <pc:docMk/>
            <pc:sldMk cId="4023033774" sldId="297"/>
            <ac:spMk id="2" creationId="{60C16B84-A373-4A19-9056-31D5C24275EC}"/>
          </ac:spMkLst>
        </pc:spChg>
        <pc:spChg chg="add mod">
          <ac:chgData name="Menta Sai Akshay - [CB.EN.U4AIE20040]" userId="S::cb.en.u4aie20040@cb.students.amrita.edu::ba6ef436-a4e9-4d6f-a9ed-df71b79fab3c" providerId="AD" clId="Web-{5F69D46B-4A95-2EBE-CE0E-25C9376727B0}" dt="2022-01-16T10:05:24.086" v="736" actId="20577"/>
          <ac:spMkLst>
            <pc:docMk/>
            <pc:sldMk cId="4023033774" sldId="297"/>
            <ac:spMk id="4" creationId="{F0BB4EE8-5E82-41C2-978B-D8E946232F40}"/>
          </ac:spMkLst>
        </pc:spChg>
        <pc:spChg chg="mod">
          <ac:chgData name="Menta Sai Akshay - [CB.EN.U4AIE20040]" userId="S::cb.en.u4aie20040@cb.students.amrita.edu::ba6ef436-a4e9-4d6f-a9ed-df71b79fab3c" providerId="AD" clId="Web-{5F69D46B-4A95-2EBE-CE0E-25C9376727B0}" dt="2022-01-16T09:54:55.735" v="578" actId="1076"/>
          <ac:spMkLst>
            <pc:docMk/>
            <pc:sldMk cId="4023033774" sldId="297"/>
            <ac:spMk id="75" creationId="{00000000-0000-0000-0000-000000000000}"/>
          </ac:spMkLst>
        </pc:spChg>
        <pc:picChg chg="add mod">
          <ac:chgData name="Menta Sai Akshay - [CB.EN.U4AIE20040]" userId="S::cb.en.u4aie20040@cb.students.amrita.edu::ba6ef436-a4e9-4d6f-a9ed-df71b79fab3c" providerId="AD" clId="Web-{5F69D46B-4A95-2EBE-CE0E-25C9376727B0}" dt="2022-01-16T10:05:13.930" v="732" actId="1076"/>
          <ac:picMkLst>
            <pc:docMk/>
            <pc:sldMk cId="4023033774" sldId="297"/>
            <ac:picMk id="3" creationId="{C5E94B65-BBBD-40A2-9D2D-37C098401001}"/>
          </ac:picMkLst>
        </pc:picChg>
      </pc:sldChg>
      <pc:sldChg chg="addSp delSp modSp add replId">
        <pc:chgData name="Menta Sai Akshay - [CB.EN.U4AIE20040]" userId="S::cb.en.u4aie20040@cb.students.amrita.edu::ba6ef436-a4e9-4d6f-a9ed-df71b79fab3c" providerId="AD" clId="Web-{5F69D46B-4A95-2EBE-CE0E-25C9376727B0}" dt="2022-01-16T10:08:31.682" v="749" actId="14100"/>
        <pc:sldMkLst>
          <pc:docMk/>
          <pc:sldMk cId="3179882180" sldId="298"/>
        </pc:sldMkLst>
        <pc:spChg chg="add mod">
          <ac:chgData name="Menta Sai Akshay - [CB.EN.U4AIE20040]" userId="S::cb.en.u4aie20040@cb.students.amrita.edu::ba6ef436-a4e9-4d6f-a9ed-df71b79fab3c" providerId="AD" clId="Web-{5F69D46B-4A95-2EBE-CE0E-25C9376727B0}" dt="2022-01-16T09:42:49.929" v="385" actId="20577"/>
          <ac:spMkLst>
            <pc:docMk/>
            <pc:sldMk cId="3179882180" sldId="298"/>
            <ac:spMk id="2" creationId="{64905BDA-074E-4695-9D6D-E7D4A0A9106E}"/>
          </ac:spMkLst>
        </pc:spChg>
        <pc:spChg chg="mod">
          <ac:chgData name="Menta Sai Akshay - [CB.EN.U4AIE20040]" userId="S::cb.en.u4aie20040@cb.students.amrita.edu::ba6ef436-a4e9-4d6f-a9ed-df71b79fab3c" providerId="AD" clId="Web-{5F69D46B-4A95-2EBE-CE0E-25C9376727B0}" dt="2022-01-16T09:54:32.469" v="572" actId="20577"/>
          <ac:spMkLst>
            <pc:docMk/>
            <pc:sldMk cId="3179882180" sldId="298"/>
            <ac:spMk id="75" creationId="{00000000-0000-0000-0000-000000000000}"/>
          </ac:spMkLst>
        </pc:spChg>
        <pc:graphicFrameChg chg="add del mod">
          <ac:chgData name="Menta Sai Akshay - [CB.EN.U4AIE20040]" userId="S::cb.en.u4aie20040@cb.students.amrita.edu::ba6ef436-a4e9-4d6f-a9ed-df71b79fab3c" providerId="AD" clId="Web-{5F69D46B-4A95-2EBE-CE0E-25C9376727B0}" dt="2022-01-16T09:44:16.508" v="389"/>
          <ac:graphicFrameMkLst>
            <pc:docMk/>
            <pc:sldMk cId="3179882180" sldId="298"/>
            <ac:graphicFrameMk id="4" creationId="{D38F07E3-565D-4457-920C-5C2BBB60EDE3}"/>
          </ac:graphicFrameMkLst>
        </pc:graphicFrameChg>
        <pc:graphicFrameChg chg="add mod modGraphic">
          <ac:chgData name="Menta Sai Akshay - [CB.EN.U4AIE20040]" userId="S::cb.en.u4aie20040@cb.students.amrita.edu::ba6ef436-a4e9-4d6f-a9ed-df71b79fab3c" providerId="AD" clId="Web-{5F69D46B-4A95-2EBE-CE0E-25C9376727B0}" dt="2022-01-16T09:53:07.796" v="561" actId="1076"/>
          <ac:graphicFrameMkLst>
            <pc:docMk/>
            <pc:sldMk cId="3179882180" sldId="298"/>
            <ac:graphicFrameMk id="5" creationId="{13BD16AF-66DF-46CA-81D7-83404D60881B}"/>
          </ac:graphicFrameMkLst>
        </pc:graphicFrameChg>
        <pc:picChg chg="add del mod">
          <ac:chgData name="Menta Sai Akshay - [CB.EN.U4AIE20040]" userId="S::cb.en.u4aie20040@cb.students.amrita.edu::ba6ef436-a4e9-4d6f-a9ed-df71b79fab3c" providerId="AD" clId="Web-{5F69D46B-4A95-2EBE-CE0E-25C9376727B0}" dt="2022-01-16T09:41:44.256" v="373"/>
          <ac:picMkLst>
            <pc:docMk/>
            <pc:sldMk cId="3179882180" sldId="298"/>
            <ac:picMk id="3" creationId="{F143112A-DECC-4DE2-BB39-12CD90897BBF}"/>
          </ac:picMkLst>
        </pc:picChg>
        <pc:picChg chg="add mod">
          <ac:chgData name="Menta Sai Akshay - [CB.EN.U4AIE20040]" userId="S::cb.en.u4aie20040@cb.students.amrita.edu::ba6ef436-a4e9-4d6f-a9ed-df71b79fab3c" providerId="AD" clId="Web-{5F69D46B-4A95-2EBE-CE0E-25C9376727B0}" dt="2022-01-16T09:47:34.636" v="473" actId="14100"/>
          <ac:picMkLst>
            <pc:docMk/>
            <pc:sldMk cId="3179882180" sldId="298"/>
            <ac:picMk id="6" creationId="{37B31C0B-9C69-40AD-937A-6CD262AF3B26}"/>
          </ac:picMkLst>
        </pc:picChg>
        <pc:picChg chg="add mod">
          <ac:chgData name="Menta Sai Akshay - [CB.EN.U4AIE20040]" userId="S::cb.en.u4aie20040@cb.students.amrita.edu::ba6ef436-a4e9-4d6f-a9ed-df71b79fab3c" providerId="AD" clId="Web-{5F69D46B-4A95-2EBE-CE0E-25C9376727B0}" dt="2022-01-16T09:48:21.964" v="510" actId="14100"/>
          <ac:picMkLst>
            <pc:docMk/>
            <pc:sldMk cId="3179882180" sldId="298"/>
            <ac:picMk id="7" creationId="{8B97D8A6-71BD-48BC-B3B2-CC5173AC0DD3}"/>
          </ac:picMkLst>
        </pc:picChg>
        <pc:picChg chg="add del mod">
          <ac:chgData name="Menta Sai Akshay - [CB.EN.U4AIE20040]" userId="S::cb.en.u4aie20040@cb.students.amrita.edu::ba6ef436-a4e9-4d6f-a9ed-df71b79fab3c" providerId="AD" clId="Web-{5F69D46B-4A95-2EBE-CE0E-25C9376727B0}" dt="2022-01-16T10:07:35.041" v="741"/>
          <ac:picMkLst>
            <pc:docMk/>
            <pc:sldMk cId="3179882180" sldId="298"/>
            <ac:picMk id="8" creationId="{FD75BBB3-3800-4CC8-993B-4C004C5281D5}"/>
          </ac:picMkLst>
        </pc:picChg>
        <pc:picChg chg="add del mod">
          <ac:chgData name="Menta Sai Akshay - [CB.EN.U4AIE20040]" userId="S::cb.en.u4aie20040@cb.students.amrita.edu::ba6ef436-a4e9-4d6f-a9ed-df71b79fab3c" providerId="AD" clId="Web-{5F69D46B-4A95-2EBE-CE0E-25C9376727B0}" dt="2022-01-16T09:52:38.858" v="554"/>
          <ac:picMkLst>
            <pc:docMk/>
            <pc:sldMk cId="3179882180" sldId="298"/>
            <ac:picMk id="9" creationId="{7528D97C-517B-45E3-9E79-6861BC70CAE9}"/>
          </ac:picMkLst>
        </pc:picChg>
        <pc:picChg chg="add del mod">
          <ac:chgData name="Menta Sai Akshay - [CB.EN.U4AIE20040]" userId="S::cb.en.u4aie20040@cb.students.amrita.edu::ba6ef436-a4e9-4d6f-a9ed-df71b79fab3c" providerId="AD" clId="Web-{5F69D46B-4A95-2EBE-CE0E-25C9376727B0}" dt="2022-01-16T10:07:31.728" v="740"/>
          <ac:picMkLst>
            <pc:docMk/>
            <pc:sldMk cId="3179882180" sldId="298"/>
            <ac:picMk id="10" creationId="{2D9F1C09-DA19-41E8-87C9-4D63510EF544}"/>
          </ac:picMkLst>
        </pc:picChg>
        <pc:picChg chg="add mod">
          <ac:chgData name="Menta Sai Akshay - [CB.EN.U4AIE20040]" userId="S::cb.en.u4aie20040@cb.students.amrita.edu::ba6ef436-a4e9-4d6f-a9ed-df71b79fab3c" providerId="AD" clId="Web-{5F69D46B-4A95-2EBE-CE0E-25C9376727B0}" dt="2022-01-16T10:07:41.947" v="743" actId="1076"/>
          <ac:picMkLst>
            <pc:docMk/>
            <pc:sldMk cId="3179882180" sldId="298"/>
            <ac:picMk id="11" creationId="{C08436DA-5DA7-43B2-8CA8-7C3B6671B753}"/>
          </ac:picMkLst>
        </pc:picChg>
        <pc:picChg chg="add del mod">
          <ac:chgData name="Menta Sai Akshay - [CB.EN.U4AIE20040]" userId="S::cb.en.u4aie20040@cb.students.amrita.edu::ba6ef436-a4e9-4d6f-a9ed-df71b79fab3c" providerId="AD" clId="Web-{5F69D46B-4A95-2EBE-CE0E-25C9376727B0}" dt="2022-01-16T10:08:07.791" v="746"/>
          <ac:picMkLst>
            <pc:docMk/>
            <pc:sldMk cId="3179882180" sldId="298"/>
            <ac:picMk id="12" creationId="{0E0090F5-6956-45A6-80E7-C9A59E50144B}"/>
          </ac:picMkLst>
        </pc:picChg>
        <pc:picChg chg="add mod">
          <ac:chgData name="Menta Sai Akshay - [CB.EN.U4AIE20040]" userId="S::cb.en.u4aie20040@cb.students.amrita.edu::ba6ef436-a4e9-4d6f-a9ed-df71b79fab3c" providerId="AD" clId="Web-{5F69D46B-4A95-2EBE-CE0E-25C9376727B0}" dt="2022-01-16T10:08:31.682" v="749" actId="14100"/>
          <ac:picMkLst>
            <pc:docMk/>
            <pc:sldMk cId="3179882180" sldId="298"/>
            <ac:picMk id="13" creationId="{26F08678-0507-4E02-8E7D-B5CC632ABE06}"/>
          </ac:picMkLst>
        </pc:picChg>
      </pc:sldChg>
      <pc:sldChg chg="addSp modSp add replId">
        <pc:chgData name="Menta Sai Akshay - [CB.EN.U4AIE20040]" userId="S::cb.en.u4aie20040@cb.students.amrita.edu::ba6ef436-a4e9-4d6f-a9ed-df71b79fab3c" providerId="AD" clId="Web-{5F69D46B-4A95-2EBE-CE0E-25C9376727B0}" dt="2022-01-16T09:19:30.973" v="236" actId="20577"/>
        <pc:sldMkLst>
          <pc:docMk/>
          <pc:sldMk cId="1335354028" sldId="299"/>
        </pc:sldMkLst>
        <pc:spChg chg="add mod">
          <ac:chgData name="Menta Sai Akshay - [CB.EN.U4AIE20040]" userId="S::cb.en.u4aie20040@cb.students.amrita.edu::ba6ef436-a4e9-4d6f-a9ed-df71b79fab3c" providerId="AD" clId="Web-{5F69D46B-4A95-2EBE-CE0E-25C9376727B0}" dt="2022-01-16T09:19:30.973" v="236" actId="20577"/>
          <ac:spMkLst>
            <pc:docMk/>
            <pc:sldMk cId="1335354028" sldId="299"/>
            <ac:spMk id="3" creationId="{22895F1B-CBD0-40F5-B9A1-1273A1A4204D}"/>
          </ac:spMkLst>
        </pc:spChg>
        <pc:spChg chg="mod">
          <ac:chgData name="Menta Sai Akshay - [CB.EN.U4AIE20040]" userId="S::cb.en.u4aie20040@cb.students.amrita.edu::ba6ef436-a4e9-4d6f-a9ed-df71b79fab3c" providerId="AD" clId="Web-{5F69D46B-4A95-2EBE-CE0E-25C9376727B0}" dt="2022-01-16T09:11:32.670" v="136" actId="1076"/>
          <ac:spMkLst>
            <pc:docMk/>
            <pc:sldMk cId="1335354028" sldId="299"/>
            <ac:spMk id="75" creationId="{00000000-0000-0000-0000-000000000000}"/>
          </ac:spMkLst>
        </pc:spChg>
        <pc:picChg chg="add mod">
          <ac:chgData name="Menta Sai Akshay - [CB.EN.U4AIE20040]" userId="S::cb.en.u4aie20040@cb.students.amrita.edu::ba6ef436-a4e9-4d6f-a9ed-df71b79fab3c" providerId="AD" clId="Web-{5F69D46B-4A95-2EBE-CE0E-25C9376727B0}" dt="2022-01-16T09:19:24.379" v="234" actId="1076"/>
          <ac:picMkLst>
            <pc:docMk/>
            <pc:sldMk cId="1335354028" sldId="299"/>
            <ac:picMk id="4" creationId="{1B2B65D1-2757-4FF8-A82E-9E2251B44623}"/>
          </ac:picMkLst>
        </pc:picChg>
      </pc:sldChg>
      <pc:sldChg chg="modSp new ord">
        <pc:chgData name="Menta Sai Akshay - [CB.EN.U4AIE20040]" userId="S::cb.en.u4aie20040@cb.students.amrita.edu::ba6ef436-a4e9-4d6f-a9ed-df71b79fab3c" providerId="AD" clId="Web-{5F69D46B-4A95-2EBE-CE0E-25C9376727B0}" dt="2022-01-16T09:07:52.621" v="108" actId="1076"/>
        <pc:sldMkLst>
          <pc:docMk/>
          <pc:sldMk cId="427609338" sldId="300"/>
        </pc:sldMkLst>
        <pc:spChg chg="mod">
          <ac:chgData name="Menta Sai Akshay - [CB.EN.U4AIE20040]" userId="S::cb.en.u4aie20040@cb.students.amrita.edu::ba6ef436-a4e9-4d6f-a9ed-df71b79fab3c" providerId="AD" clId="Web-{5F69D46B-4A95-2EBE-CE0E-25C9376727B0}" dt="2022-01-16T09:07:52.621" v="108" actId="1076"/>
          <ac:spMkLst>
            <pc:docMk/>
            <pc:sldMk cId="427609338" sldId="300"/>
            <ac:spMk id="2" creationId="{B7C8A63D-FC19-4179-89DB-1E1BDCB6C488}"/>
          </ac:spMkLst>
        </pc:spChg>
      </pc:sldChg>
      <pc:sldChg chg="addSp delSp modSp new">
        <pc:chgData name="Menta Sai Akshay - [CB.EN.U4AIE20040]" userId="S::cb.en.u4aie20040@cb.students.amrita.edu::ba6ef436-a4e9-4d6f-a9ed-df71b79fab3c" providerId="AD" clId="Web-{5F69D46B-4A95-2EBE-CE0E-25C9376727B0}" dt="2022-01-16T10:16:27.204" v="832" actId="1076"/>
        <pc:sldMkLst>
          <pc:docMk/>
          <pc:sldMk cId="2552160852" sldId="301"/>
        </pc:sldMkLst>
        <pc:spChg chg="del">
          <ac:chgData name="Menta Sai Akshay - [CB.EN.U4AIE20040]" userId="S::cb.en.u4aie20040@cb.students.amrita.edu::ba6ef436-a4e9-4d6f-a9ed-df71b79fab3c" providerId="AD" clId="Web-{5F69D46B-4A95-2EBE-CE0E-25C9376727B0}" dt="2022-01-16T10:05:50.915" v="739"/>
          <ac:spMkLst>
            <pc:docMk/>
            <pc:sldMk cId="2552160852" sldId="301"/>
            <ac:spMk id="2" creationId="{035D05F5-46A9-4C7A-91E4-1FB3ECE946D6}"/>
          </ac:spMkLst>
        </pc:spChg>
        <pc:spChg chg="del">
          <ac:chgData name="Menta Sai Akshay - [CB.EN.U4AIE20040]" userId="S::cb.en.u4aie20040@cb.students.amrita.edu::ba6ef436-a4e9-4d6f-a9ed-df71b79fab3c" providerId="AD" clId="Web-{5F69D46B-4A95-2EBE-CE0E-25C9376727B0}" dt="2022-01-16T10:05:46.180" v="738"/>
          <ac:spMkLst>
            <pc:docMk/>
            <pc:sldMk cId="2552160852" sldId="301"/>
            <ac:spMk id="3" creationId="{82EF800A-BD2F-4047-BF6D-D5CFF5E7D1E9}"/>
          </ac:spMkLst>
        </pc:spChg>
        <pc:spChg chg="add del mod">
          <ac:chgData name="Menta Sai Akshay - [CB.EN.U4AIE20040]" userId="S::cb.en.u4aie20040@cb.students.amrita.edu::ba6ef436-a4e9-4d6f-a9ed-df71b79fab3c" providerId="AD" clId="Web-{5F69D46B-4A95-2EBE-CE0E-25C9376727B0}" dt="2022-01-16T10:10:14.684" v="777" actId="20577"/>
          <ac:spMkLst>
            <pc:docMk/>
            <pc:sldMk cId="2552160852" sldId="301"/>
            <ac:spMk id="5" creationId="{BB2F047B-B0D4-4936-A01B-8563089114B6}"/>
          </ac:spMkLst>
        </pc:spChg>
        <pc:spChg chg="add mod">
          <ac:chgData name="Menta Sai Akshay - [CB.EN.U4AIE20040]" userId="S::cb.en.u4aie20040@cb.students.amrita.edu::ba6ef436-a4e9-4d6f-a9ed-df71b79fab3c" providerId="AD" clId="Web-{5F69D46B-4A95-2EBE-CE0E-25C9376727B0}" dt="2022-01-16T10:13:41.077" v="796" actId="14100"/>
          <ac:spMkLst>
            <pc:docMk/>
            <pc:sldMk cId="2552160852" sldId="301"/>
            <ac:spMk id="8" creationId="{BE504ACF-1461-4690-92A7-379A6F30E773}"/>
          </ac:spMkLst>
        </pc:spChg>
        <pc:spChg chg="add mod">
          <ac:chgData name="Menta Sai Akshay - [CB.EN.U4AIE20040]" userId="S::cb.en.u4aie20040@cb.students.amrita.edu::ba6ef436-a4e9-4d6f-a9ed-df71b79fab3c" providerId="AD" clId="Web-{5F69D46B-4A95-2EBE-CE0E-25C9376727B0}" dt="2022-01-16T10:14:05.952" v="803" actId="1076"/>
          <ac:spMkLst>
            <pc:docMk/>
            <pc:sldMk cId="2552160852" sldId="301"/>
            <ac:spMk id="11" creationId="{AB4AF6D8-4452-4F69-9671-6F39E433E0FD}"/>
          </ac:spMkLst>
        </pc:spChg>
        <pc:spChg chg="add mod">
          <ac:chgData name="Menta Sai Akshay - [CB.EN.U4AIE20040]" userId="S::cb.en.u4aie20040@cb.students.amrita.edu::ba6ef436-a4e9-4d6f-a9ed-df71b79fab3c" providerId="AD" clId="Web-{5F69D46B-4A95-2EBE-CE0E-25C9376727B0}" dt="2022-01-16T10:14:36.671" v="816" actId="1076"/>
          <ac:spMkLst>
            <pc:docMk/>
            <pc:sldMk cId="2552160852" sldId="301"/>
            <ac:spMk id="12" creationId="{BDCF21AA-9486-4F80-B77D-0535606A7090}"/>
          </ac:spMkLst>
        </pc:spChg>
        <pc:spChg chg="add mod">
          <ac:chgData name="Menta Sai Akshay - [CB.EN.U4AIE20040]" userId="S::cb.en.u4aie20040@cb.students.amrita.edu::ba6ef436-a4e9-4d6f-a9ed-df71b79fab3c" providerId="AD" clId="Web-{5F69D46B-4A95-2EBE-CE0E-25C9376727B0}" dt="2022-01-16T10:16:00.750" v="828" actId="20577"/>
          <ac:spMkLst>
            <pc:docMk/>
            <pc:sldMk cId="2552160852" sldId="301"/>
            <ac:spMk id="13" creationId="{AA9640D5-B7D3-4EE7-BEFA-7D0AC562458D}"/>
          </ac:spMkLst>
        </pc:spChg>
        <pc:spChg chg="add del">
          <ac:chgData name="Menta Sai Akshay - [CB.EN.U4AIE20040]" userId="S::cb.en.u4aie20040@cb.students.amrita.edu::ba6ef436-a4e9-4d6f-a9ed-df71b79fab3c" providerId="AD" clId="Web-{5F69D46B-4A95-2EBE-CE0E-25C9376727B0}" dt="2022-01-16T10:15:34.281" v="820"/>
          <ac:spMkLst>
            <pc:docMk/>
            <pc:sldMk cId="2552160852" sldId="301"/>
            <ac:spMk id="14" creationId="{7FD615A7-78EC-4FBA-95C3-6FD209105389}"/>
          </ac:spMkLst>
        </pc:spChg>
        <pc:picChg chg="add mod">
          <ac:chgData name="Menta Sai Akshay - [CB.EN.U4AIE20040]" userId="S::cb.en.u4aie20040@cb.students.amrita.edu::ba6ef436-a4e9-4d6f-a9ed-df71b79fab3c" providerId="AD" clId="Web-{5F69D46B-4A95-2EBE-CE0E-25C9376727B0}" dt="2022-01-16T10:10:58.778" v="781" actId="1076"/>
          <ac:picMkLst>
            <pc:docMk/>
            <pc:sldMk cId="2552160852" sldId="301"/>
            <ac:picMk id="6" creationId="{83A8040A-D3B9-46F5-98AA-E3C970817441}"/>
          </ac:picMkLst>
        </pc:picChg>
        <pc:picChg chg="add mod">
          <ac:chgData name="Menta Sai Akshay - [CB.EN.U4AIE20040]" userId="S::cb.en.u4aie20040@cb.students.amrita.edu::ba6ef436-a4e9-4d6f-a9ed-df71b79fab3c" providerId="AD" clId="Web-{5F69D46B-4A95-2EBE-CE0E-25C9376727B0}" dt="2022-01-16T10:11:21.091" v="785" actId="1076"/>
          <ac:picMkLst>
            <pc:docMk/>
            <pc:sldMk cId="2552160852" sldId="301"/>
            <ac:picMk id="7" creationId="{8EDAC9EF-403B-4C31-94ED-484EA2E34D2A}"/>
          </ac:picMkLst>
        </pc:picChg>
        <pc:picChg chg="add mod">
          <ac:chgData name="Menta Sai Akshay - [CB.EN.U4AIE20040]" userId="S::cb.en.u4aie20040@cb.students.amrita.edu::ba6ef436-a4e9-4d6f-a9ed-df71b79fab3c" providerId="AD" clId="Web-{5F69D46B-4A95-2EBE-CE0E-25C9376727B0}" dt="2022-01-16T10:13:07.045" v="794" actId="1076"/>
          <ac:picMkLst>
            <pc:docMk/>
            <pc:sldMk cId="2552160852" sldId="301"/>
            <ac:picMk id="9" creationId="{9A421A27-CF5D-47A3-A9EB-B6935A5E29C0}"/>
          </ac:picMkLst>
        </pc:picChg>
        <pc:picChg chg="add mod">
          <ac:chgData name="Menta Sai Akshay - [CB.EN.U4AIE20040]" userId="S::cb.en.u4aie20040@cb.students.amrita.edu::ba6ef436-a4e9-4d6f-a9ed-df71b79fab3c" providerId="AD" clId="Web-{5F69D46B-4A95-2EBE-CE0E-25C9376727B0}" dt="2022-01-16T10:14:10.499" v="805" actId="1076"/>
          <ac:picMkLst>
            <pc:docMk/>
            <pc:sldMk cId="2552160852" sldId="301"/>
            <ac:picMk id="10" creationId="{28E10DFF-DFA9-43B9-BEC8-650325D32EFA}"/>
          </ac:picMkLst>
        </pc:picChg>
        <pc:picChg chg="add mod">
          <ac:chgData name="Menta Sai Akshay - [CB.EN.U4AIE20040]" userId="S::cb.en.u4aie20040@cb.students.amrita.edu::ba6ef436-a4e9-4d6f-a9ed-df71b79fab3c" providerId="AD" clId="Web-{5F69D46B-4A95-2EBE-CE0E-25C9376727B0}" dt="2022-01-16T10:16:27.204" v="832" actId="1076"/>
          <ac:picMkLst>
            <pc:docMk/>
            <pc:sldMk cId="2552160852" sldId="301"/>
            <ac:picMk id="15" creationId="{A2CF9186-26B4-4E21-9CE9-51AE3739E01F}"/>
          </ac:picMkLst>
        </pc:picChg>
      </pc:sldChg>
      <pc:sldChg chg="addSp delSp modSp new del">
        <pc:chgData name="Menta Sai Akshay - [CB.EN.U4AIE20040]" userId="S::cb.en.u4aie20040@cb.students.amrita.edu::ba6ef436-a4e9-4d6f-a9ed-df71b79fab3c" providerId="AD" clId="Web-{5F69D46B-4A95-2EBE-CE0E-25C9376727B0}" dt="2022-01-16T10:26:19.555" v="920"/>
        <pc:sldMkLst>
          <pc:docMk/>
          <pc:sldMk cId="3281783564" sldId="302"/>
        </pc:sldMkLst>
        <pc:spChg chg="mod">
          <ac:chgData name="Menta Sai Akshay - [CB.EN.U4AIE20040]" userId="S::cb.en.u4aie20040@cb.students.amrita.edu::ba6ef436-a4e9-4d6f-a9ed-df71b79fab3c" providerId="AD" clId="Web-{5F69D46B-4A95-2EBE-CE0E-25C9376727B0}" dt="2022-01-16T10:17:50.642" v="853" actId="1076"/>
          <ac:spMkLst>
            <pc:docMk/>
            <pc:sldMk cId="3281783564" sldId="302"/>
            <ac:spMk id="2" creationId="{AC55635B-5496-4638-8698-8553D6667BDD}"/>
          </ac:spMkLst>
        </pc:spChg>
        <pc:spChg chg="del">
          <ac:chgData name="Menta Sai Akshay - [CB.EN.U4AIE20040]" userId="S::cb.en.u4aie20040@cb.students.amrita.edu::ba6ef436-a4e9-4d6f-a9ed-df71b79fab3c" providerId="AD" clId="Web-{5F69D46B-4A95-2EBE-CE0E-25C9376727B0}" dt="2022-01-16T10:17:14.704" v="834"/>
          <ac:spMkLst>
            <pc:docMk/>
            <pc:sldMk cId="3281783564" sldId="302"/>
            <ac:spMk id="3" creationId="{06063B01-E8CE-4F15-A699-9AAB334CC4C6}"/>
          </ac:spMkLst>
        </pc:spChg>
        <pc:spChg chg="add mod">
          <ac:chgData name="Menta Sai Akshay - [CB.EN.U4AIE20040]" userId="S::cb.en.u4aie20040@cb.students.amrita.edu::ba6ef436-a4e9-4d6f-a9ed-df71b79fab3c" providerId="AD" clId="Web-{5F69D46B-4A95-2EBE-CE0E-25C9376727B0}" dt="2022-01-16T10:19:29.815" v="881" actId="20577"/>
          <ac:spMkLst>
            <pc:docMk/>
            <pc:sldMk cId="3281783564" sldId="302"/>
            <ac:spMk id="5" creationId="{DCCE74CD-C859-4D6E-9E37-57FA0F51E6AA}"/>
          </ac:spMkLst>
        </pc:spChg>
        <pc:picChg chg="add mod">
          <ac:chgData name="Menta Sai Akshay - [CB.EN.U4AIE20040]" userId="S::cb.en.u4aie20040@cb.students.amrita.edu::ba6ef436-a4e9-4d6f-a9ed-df71b79fab3c" providerId="AD" clId="Web-{5F69D46B-4A95-2EBE-CE0E-25C9376727B0}" dt="2022-01-16T10:19:32.644" v="882" actId="1076"/>
          <ac:picMkLst>
            <pc:docMk/>
            <pc:sldMk cId="3281783564" sldId="302"/>
            <ac:picMk id="6" creationId="{D0B86FB2-7278-492E-BD03-2E099EAA0F8A}"/>
          </ac:picMkLst>
        </pc:picChg>
        <pc:picChg chg="add del mod">
          <ac:chgData name="Menta Sai Akshay - [CB.EN.U4AIE20040]" userId="S::cb.en.u4aie20040@cb.students.amrita.edu::ba6ef436-a4e9-4d6f-a9ed-df71b79fab3c" providerId="AD" clId="Web-{5F69D46B-4A95-2EBE-CE0E-25C9376727B0}" dt="2022-01-16T10:21:29.692" v="884"/>
          <ac:picMkLst>
            <pc:docMk/>
            <pc:sldMk cId="3281783564" sldId="302"/>
            <ac:picMk id="7" creationId="{C01B177A-DB62-4D0D-A9C1-21658FA31C07}"/>
          </ac:picMkLst>
        </pc:picChg>
      </pc:sldChg>
      <pc:sldChg chg="addSp delSp modSp new">
        <pc:chgData name="Menta Sai Akshay - [CB.EN.U4AIE20040]" userId="S::cb.en.u4aie20040@cb.students.amrita.edu::ba6ef436-a4e9-4d6f-a9ed-df71b79fab3c" providerId="AD" clId="Web-{5F69D46B-4A95-2EBE-CE0E-25C9376727B0}" dt="2022-01-16T10:27:16.009" v="924" actId="1076"/>
        <pc:sldMkLst>
          <pc:docMk/>
          <pc:sldMk cId="4004791619" sldId="303"/>
        </pc:sldMkLst>
        <pc:spChg chg="mod">
          <ac:chgData name="Menta Sai Akshay - [CB.EN.U4AIE20040]" userId="S::cb.en.u4aie20040@cb.students.amrita.edu::ba6ef436-a4e9-4d6f-a9ed-df71b79fab3c" providerId="AD" clId="Web-{5F69D46B-4A95-2EBE-CE0E-25C9376727B0}" dt="2022-01-16T10:22:39.021" v="890" actId="20577"/>
          <ac:spMkLst>
            <pc:docMk/>
            <pc:sldMk cId="4004791619" sldId="303"/>
            <ac:spMk id="2" creationId="{12CA4AB7-068A-4BF3-B29B-416867F3C80A}"/>
          </ac:spMkLst>
        </pc:spChg>
        <pc:spChg chg="del">
          <ac:chgData name="Menta Sai Akshay - [CB.EN.U4AIE20040]" userId="S::cb.en.u4aie20040@cb.students.amrita.edu::ba6ef436-a4e9-4d6f-a9ed-df71b79fab3c" providerId="AD" clId="Web-{5F69D46B-4A95-2EBE-CE0E-25C9376727B0}" dt="2022-01-16T10:21:40.067" v="886"/>
          <ac:spMkLst>
            <pc:docMk/>
            <pc:sldMk cId="4004791619" sldId="303"/>
            <ac:spMk id="3" creationId="{1A414252-3353-4F90-B306-5C5E63E1D4BF}"/>
          </ac:spMkLst>
        </pc:spChg>
        <pc:spChg chg="add mod">
          <ac:chgData name="Menta Sai Akshay - [CB.EN.U4AIE20040]" userId="S::cb.en.u4aie20040@cb.students.amrita.edu::ba6ef436-a4e9-4d6f-a9ed-df71b79fab3c" providerId="AD" clId="Web-{5F69D46B-4A95-2EBE-CE0E-25C9376727B0}" dt="2022-01-16T10:23:16.631" v="901" actId="1076"/>
          <ac:spMkLst>
            <pc:docMk/>
            <pc:sldMk cId="4004791619" sldId="303"/>
            <ac:spMk id="5" creationId="{1576F7F9-1976-4059-B710-26CA33B68E31}"/>
          </ac:spMkLst>
        </pc:spChg>
        <pc:spChg chg="add mod">
          <ac:chgData name="Menta Sai Akshay - [CB.EN.U4AIE20040]" userId="S::cb.en.u4aie20040@cb.students.amrita.edu::ba6ef436-a4e9-4d6f-a9ed-df71b79fab3c" providerId="AD" clId="Web-{5F69D46B-4A95-2EBE-CE0E-25C9376727B0}" dt="2022-01-16T10:23:57.225" v="905" actId="1076"/>
          <ac:spMkLst>
            <pc:docMk/>
            <pc:sldMk cId="4004791619" sldId="303"/>
            <ac:spMk id="6" creationId="{306F81A6-88E3-47D8-9578-E8851BA48DE5}"/>
          </ac:spMkLst>
        </pc:spChg>
        <pc:spChg chg="add mod">
          <ac:chgData name="Menta Sai Akshay - [CB.EN.U4AIE20040]" userId="S::cb.en.u4aie20040@cb.students.amrita.edu::ba6ef436-a4e9-4d6f-a9ed-df71b79fab3c" providerId="AD" clId="Web-{5F69D46B-4A95-2EBE-CE0E-25C9376727B0}" dt="2022-01-16T10:24:32.710" v="914" actId="20577"/>
          <ac:spMkLst>
            <pc:docMk/>
            <pc:sldMk cId="4004791619" sldId="303"/>
            <ac:spMk id="8" creationId="{179B6783-0746-4F69-A030-01B186876628}"/>
          </ac:spMkLst>
        </pc:spChg>
        <pc:spChg chg="add mod">
          <ac:chgData name="Menta Sai Akshay - [CB.EN.U4AIE20040]" userId="S::cb.en.u4aie20040@cb.students.amrita.edu::ba6ef436-a4e9-4d6f-a9ed-df71b79fab3c" providerId="AD" clId="Web-{5F69D46B-4A95-2EBE-CE0E-25C9376727B0}" dt="2022-01-16T10:27:16.009" v="924" actId="1076"/>
          <ac:spMkLst>
            <pc:docMk/>
            <pc:sldMk cId="4004791619" sldId="303"/>
            <ac:spMk id="10" creationId="{2F8FEAFF-E713-47F7-AF37-0FA80B460737}"/>
          </ac:spMkLst>
        </pc:spChg>
        <pc:picChg chg="add mod">
          <ac:chgData name="Menta Sai Akshay - [CB.EN.U4AIE20040]" userId="S::cb.en.u4aie20040@cb.students.amrita.edu::ba6ef436-a4e9-4d6f-a9ed-df71b79fab3c" providerId="AD" clId="Web-{5F69D46B-4A95-2EBE-CE0E-25C9376727B0}" dt="2022-01-16T10:24:12.288" v="907" actId="1076"/>
          <ac:picMkLst>
            <pc:docMk/>
            <pc:sldMk cId="4004791619" sldId="303"/>
            <ac:picMk id="7" creationId="{A3F4C6F9-0E2A-41BA-9565-CE948876B83A}"/>
          </ac:picMkLst>
        </pc:picChg>
        <pc:picChg chg="add mod">
          <ac:chgData name="Menta Sai Akshay - [CB.EN.U4AIE20040]" userId="S::cb.en.u4aie20040@cb.students.amrita.edu::ba6ef436-a4e9-4d6f-a9ed-df71b79fab3c" providerId="AD" clId="Web-{5F69D46B-4A95-2EBE-CE0E-25C9376727B0}" dt="2022-01-16T10:25:03.132" v="919" actId="14100"/>
          <ac:picMkLst>
            <pc:docMk/>
            <pc:sldMk cId="4004791619" sldId="303"/>
            <ac:picMk id="9" creationId="{FAA7C2B6-D71B-4247-BE22-199E46120690}"/>
          </ac:picMkLst>
        </pc:picChg>
      </pc:sldChg>
      <pc:sldChg chg="addSp delSp modSp new">
        <pc:chgData name="Menta Sai Akshay - [CB.EN.U4AIE20040]" userId="S::cb.en.u4aie20040@cb.students.amrita.edu::ba6ef436-a4e9-4d6f-a9ed-df71b79fab3c" providerId="AD" clId="Web-{5F69D46B-4A95-2EBE-CE0E-25C9376727B0}" dt="2022-01-16T11:08:11.309" v="1361" actId="1076"/>
        <pc:sldMkLst>
          <pc:docMk/>
          <pc:sldMk cId="3613485164" sldId="304"/>
        </pc:sldMkLst>
        <pc:spChg chg="mod">
          <ac:chgData name="Menta Sai Akshay - [CB.EN.U4AIE20040]" userId="S::cb.en.u4aie20040@cb.students.amrita.edu::ba6ef436-a4e9-4d6f-a9ed-df71b79fab3c" providerId="AD" clId="Web-{5F69D46B-4A95-2EBE-CE0E-25C9376727B0}" dt="2022-01-16T10:30:58.027" v="939" actId="20577"/>
          <ac:spMkLst>
            <pc:docMk/>
            <pc:sldMk cId="3613485164" sldId="304"/>
            <ac:spMk id="2" creationId="{F2FE53F4-288A-4C1F-8C26-9147B186D30B}"/>
          </ac:spMkLst>
        </pc:spChg>
        <pc:spChg chg="del">
          <ac:chgData name="Menta Sai Akshay - [CB.EN.U4AIE20040]" userId="S::cb.en.u4aie20040@cb.students.amrita.edu::ba6ef436-a4e9-4d6f-a9ed-df71b79fab3c" providerId="AD" clId="Web-{5F69D46B-4A95-2EBE-CE0E-25C9376727B0}" dt="2022-01-16T10:30:28.339" v="926"/>
          <ac:spMkLst>
            <pc:docMk/>
            <pc:sldMk cId="3613485164" sldId="304"/>
            <ac:spMk id="3" creationId="{5932BD74-5BCF-4F99-A96D-C08E4EE97134}"/>
          </ac:spMkLst>
        </pc:spChg>
        <pc:spChg chg="add mod">
          <ac:chgData name="Menta Sai Akshay - [CB.EN.U4AIE20040]" userId="S::cb.en.u4aie20040@cb.students.amrita.edu::ba6ef436-a4e9-4d6f-a9ed-df71b79fab3c" providerId="AD" clId="Web-{5F69D46B-4A95-2EBE-CE0E-25C9376727B0}" dt="2022-01-16T10:36:22.468" v="1074" actId="20577"/>
          <ac:spMkLst>
            <pc:docMk/>
            <pc:sldMk cId="3613485164" sldId="304"/>
            <ac:spMk id="5" creationId="{0279906C-BB2D-41DF-93AA-835971C6B5DA}"/>
          </ac:spMkLst>
        </pc:spChg>
        <pc:spChg chg="add mod">
          <ac:chgData name="Menta Sai Akshay - [CB.EN.U4AIE20040]" userId="S::cb.en.u4aie20040@cb.students.amrita.edu::ba6ef436-a4e9-4d6f-a9ed-df71b79fab3c" providerId="AD" clId="Web-{5F69D46B-4A95-2EBE-CE0E-25C9376727B0}" dt="2022-01-16T10:56:24.816" v="1344" actId="1076"/>
          <ac:spMkLst>
            <pc:docMk/>
            <pc:sldMk cId="3613485164" sldId="304"/>
            <ac:spMk id="7" creationId="{2EAF439E-000C-4444-A891-06C23FB64287}"/>
          </ac:spMkLst>
        </pc:spChg>
        <pc:picChg chg="add del mod">
          <ac:chgData name="Menta Sai Akshay - [CB.EN.U4AIE20040]" userId="S::cb.en.u4aie20040@cb.students.amrita.edu::ba6ef436-a4e9-4d6f-a9ed-df71b79fab3c" providerId="AD" clId="Web-{5F69D46B-4A95-2EBE-CE0E-25C9376727B0}" dt="2022-01-16T11:08:04.981" v="1357"/>
          <ac:picMkLst>
            <pc:docMk/>
            <pc:sldMk cId="3613485164" sldId="304"/>
            <ac:picMk id="6" creationId="{D17402C7-E079-4DEB-A155-DBB9D8D6D298}"/>
          </ac:picMkLst>
        </pc:picChg>
        <pc:picChg chg="add del mod">
          <ac:chgData name="Menta Sai Akshay - [CB.EN.U4AIE20040]" userId="S::cb.en.u4aie20040@cb.students.amrita.edu::ba6ef436-a4e9-4d6f-a9ed-df71b79fab3c" providerId="AD" clId="Web-{5F69D46B-4A95-2EBE-CE0E-25C9376727B0}" dt="2022-01-16T11:04:10.103" v="1355"/>
          <ac:picMkLst>
            <pc:docMk/>
            <pc:sldMk cId="3613485164" sldId="304"/>
            <ac:picMk id="8" creationId="{F351C575-F029-4A0D-92CA-CBB0EC47DF56}"/>
          </ac:picMkLst>
        </pc:picChg>
        <pc:picChg chg="add mod">
          <ac:chgData name="Menta Sai Akshay - [CB.EN.U4AIE20040]" userId="S::cb.en.u4aie20040@cb.students.amrita.edu::ba6ef436-a4e9-4d6f-a9ed-df71b79fab3c" providerId="AD" clId="Web-{5F69D46B-4A95-2EBE-CE0E-25C9376727B0}" dt="2022-01-16T11:08:11.309" v="1361" actId="1076"/>
          <ac:picMkLst>
            <pc:docMk/>
            <pc:sldMk cId="3613485164" sldId="304"/>
            <ac:picMk id="9" creationId="{27018F1A-96B5-4B35-8D71-365770AD19DD}"/>
          </ac:picMkLst>
        </pc:picChg>
      </pc:sldChg>
      <pc:sldChg chg="add del replId">
        <pc:chgData name="Menta Sai Akshay - [CB.EN.U4AIE20040]" userId="S::cb.en.u4aie20040@cb.students.amrita.edu::ba6ef436-a4e9-4d6f-a9ed-df71b79fab3c" providerId="AD" clId="Web-{5F69D46B-4A95-2EBE-CE0E-25C9376727B0}" dt="2022-01-16T10:30:33.308" v="928"/>
        <pc:sldMkLst>
          <pc:docMk/>
          <pc:sldMk cId="3103815788" sldId="305"/>
        </pc:sldMkLst>
      </pc:sldChg>
      <pc:sldChg chg="addSp delSp modSp new">
        <pc:chgData name="Menta Sai Akshay - [CB.EN.U4AIE20040]" userId="S::cb.en.u4aie20040@cb.students.amrita.edu::ba6ef436-a4e9-4d6f-a9ed-df71b79fab3c" providerId="AD" clId="Web-{5F69D46B-4A95-2EBE-CE0E-25C9376727B0}" dt="2022-01-16T10:45:30.448" v="1197" actId="14100"/>
        <pc:sldMkLst>
          <pc:docMk/>
          <pc:sldMk cId="3464223806" sldId="305"/>
        </pc:sldMkLst>
        <pc:spChg chg="del">
          <ac:chgData name="Menta Sai Akshay - [CB.EN.U4AIE20040]" userId="S::cb.en.u4aie20040@cb.students.amrita.edu::ba6ef436-a4e9-4d6f-a9ed-df71b79fab3c" providerId="AD" clId="Web-{5F69D46B-4A95-2EBE-CE0E-25C9376727B0}" dt="2022-01-16T10:39:12.069" v="1083"/>
          <ac:spMkLst>
            <pc:docMk/>
            <pc:sldMk cId="3464223806" sldId="305"/>
            <ac:spMk id="2" creationId="{4CA03DF8-7B69-4317-9FC8-7A6DC6737C12}"/>
          </ac:spMkLst>
        </pc:spChg>
        <pc:spChg chg="del">
          <ac:chgData name="Menta Sai Akshay - [CB.EN.U4AIE20040]" userId="S::cb.en.u4aie20040@cb.students.amrita.edu::ba6ef436-a4e9-4d6f-a9ed-df71b79fab3c" providerId="AD" clId="Web-{5F69D46B-4A95-2EBE-CE0E-25C9376727B0}" dt="2022-01-16T10:39:08.412" v="1082"/>
          <ac:spMkLst>
            <pc:docMk/>
            <pc:sldMk cId="3464223806" sldId="305"/>
            <ac:spMk id="3" creationId="{3F48957F-6B2E-4886-9EF0-F409D9CA883A}"/>
          </ac:spMkLst>
        </pc:spChg>
        <pc:spChg chg="add mod">
          <ac:chgData name="Menta Sai Akshay - [CB.EN.U4AIE20040]" userId="S::cb.en.u4aie20040@cb.students.amrita.edu::ba6ef436-a4e9-4d6f-a9ed-df71b79fab3c" providerId="AD" clId="Web-{5F69D46B-4A95-2EBE-CE0E-25C9376727B0}" dt="2022-01-16T10:40:04.882" v="1118" actId="14100"/>
          <ac:spMkLst>
            <pc:docMk/>
            <pc:sldMk cId="3464223806" sldId="305"/>
            <ac:spMk id="5" creationId="{F2FA7653-4936-4AE0-85A1-B35CF64124D7}"/>
          </ac:spMkLst>
        </pc:spChg>
        <pc:spChg chg="add mod">
          <ac:chgData name="Menta Sai Akshay - [CB.EN.U4AIE20040]" userId="S::cb.en.u4aie20040@cb.students.amrita.edu::ba6ef436-a4e9-4d6f-a9ed-df71b79fab3c" providerId="AD" clId="Web-{5F69D46B-4A95-2EBE-CE0E-25C9376727B0}" dt="2022-01-16T10:45:06.651" v="1191" actId="1076"/>
          <ac:spMkLst>
            <pc:docMk/>
            <pc:sldMk cId="3464223806" sldId="305"/>
            <ac:spMk id="7" creationId="{F807F1E4-4B61-4B1B-97D3-9D999B9119FF}"/>
          </ac:spMkLst>
        </pc:spChg>
        <pc:spChg chg="add mod">
          <ac:chgData name="Menta Sai Akshay - [CB.EN.U4AIE20040]" userId="S::cb.en.u4aie20040@cb.students.amrita.edu::ba6ef436-a4e9-4d6f-a9ed-df71b79fab3c" providerId="AD" clId="Web-{5F69D46B-4A95-2EBE-CE0E-25C9376727B0}" dt="2022-01-16T10:45:14.589" v="1193" actId="1076"/>
          <ac:spMkLst>
            <pc:docMk/>
            <pc:sldMk cId="3464223806" sldId="305"/>
            <ac:spMk id="10" creationId="{F6793633-F795-49A4-A564-78A8362CD838}"/>
          </ac:spMkLst>
        </pc:spChg>
        <pc:spChg chg="add mod">
          <ac:chgData name="Menta Sai Akshay - [CB.EN.U4AIE20040]" userId="S::cb.en.u4aie20040@cb.students.amrita.edu::ba6ef436-a4e9-4d6f-a9ed-df71b79fab3c" providerId="AD" clId="Web-{5F69D46B-4A95-2EBE-CE0E-25C9376727B0}" dt="2022-01-16T10:45:22.995" v="1195" actId="1076"/>
          <ac:spMkLst>
            <pc:docMk/>
            <pc:sldMk cId="3464223806" sldId="305"/>
            <ac:spMk id="12" creationId="{DC4DCF77-3CDD-4A93-A23D-87968E595772}"/>
          </ac:spMkLst>
        </pc:spChg>
        <pc:picChg chg="add mod">
          <ac:chgData name="Menta Sai Akshay - [CB.EN.U4AIE20040]" userId="S::cb.en.u4aie20040@cb.students.amrita.edu::ba6ef436-a4e9-4d6f-a9ed-df71b79fab3c" providerId="AD" clId="Web-{5F69D46B-4A95-2EBE-CE0E-25C9376727B0}" dt="2022-01-16T10:44:52.620" v="1189" actId="14100"/>
          <ac:picMkLst>
            <pc:docMk/>
            <pc:sldMk cId="3464223806" sldId="305"/>
            <ac:picMk id="6" creationId="{474AF023-6FD4-42D5-A7CE-80001C345AD1}"/>
          </ac:picMkLst>
        </pc:picChg>
        <pc:picChg chg="add mod">
          <ac:chgData name="Menta Sai Akshay - [CB.EN.U4AIE20040]" userId="S::cb.en.u4aie20040@cb.students.amrita.edu::ba6ef436-a4e9-4d6f-a9ed-df71b79fab3c" providerId="AD" clId="Web-{5F69D46B-4A95-2EBE-CE0E-25C9376727B0}" dt="2022-01-16T10:45:12.870" v="1192" actId="1076"/>
          <ac:picMkLst>
            <pc:docMk/>
            <pc:sldMk cId="3464223806" sldId="305"/>
            <ac:picMk id="8" creationId="{C4DBC575-D62B-4DEE-8E9B-1EF5551907E9}"/>
          </ac:picMkLst>
        </pc:picChg>
        <pc:picChg chg="add del mod">
          <ac:chgData name="Menta Sai Akshay - [CB.EN.U4AIE20040]" userId="S::cb.en.u4aie20040@cb.students.amrita.edu::ba6ef436-a4e9-4d6f-a9ed-df71b79fab3c" providerId="AD" clId="Web-{5F69D46B-4A95-2EBE-CE0E-25C9376727B0}" dt="2022-01-16T10:41:39.305" v="1146"/>
          <ac:picMkLst>
            <pc:docMk/>
            <pc:sldMk cId="3464223806" sldId="305"/>
            <ac:picMk id="9" creationId="{B528C253-B8F3-453D-A19D-7FBFCDD76CA4}"/>
          </ac:picMkLst>
        </pc:picChg>
        <pc:picChg chg="add mod">
          <ac:chgData name="Menta Sai Akshay - [CB.EN.U4AIE20040]" userId="S::cb.en.u4aie20040@cb.students.amrita.edu::ba6ef436-a4e9-4d6f-a9ed-df71b79fab3c" providerId="AD" clId="Web-{5F69D46B-4A95-2EBE-CE0E-25C9376727B0}" dt="2022-01-16T10:45:18.370" v="1194" actId="1076"/>
          <ac:picMkLst>
            <pc:docMk/>
            <pc:sldMk cId="3464223806" sldId="305"/>
            <ac:picMk id="11" creationId="{5CA4E9E8-DE71-4FA0-AEDC-AF2A43DA62B7}"/>
          </ac:picMkLst>
        </pc:picChg>
        <pc:picChg chg="add del mod">
          <ac:chgData name="Menta Sai Akshay - [CB.EN.U4AIE20040]" userId="S::cb.en.u4aie20040@cb.students.amrita.edu::ba6ef436-a4e9-4d6f-a9ed-df71b79fab3c" providerId="AD" clId="Web-{5F69D46B-4A95-2EBE-CE0E-25C9376727B0}" dt="2022-01-16T10:44:37.010" v="1183"/>
          <ac:picMkLst>
            <pc:docMk/>
            <pc:sldMk cId="3464223806" sldId="305"/>
            <ac:picMk id="13" creationId="{972ECAB1-5B09-4CD3-8274-A34CAD7E40D3}"/>
          </ac:picMkLst>
        </pc:picChg>
        <pc:picChg chg="add mod">
          <ac:chgData name="Menta Sai Akshay - [CB.EN.U4AIE20040]" userId="S::cb.en.u4aie20040@cb.students.amrita.edu::ba6ef436-a4e9-4d6f-a9ed-df71b79fab3c" providerId="AD" clId="Web-{5F69D46B-4A95-2EBE-CE0E-25C9376727B0}" dt="2022-01-16T10:45:30.448" v="1197" actId="14100"/>
          <ac:picMkLst>
            <pc:docMk/>
            <pc:sldMk cId="3464223806" sldId="305"/>
            <ac:picMk id="14" creationId="{504A0752-F488-43AD-89F0-97C7533C27C2}"/>
          </ac:picMkLst>
        </pc:picChg>
      </pc:sldChg>
      <pc:sldChg chg="addSp delSp modSp new">
        <pc:chgData name="Menta Sai Akshay - [CB.EN.U4AIE20040]" userId="S::cb.en.u4aie20040@cb.students.amrita.edu::ba6ef436-a4e9-4d6f-a9ed-df71b79fab3c" providerId="AD" clId="Web-{5F69D46B-4A95-2EBE-CE0E-25C9376727B0}" dt="2022-01-16T10:56:13.269" v="1343" actId="1076"/>
        <pc:sldMkLst>
          <pc:docMk/>
          <pc:sldMk cId="976599602" sldId="306"/>
        </pc:sldMkLst>
        <pc:spChg chg="del">
          <ac:chgData name="Menta Sai Akshay - [CB.EN.U4AIE20040]" userId="S::cb.en.u4aie20040@cb.students.amrita.edu::ba6ef436-a4e9-4d6f-a9ed-df71b79fab3c" providerId="AD" clId="Web-{5F69D46B-4A95-2EBE-CE0E-25C9376727B0}" dt="2022-01-16T10:46:21.839" v="1200"/>
          <ac:spMkLst>
            <pc:docMk/>
            <pc:sldMk cId="976599602" sldId="306"/>
            <ac:spMk id="2" creationId="{DAA6C409-B1F1-45EC-9558-5BF95F90757E}"/>
          </ac:spMkLst>
        </pc:spChg>
        <pc:spChg chg="del">
          <ac:chgData name="Menta Sai Akshay - [CB.EN.U4AIE20040]" userId="S::cb.en.u4aie20040@cb.students.amrita.edu::ba6ef436-a4e9-4d6f-a9ed-df71b79fab3c" providerId="AD" clId="Web-{5F69D46B-4A95-2EBE-CE0E-25C9376727B0}" dt="2022-01-16T10:46:20.105" v="1199"/>
          <ac:spMkLst>
            <pc:docMk/>
            <pc:sldMk cId="976599602" sldId="306"/>
            <ac:spMk id="3" creationId="{2063C4BE-B570-4785-86A0-E84B8A46F2C0}"/>
          </ac:spMkLst>
        </pc:spChg>
        <pc:spChg chg="add mod">
          <ac:chgData name="Menta Sai Akshay - [CB.EN.U4AIE20040]" userId="S::cb.en.u4aie20040@cb.students.amrita.edu::ba6ef436-a4e9-4d6f-a9ed-df71b79fab3c" providerId="AD" clId="Web-{5F69D46B-4A95-2EBE-CE0E-25C9376727B0}" dt="2022-01-16T10:47:18.590" v="1240" actId="20577"/>
          <ac:spMkLst>
            <pc:docMk/>
            <pc:sldMk cId="976599602" sldId="306"/>
            <ac:spMk id="7" creationId="{CCB0254C-8040-4073-AFA3-BAF5B9E158F7}"/>
          </ac:spMkLst>
        </pc:spChg>
        <pc:spChg chg="add del mod">
          <ac:chgData name="Menta Sai Akshay - [CB.EN.U4AIE20040]" userId="S::cb.en.u4aie20040@cb.students.amrita.edu::ba6ef436-a4e9-4d6f-a9ed-df71b79fab3c" providerId="AD" clId="Web-{5F69D46B-4A95-2EBE-CE0E-25C9376727B0}" dt="2022-01-16T10:49:32.451" v="1265"/>
          <ac:spMkLst>
            <pc:docMk/>
            <pc:sldMk cId="976599602" sldId="306"/>
            <ac:spMk id="11" creationId="{79D3FDA3-39F7-4BAA-9F46-273A9126EFD6}"/>
          </ac:spMkLst>
        </pc:spChg>
        <pc:spChg chg="add mod">
          <ac:chgData name="Menta Sai Akshay - [CB.EN.U4AIE20040]" userId="S::cb.en.u4aie20040@cb.students.amrita.edu::ba6ef436-a4e9-4d6f-a9ed-df71b79fab3c" providerId="AD" clId="Web-{5F69D46B-4A95-2EBE-CE0E-25C9376727B0}" dt="2022-01-16T10:54:20.252" v="1319" actId="1076"/>
          <ac:spMkLst>
            <pc:docMk/>
            <pc:sldMk cId="976599602" sldId="306"/>
            <ac:spMk id="13" creationId="{6EBCF1EE-7C3F-4EE0-B4FB-BED6B59B470C}"/>
          </ac:spMkLst>
        </pc:spChg>
        <pc:spChg chg="add mod">
          <ac:chgData name="Menta Sai Akshay - [CB.EN.U4AIE20040]" userId="S::cb.en.u4aie20040@cb.students.amrita.edu::ba6ef436-a4e9-4d6f-a9ed-df71b79fab3c" providerId="AD" clId="Web-{5F69D46B-4A95-2EBE-CE0E-25C9376727B0}" dt="2022-01-16T10:54:26.689" v="1321" actId="1076"/>
          <ac:spMkLst>
            <pc:docMk/>
            <pc:sldMk cId="976599602" sldId="306"/>
            <ac:spMk id="15" creationId="{1DF7A4B1-1926-489E-A1BD-B981958A17EB}"/>
          </ac:spMkLst>
        </pc:spChg>
        <pc:spChg chg="add mod">
          <ac:chgData name="Menta Sai Akshay - [CB.EN.U4AIE20040]" userId="S::cb.en.u4aie20040@cb.students.amrita.edu::ba6ef436-a4e9-4d6f-a9ed-df71b79fab3c" providerId="AD" clId="Web-{5F69D46B-4A95-2EBE-CE0E-25C9376727B0}" dt="2022-01-16T10:56:13.269" v="1343" actId="1076"/>
          <ac:spMkLst>
            <pc:docMk/>
            <pc:sldMk cId="976599602" sldId="306"/>
            <ac:spMk id="17" creationId="{DE86AF87-C795-43EB-921D-7D516562D35D}"/>
          </ac:spMkLst>
        </pc:spChg>
        <pc:picChg chg="add del mod">
          <ac:chgData name="Menta Sai Akshay - [CB.EN.U4AIE20040]" userId="S::cb.en.u4aie20040@cb.students.amrita.edu::ba6ef436-a4e9-4d6f-a9ed-df71b79fab3c" providerId="AD" clId="Web-{5F69D46B-4A95-2EBE-CE0E-25C9376727B0}" dt="2022-01-16T10:46:27.152" v="1202"/>
          <ac:picMkLst>
            <pc:docMk/>
            <pc:sldMk cId="976599602" sldId="306"/>
            <ac:picMk id="5" creationId="{640BFB01-100F-4C6D-AEB5-C62B265053E4}"/>
          </ac:picMkLst>
        </pc:picChg>
        <pc:picChg chg="add mod">
          <ac:chgData name="Menta Sai Akshay - [CB.EN.U4AIE20040]" userId="S::cb.en.u4aie20040@cb.students.amrita.edu::ba6ef436-a4e9-4d6f-a9ed-df71b79fab3c" providerId="AD" clId="Web-{5F69D46B-4A95-2EBE-CE0E-25C9376727B0}" dt="2022-01-16T10:54:17.095" v="1318" actId="1076"/>
          <ac:picMkLst>
            <pc:docMk/>
            <pc:sldMk cId="976599602" sldId="306"/>
            <ac:picMk id="8" creationId="{21FC167A-CE41-446C-9EDB-4AEE61739CCC}"/>
          </ac:picMkLst>
        </pc:picChg>
        <pc:picChg chg="add del mod">
          <ac:chgData name="Menta Sai Akshay - [CB.EN.U4AIE20040]" userId="S::cb.en.u4aie20040@cb.students.amrita.edu::ba6ef436-a4e9-4d6f-a9ed-df71b79fab3c" providerId="AD" clId="Web-{5F69D46B-4A95-2EBE-CE0E-25C9376727B0}" dt="2022-01-16T10:47:56.825" v="1245"/>
          <ac:picMkLst>
            <pc:docMk/>
            <pc:sldMk cId="976599602" sldId="306"/>
            <ac:picMk id="9" creationId="{6E0E4369-3372-4B90-A307-661814E4A6F1}"/>
          </ac:picMkLst>
        </pc:picChg>
        <pc:picChg chg="add mod">
          <ac:chgData name="Menta Sai Akshay - [CB.EN.U4AIE20040]" userId="S::cb.en.u4aie20040@cb.students.amrita.edu::ba6ef436-a4e9-4d6f-a9ed-df71b79fab3c" providerId="AD" clId="Web-{5F69D46B-4A95-2EBE-CE0E-25C9376727B0}" dt="2022-01-16T10:54:16.502" v="1317" actId="1076"/>
          <ac:picMkLst>
            <pc:docMk/>
            <pc:sldMk cId="976599602" sldId="306"/>
            <ac:picMk id="12" creationId="{6A832AB4-B075-4E69-BB44-7F915616B313}"/>
          </ac:picMkLst>
        </pc:picChg>
        <pc:picChg chg="add mod">
          <ac:chgData name="Menta Sai Akshay - [CB.EN.U4AIE20040]" userId="S::cb.en.u4aie20040@cb.students.amrita.edu::ba6ef436-a4e9-4d6f-a9ed-df71b79fab3c" providerId="AD" clId="Web-{5F69D46B-4A95-2EBE-CE0E-25C9376727B0}" dt="2022-01-16T10:54:23.220" v="1320" actId="1076"/>
          <ac:picMkLst>
            <pc:docMk/>
            <pc:sldMk cId="976599602" sldId="306"/>
            <ac:picMk id="14" creationId="{EBB93B0A-C024-4866-96F3-E9AA5409D494}"/>
          </ac:picMkLst>
        </pc:picChg>
        <pc:picChg chg="add mod">
          <ac:chgData name="Menta Sai Akshay - [CB.EN.U4AIE20040]" userId="S::cb.en.u4aie20040@cb.students.amrita.edu::ba6ef436-a4e9-4d6f-a9ed-df71b79fab3c" providerId="AD" clId="Web-{5F69D46B-4A95-2EBE-CE0E-25C9376727B0}" dt="2022-01-16T10:54:27.877" v="1322" actId="1076"/>
          <ac:picMkLst>
            <pc:docMk/>
            <pc:sldMk cId="976599602" sldId="306"/>
            <ac:picMk id="16" creationId="{97220530-BC1A-4F54-B42A-F73D464B79D7}"/>
          </ac:picMkLst>
        </pc:picChg>
      </pc:sldChg>
    </pc:docChg>
  </pc:docChgLst>
  <pc:docChgLst>
    <pc:chgData name="VISWESWARAN - [CB.EN.U4AIE20075]" userId="S::cb.en.u4aie20075@cb.students.amrita.edu::d7663d9c-5dc8-481c-a1c0-12ba127e8200" providerId="AD" clId="Web-{2FB74DA9-D2F9-96BD-A2EC-028E01ABF131}"/>
    <pc:docChg chg="addSld delSld modSld sldOrd">
      <pc:chgData name="VISWESWARAN - [CB.EN.U4AIE20075]" userId="S::cb.en.u4aie20075@cb.students.amrita.edu::d7663d9c-5dc8-481c-a1c0-12ba127e8200" providerId="AD" clId="Web-{2FB74DA9-D2F9-96BD-A2EC-028E01ABF131}" dt="2022-01-17T17:47:23.976" v="106"/>
      <pc:docMkLst>
        <pc:docMk/>
      </pc:docMkLst>
      <pc:sldChg chg="addSp modSp new del">
        <pc:chgData name="VISWESWARAN - [CB.EN.U4AIE20075]" userId="S::cb.en.u4aie20075@cb.students.amrita.edu::d7663d9c-5dc8-481c-a1c0-12ba127e8200" providerId="AD" clId="Web-{2FB74DA9-D2F9-96BD-A2EC-028E01ABF131}" dt="2022-01-17T17:44:06.412" v="55"/>
        <pc:sldMkLst>
          <pc:docMk/>
          <pc:sldMk cId="1046943949" sldId="307"/>
        </pc:sldMkLst>
        <pc:spChg chg="mod">
          <ac:chgData name="VISWESWARAN - [CB.EN.U4AIE20075]" userId="S::cb.en.u4aie20075@cb.students.amrita.edu::d7663d9c-5dc8-481c-a1c0-12ba127e8200" providerId="AD" clId="Web-{2FB74DA9-D2F9-96BD-A2EC-028E01ABF131}" dt="2022-01-17T17:43:09.693" v="42" actId="1076"/>
          <ac:spMkLst>
            <pc:docMk/>
            <pc:sldMk cId="1046943949" sldId="307"/>
            <ac:spMk id="2" creationId="{3E670655-EE45-43B8-909B-5466F9491DBB}"/>
          </ac:spMkLst>
        </pc:spChg>
        <pc:picChg chg="add mod modCrop">
          <ac:chgData name="VISWESWARAN - [CB.EN.U4AIE20075]" userId="S::cb.en.u4aie20075@cb.students.amrita.edu::d7663d9c-5dc8-481c-a1c0-12ba127e8200" providerId="AD" clId="Web-{2FB74DA9-D2F9-96BD-A2EC-028E01ABF131}" dt="2022-01-17T17:43:16.458" v="45" actId="1076"/>
          <ac:picMkLst>
            <pc:docMk/>
            <pc:sldMk cId="1046943949" sldId="307"/>
            <ac:picMk id="3" creationId="{382BBC49-D1C5-458C-B3A1-1706F719169D}"/>
          </ac:picMkLst>
        </pc:picChg>
        <pc:picChg chg="add mod modCrop">
          <ac:chgData name="VISWESWARAN - [CB.EN.U4AIE20075]" userId="S::cb.en.u4aie20075@cb.students.amrita.edu::d7663d9c-5dc8-481c-a1c0-12ba127e8200" providerId="AD" clId="Web-{2FB74DA9-D2F9-96BD-A2EC-028E01ABF131}" dt="2022-01-17T17:43:11.896" v="43" actId="1076"/>
          <ac:picMkLst>
            <pc:docMk/>
            <pc:sldMk cId="1046943949" sldId="307"/>
            <ac:picMk id="4" creationId="{64CA52A7-1C86-4669-9D26-163CB2D01069}"/>
          </ac:picMkLst>
        </pc:picChg>
      </pc:sldChg>
      <pc:sldChg chg="addSp delSp modSp new del">
        <pc:chgData name="VISWESWARAN - [CB.EN.U4AIE20075]" userId="S::cb.en.u4aie20075@cb.students.amrita.edu::d7663d9c-5dc8-481c-a1c0-12ba127e8200" providerId="AD" clId="Web-{2FB74DA9-D2F9-96BD-A2EC-028E01ABF131}" dt="2022-01-17T17:40:50.098" v="7"/>
        <pc:sldMkLst>
          <pc:docMk/>
          <pc:sldMk cId="3678984689" sldId="307"/>
        </pc:sldMkLst>
        <pc:spChg chg="del">
          <ac:chgData name="VISWESWARAN - [CB.EN.U4AIE20075]" userId="S::cb.en.u4aie20075@cb.students.amrita.edu::d7663d9c-5dc8-481c-a1c0-12ba127e8200" providerId="AD" clId="Web-{2FB74DA9-D2F9-96BD-A2EC-028E01ABF131}" dt="2022-01-17T17:40:33.004" v="2"/>
          <ac:spMkLst>
            <pc:docMk/>
            <pc:sldMk cId="3678984689" sldId="307"/>
            <ac:spMk id="3" creationId="{48BF1A3C-8B3D-4BD7-9252-35282BE97509}"/>
          </ac:spMkLst>
        </pc:spChg>
        <pc:spChg chg="del">
          <ac:chgData name="VISWESWARAN - [CB.EN.U4AIE20075]" userId="S::cb.en.u4aie20075@cb.students.amrita.edu::d7663d9c-5dc8-481c-a1c0-12ba127e8200" providerId="AD" clId="Web-{2FB74DA9-D2F9-96BD-A2EC-028E01ABF131}" dt="2022-01-17T17:40:37.598" v="4"/>
          <ac:spMkLst>
            <pc:docMk/>
            <pc:sldMk cId="3678984689" sldId="307"/>
            <ac:spMk id="4" creationId="{735A8A8B-AAE0-45C6-8FCC-69FD81E83DBD}"/>
          </ac:spMkLst>
        </pc:spChg>
        <pc:picChg chg="add del mod">
          <ac:chgData name="VISWESWARAN - [CB.EN.U4AIE20075]" userId="S::cb.en.u4aie20075@cb.students.amrita.edu::d7663d9c-5dc8-481c-a1c0-12ba127e8200" providerId="AD" clId="Web-{2FB74DA9-D2F9-96BD-A2EC-028E01ABF131}" dt="2022-01-17T17:40:35.285" v="3"/>
          <ac:picMkLst>
            <pc:docMk/>
            <pc:sldMk cId="3678984689" sldId="307"/>
            <ac:picMk id="6" creationId="{90C71A02-662D-4391-99D1-AE20ACFA386E}"/>
          </ac:picMkLst>
        </pc:picChg>
      </pc:sldChg>
      <pc:sldChg chg="new del">
        <pc:chgData name="VISWESWARAN - [CB.EN.U4AIE20075]" userId="S::cb.en.u4aie20075@cb.students.amrita.edu::d7663d9c-5dc8-481c-a1c0-12ba127e8200" providerId="AD" clId="Web-{2FB74DA9-D2F9-96BD-A2EC-028E01ABF131}" dt="2022-01-17T17:40:45.879" v="6"/>
        <pc:sldMkLst>
          <pc:docMk/>
          <pc:sldMk cId="586233032" sldId="308"/>
        </pc:sldMkLst>
      </pc:sldChg>
      <pc:sldChg chg="addSp modSp new ord">
        <pc:chgData name="VISWESWARAN - [CB.EN.U4AIE20075]" userId="S::cb.en.u4aie20075@cb.students.amrita.edu::d7663d9c-5dc8-481c-a1c0-12ba127e8200" providerId="AD" clId="Web-{2FB74DA9-D2F9-96BD-A2EC-028E01ABF131}" dt="2022-01-17T17:47:23.976" v="106"/>
        <pc:sldMkLst>
          <pc:docMk/>
          <pc:sldMk cId="2477299938" sldId="308"/>
        </pc:sldMkLst>
        <pc:spChg chg="mod">
          <ac:chgData name="VISWESWARAN - [CB.EN.U4AIE20075]" userId="S::cb.en.u4aie20075@cb.students.amrita.edu::d7663d9c-5dc8-481c-a1c0-12ba127e8200" providerId="AD" clId="Web-{2FB74DA9-D2F9-96BD-A2EC-028E01ABF131}" dt="2022-01-17T17:43:58.990" v="52" actId="1076"/>
          <ac:spMkLst>
            <pc:docMk/>
            <pc:sldMk cId="2477299938" sldId="308"/>
            <ac:spMk id="2" creationId="{BE11FC5B-9F64-4441-B979-CF420966A71B}"/>
          </ac:spMkLst>
        </pc:spChg>
        <pc:picChg chg="add mod">
          <ac:chgData name="VISWESWARAN - [CB.EN.U4AIE20075]" userId="S::cb.en.u4aie20075@cb.students.amrita.edu::d7663d9c-5dc8-481c-a1c0-12ba127e8200" providerId="AD" clId="Web-{2FB74DA9-D2F9-96BD-A2EC-028E01ABF131}" dt="2022-01-17T17:44:03.959" v="54" actId="1076"/>
          <ac:picMkLst>
            <pc:docMk/>
            <pc:sldMk cId="2477299938" sldId="308"/>
            <ac:picMk id="5" creationId="{B1450037-1115-4D0A-9957-5F43096B86D5}"/>
          </ac:picMkLst>
        </pc:picChg>
        <pc:picChg chg="add mod">
          <ac:chgData name="VISWESWARAN - [CB.EN.U4AIE20075]" userId="S::cb.en.u4aie20075@cb.students.amrita.edu::d7663d9c-5dc8-481c-a1c0-12ba127e8200" providerId="AD" clId="Web-{2FB74DA9-D2F9-96BD-A2EC-028E01ABF131}" dt="2022-01-17T17:44:01.381" v="53" actId="1076"/>
          <ac:picMkLst>
            <pc:docMk/>
            <pc:sldMk cId="2477299938" sldId="308"/>
            <ac:picMk id="7" creationId="{8A0E813E-5D43-43A8-8FDB-3D31F47351CC}"/>
          </ac:picMkLst>
        </pc:picChg>
      </pc:sldChg>
      <pc:sldChg chg="addSp modSp new">
        <pc:chgData name="VISWESWARAN - [CB.EN.U4AIE20075]" userId="S::cb.en.u4aie20075@cb.students.amrita.edu::d7663d9c-5dc8-481c-a1c0-12ba127e8200" providerId="AD" clId="Web-{2FB74DA9-D2F9-96BD-A2EC-028E01ABF131}" dt="2022-01-17T17:44:33.225" v="62" actId="1076"/>
        <pc:sldMkLst>
          <pc:docMk/>
          <pc:sldMk cId="1477118564" sldId="309"/>
        </pc:sldMkLst>
        <pc:spChg chg="mod">
          <ac:chgData name="VISWESWARAN - [CB.EN.U4AIE20075]" userId="S::cb.en.u4aie20075@cb.students.amrita.edu::d7663d9c-5dc8-481c-a1c0-12ba127e8200" providerId="AD" clId="Web-{2FB74DA9-D2F9-96BD-A2EC-028E01ABF131}" dt="2022-01-17T17:44:25.272" v="60" actId="20577"/>
          <ac:spMkLst>
            <pc:docMk/>
            <pc:sldMk cId="1477118564" sldId="309"/>
            <ac:spMk id="2" creationId="{8F4D0F73-3034-4D1C-BD83-0B31006A67EE}"/>
          </ac:spMkLst>
        </pc:spChg>
        <pc:picChg chg="add mod">
          <ac:chgData name="VISWESWARAN - [CB.EN.U4AIE20075]" userId="S::cb.en.u4aie20075@cb.students.amrita.edu::d7663d9c-5dc8-481c-a1c0-12ba127e8200" providerId="AD" clId="Web-{2FB74DA9-D2F9-96BD-A2EC-028E01ABF131}" dt="2022-01-17T17:44:33.225" v="62" actId="1076"/>
          <ac:picMkLst>
            <pc:docMk/>
            <pc:sldMk cId="1477118564" sldId="309"/>
            <ac:picMk id="4" creationId="{E15F7A23-279A-4E9A-A381-17E895FA4950}"/>
          </ac:picMkLst>
        </pc:picChg>
      </pc:sldChg>
      <pc:sldChg chg="addSp modSp new">
        <pc:chgData name="VISWESWARAN - [CB.EN.U4AIE20075]" userId="S::cb.en.u4aie20075@cb.students.amrita.edu::d7663d9c-5dc8-481c-a1c0-12ba127e8200" providerId="AD" clId="Web-{2FB74DA9-D2F9-96BD-A2EC-028E01ABF131}" dt="2022-01-17T17:46:23.038" v="91" actId="1076"/>
        <pc:sldMkLst>
          <pc:docMk/>
          <pc:sldMk cId="3390140121" sldId="310"/>
        </pc:sldMkLst>
        <pc:spChg chg="mod">
          <ac:chgData name="VISWESWARAN - [CB.EN.U4AIE20075]" userId="S::cb.en.u4aie20075@cb.students.amrita.edu::d7663d9c-5dc8-481c-a1c0-12ba127e8200" providerId="AD" clId="Web-{2FB74DA9-D2F9-96BD-A2EC-028E01ABF131}" dt="2022-01-17T17:44:44.537" v="67" actId="20577"/>
          <ac:spMkLst>
            <pc:docMk/>
            <pc:sldMk cId="3390140121" sldId="310"/>
            <ac:spMk id="2" creationId="{92DDD201-B146-4B58-B194-613A0C75E175}"/>
          </ac:spMkLst>
        </pc:spChg>
        <pc:picChg chg="add mod modCrop">
          <ac:chgData name="VISWESWARAN - [CB.EN.U4AIE20075]" userId="S::cb.en.u4aie20075@cb.students.amrita.edu::d7663d9c-5dc8-481c-a1c0-12ba127e8200" providerId="AD" clId="Web-{2FB74DA9-D2F9-96BD-A2EC-028E01ABF131}" dt="2022-01-17T17:46:23.038" v="91" actId="1076"/>
          <ac:picMkLst>
            <pc:docMk/>
            <pc:sldMk cId="3390140121" sldId="310"/>
            <ac:picMk id="4" creationId="{51782EA1-5B50-4599-A7B6-D37354C537B8}"/>
          </ac:picMkLst>
        </pc:picChg>
        <pc:picChg chg="add mod modCrop">
          <ac:chgData name="VISWESWARAN - [CB.EN.U4AIE20075]" userId="S::cb.en.u4aie20075@cb.students.amrita.edu::d7663d9c-5dc8-481c-a1c0-12ba127e8200" providerId="AD" clId="Web-{2FB74DA9-D2F9-96BD-A2EC-028E01ABF131}" dt="2022-01-17T17:45:48.366" v="83" actId="1076"/>
          <ac:picMkLst>
            <pc:docMk/>
            <pc:sldMk cId="3390140121" sldId="310"/>
            <ac:picMk id="5" creationId="{31C2038F-94C3-43B0-8B21-D8B54B74CC65}"/>
          </ac:picMkLst>
        </pc:picChg>
      </pc:sldChg>
      <pc:sldChg chg="addSp modSp new">
        <pc:chgData name="VISWESWARAN - [CB.EN.U4AIE20075]" userId="S::cb.en.u4aie20075@cb.students.amrita.edu::d7663d9c-5dc8-481c-a1c0-12ba127e8200" providerId="AD" clId="Web-{2FB74DA9-D2F9-96BD-A2EC-028E01ABF131}" dt="2022-01-17T17:46:20.226" v="90" actId="1076"/>
        <pc:sldMkLst>
          <pc:docMk/>
          <pc:sldMk cId="3083255736" sldId="311"/>
        </pc:sldMkLst>
        <pc:spChg chg="mod">
          <ac:chgData name="VISWESWARAN - [CB.EN.U4AIE20075]" userId="S::cb.en.u4aie20075@cb.students.amrita.edu::d7663d9c-5dc8-481c-a1c0-12ba127e8200" providerId="AD" clId="Web-{2FB74DA9-D2F9-96BD-A2EC-028E01ABF131}" dt="2022-01-17T17:46:15.335" v="88" actId="20577"/>
          <ac:spMkLst>
            <pc:docMk/>
            <pc:sldMk cId="3083255736" sldId="311"/>
            <ac:spMk id="2" creationId="{95C1B51B-6564-4FC2-BC9E-4DE9AC8B2E57}"/>
          </ac:spMkLst>
        </pc:spChg>
        <pc:picChg chg="add mod">
          <ac:chgData name="VISWESWARAN - [CB.EN.U4AIE20075]" userId="S::cb.en.u4aie20075@cb.students.amrita.edu::d7663d9c-5dc8-481c-a1c0-12ba127e8200" providerId="AD" clId="Web-{2FB74DA9-D2F9-96BD-A2EC-028E01ABF131}" dt="2022-01-17T17:46:20.226" v="90" actId="1076"/>
          <ac:picMkLst>
            <pc:docMk/>
            <pc:sldMk cId="3083255736" sldId="311"/>
            <ac:picMk id="4" creationId="{AB045445-2A90-41F7-9778-3699B1F7C18B}"/>
          </ac:picMkLst>
        </pc:picChg>
      </pc:sldChg>
      <pc:sldChg chg="addSp modSp new ord">
        <pc:chgData name="VISWESWARAN - [CB.EN.U4AIE20075]" userId="S::cb.en.u4aie20075@cb.students.amrita.edu::d7663d9c-5dc8-481c-a1c0-12ba127e8200" providerId="AD" clId="Web-{2FB74DA9-D2F9-96BD-A2EC-028E01ABF131}" dt="2022-01-17T17:46:46.288" v="97"/>
        <pc:sldMkLst>
          <pc:docMk/>
          <pc:sldMk cId="3603220147" sldId="312"/>
        </pc:sldMkLst>
        <pc:spChg chg="mod">
          <ac:chgData name="VISWESWARAN - [CB.EN.U4AIE20075]" userId="S::cb.en.u4aie20075@cb.students.amrita.edu::d7663d9c-5dc8-481c-a1c0-12ba127e8200" providerId="AD" clId="Web-{2FB74DA9-D2F9-96BD-A2EC-028E01ABF131}" dt="2022-01-17T17:46:43.383" v="96" actId="20577"/>
          <ac:spMkLst>
            <pc:docMk/>
            <pc:sldMk cId="3603220147" sldId="312"/>
            <ac:spMk id="2" creationId="{227644CC-9F6F-46FB-8F26-395976A0EE34}"/>
          </ac:spMkLst>
        </pc:spChg>
        <pc:picChg chg="add mod">
          <ac:chgData name="VISWESWARAN - [CB.EN.U4AIE20075]" userId="S::cb.en.u4aie20075@cb.students.amrita.edu::d7663d9c-5dc8-481c-a1c0-12ba127e8200" providerId="AD" clId="Web-{2FB74DA9-D2F9-96BD-A2EC-028E01ABF131}" dt="2022-01-17T17:46:46.288" v="97"/>
          <ac:picMkLst>
            <pc:docMk/>
            <pc:sldMk cId="3603220147" sldId="312"/>
            <ac:picMk id="4" creationId="{13CE840C-D411-478C-894A-6BC63F4DE891}"/>
          </ac:picMkLst>
        </pc:picChg>
      </pc:sldChg>
      <pc:sldChg chg="addSp delSp modSp new">
        <pc:chgData name="VISWESWARAN - [CB.EN.U4AIE20075]" userId="S::cb.en.u4aie20075@cb.students.amrita.edu::d7663d9c-5dc8-481c-a1c0-12ba127e8200" providerId="AD" clId="Web-{2FB74DA9-D2F9-96BD-A2EC-028E01ABF131}" dt="2022-01-17T17:47:23.617" v="105"/>
        <pc:sldMkLst>
          <pc:docMk/>
          <pc:sldMk cId="833852661" sldId="313"/>
        </pc:sldMkLst>
        <pc:spChg chg="mod">
          <ac:chgData name="VISWESWARAN - [CB.EN.U4AIE20075]" userId="S::cb.en.u4aie20075@cb.students.amrita.edu::d7663d9c-5dc8-481c-a1c0-12ba127e8200" providerId="AD" clId="Web-{2FB74DA9-D2F9-96BD-A2EC-028E01ABF131}" dt="2022-01-17T17:47:19.179" v="103" actId="20577"/>
          <ac:spMkLst>
            <pc:docMk/>
            <pc:sldMk cId="833852661" sldId="313"/>
            <ac:spMk id="2" creationId="{815C1495-57A6-449F-A6B8-521252B6BC75}"/>
          </ac:spMkLst>
        </pc:spChg>
        <pc:picChg chg="add del mod">
          <ac:chgData name="VISWESWARAN - [CB.EN.U4AIE20075]" userId="S::cb.en.u4aie20075@cb.students.amrita.edu::d7663d9c-5dc8-481c-a1c0-12ba127e8200" providerId="AD" clId="Web-{2FB74DA9-D2F9-96BD-A2EC-028E01ABF131}" dt="2022-01-17T17:47:21.429" v="104"/>
          <ac:picMkLst>
            <pc:docMk/>
            <pc:sldMk cId="833852661" sldId="313"/>
            <ac:picMk id="4" creationId="{6E6F345C-4BD6-463B-B2A1-208A5A9B4054}"/>
          </ac:picMkLst>
        </pc:picChg>
        <pc:picChg chg="add mod">
          <ac:chgData name="VISWESWARAN - [CB.EN.U4AIE20075]" userId="S::cb.en.u4aie20075@cb.students.amrita.edu::d7663d9c-5dc8-481c-a1c0-12ba127e8200" providerId="AD" clId="Web-{2FB74DA9-D2F9-96BD-A2EC-028E01ABF131}" dt="2022-01-17T17:47:23.617" v="105"/>
          <ac:picMkLst>
            <pc:docMk/>
            <pc:sldMk cId="833852661" sldId="313"/>
            <ac:picMk id="5" creationId="{95C49FDF-0307-4742-AE2D-8957D6B06FE9}"/>
          </ac:picMkLst>
        </pc:picChg>
      </pc:sldChg>
    </pc:docChg>
  </pc:docChgLst>
  <pc:docChgLst>
    <pc:chgData name="Guest User" userId="S::urn:spo:anon#32830445c2ca2dd29233725275bb12a4362b4d865a4b0d249b220212a58261b3::" providerId="AD" clId="Web-{D8649EEA-2AC7-BC77-D18D-5E2888CA36A1}"/>
    <pc:docChg chg="addSld delSld modSld sldOrd">
      <pc:chgData name="Guest User" userId="S::urn:spo:anon#32830445c2ca2dd29233725275bb12a4362b4d865a4b0d249b220212a58261b3::" providerId="AD" clId="Web-{D8649EEA-2AC7-BC77-D18D-5E2888CA36A1}" dt="2022-01-18T05:56:34.712" v="1249" actId="20577"/>
      <pc:docMkLst>
        <pc:docMk/>
      </pc:docMkLst>
      <pc:sldChg chg="modSp">
        <pc:chgData name="Guest User" userId="S::urn:spo:anon#32830445c2ca2dd29233725275bb12a4362b4d865a4b0d249b220212a58261b3::" providerId="AD" clId="Web-{D8649EEA-2AC7-BC77-D18D-5E2888CA36A1}" dt="2022-01-18T05:48:56.613" v="1172" actId="1076"/>
        <pc:sldMkLst>
          <pc:docMk/>
          <pc:sldMk cId="0" sldId="256"/>
        </pc:sldMkLst>
        <pc:spChg chg="mod">
          <ac:chgData name="Guest User" userId="S::urn:spo:anon#32830445c2ca2dd29233725275bb12a4362b4d865a4b0d249b220212a58261b3::" providerId="AD" clId="Web-{D8649EEA-2AC7-BC77-D18D-5E2888CA36A1}" dt="2022-01-18T05:48:32.644" v="1170" actId="1076"/>
          <ac:spMkLst>
            <pc:docMk/>
            <pc:sldMk cId="0" sldId="256"/>
            <ac:spMk id="2" creationId="{343C379D-8414-4D32-8054-E2B11E86A3FC}"/>
          </ac:spMkLst>
        </pc:spChg>
        <pc:spChg chg="mod">
          <ac:chgData name="Guest User" userId="S::urn:spo:anon#32830445c2ca2dd29233725275bb12a4362b4d865a4b0d249b220212a58261b3::" providerId="AD" clId="Web-{D8649EEA-2AC7-BC77-D18D-5E2888CA36A1}" dt="2022-01-18T05:48:56.613" v="1172" actId="1076"/>
          <ac:spMkLst>
            <pc:docMk/>
            <pc:sldMk cId="0" sldId="256"/>
            <ac:spMk id="6" creationId="{84588DB4-F3B4-47B0-85BB-B72E82E97C85}"/>
          </ac:spMkLst>
        </pc:spChg>
        <pc:spChg chg="mod">
          <ac:chgData name="Guest User" userId="S::urn:spo:anon#32830445c2ca2dd29233725275bb12a4362b4d865a4b0d249b220212a58261b3::" providerId="AD" clId="Web-{D8649EEA-2AC7-BC77-D18D-5E2888CA36A1}" dt="2022-01-18T05:48:45.566" v="1171" actId="1076"/>
          <ac:spMkLst>
            <pc:docMk/>
            <pc:sldMk cId="0" sldId="256"/>
            <ac:spMk id="8" creationId="{3EA7B9CE-F9D0-40B1-96C7-16ABB9E86446}"/>
          </ac:spMkLst>
        </pc:spChg>
        <pc:spChg chg="mod">
          <ac:chgData name="Guest User" userId="S::urn:spo:anon#32830445c2ca2dd29233725275bb12a4362b4d865a4b0d249b220212a58261b3::" providerId="AD" clId="Web-{D8649EEA-2AC7-BC77-D18D-5E2888CA36A1}" dt="2022-01-17T18:49:58.217" v="0" actId="20577"/>
          <ac:spMkLst>
            <pc:docMk/>
            <pc:sldMk cId="0" sldId="256"/>
            <ac:spMk id="70" creationId="{00000000-0000-0000-0000-000000000000}"/>
          </ac:spMkLst>
        </pc:spChg>
      </pc:sldChg>
      <pc:sldChg chg="modSp">
        <pc:chgData name="Guest User" userId="S::urn:spo:anon#32830445c2ca2dd29233725275bb12a4362b4d865a4b0d249b220212a58261b3::" providerId="AD" clId="Web-{D8649EEA-2AC7-BC77-D18D-5E2888CA36A1}" dt="2022-01-18T05:49:28.114" v="1192" actId="20577"/>
        <pc:sldMkLst>
          <pc:docMk/>
          <pc:sldMk cId="0" sldId="257"/>
        </pc:sldMkLst>
        <pc:spChg chg="mod">
          <ac:chgData name="Guest User" userId="S::urn:spo:anon#32830445c2ca2dd29233725275bb12a4362b4d865a4b0d249b220212a58261b3::" providerId="AD" clId="Web-{D8649EEA-2AC7-BC77-D18D-5E2888CA36A1}" dt="2022-01-18T05:49:28.114" v="1192" actId="20577"/>
          <ac:spMkLst>
            <pc:docMk/>
            <pc:sldMk cId="0" sldId="257"/>
            <ac:spMk id="75" creationId="{00000000-0000-0000-0000-000000000000}"/>
          </ac:spMkLst>
        </pc:spChg>
      </pc:sldChg>
      <pc:sldChg chg="addSp delSp modSp">
        <pc:chgData name="Guest User" userId="S::urn:spo:anon#32830445c2ca2dd29233725275bb12a4362b4d865a4b0d249b220212a58261b3::" providerId="AD" clId="Web-{D8649EEA-2AC7-BC77-D18D-5E2888CA36A1}" dt="2022-01-18T05:54:28.492" v="1234" actId="1076"/>
        <pc:sldMkLst>
          <pc:docMk/>
          <pc:sldMk cId="0" sldId="278"/>
        </pc:sldMkLst>
        <pc:spChg chg="add mod">
          <ac:chgData name="Guest User" userId="S::urn:spo:anon#32830445c2ca2dd29233725275bb12a4362b4d865a4b0d249b220212a58261b3::" providerId="AD" clId="Web-{D8649EEA-2AC7-BC77-D18D-5E2888CA36A1}" dt="2022-01-18T05:54:14.492" v="1233" actId="1076"/>
          <ac:spMkLst>
            <pc:docMk/>
            <pc:sldMk cId="0" sldId="278"/>
            <ac:spMk id="3" creationId="{3A05416C-E0CE-4194-9CC8-1ED1A71F168C}"/>
          </ac:spMkLst>
        </pc:spChg>
        <pc:spChg chg="mod">
          <ac:chgData name="Guest User" userId="S::urn:spo:anon#32830445c2ca2dd29233725275bb12a4362b4d865a4b0d249b220212a58261b3::" providerId="AD" clId="Web-{D8649EEA-2AC7-BC77-D18D-5E2888CA36A1}" dt="2022-01-18T05:52:33.085" v="1207" actId="1076"/>
          <ac:spMkLst>
            <pc:docMk/>
            <pc:sldMk cId="0" sldId="278"/>
            <ac:spMk id="12" creationId="{24908906-45F7-4CA6-9E73-E6E61DDE1B88}"/>
          </ac:spMkLst>
        </pc:spChg>
        <pc:spChg chg="del mod">
          <ac:chgData name="Guest User" userId="S::urn:spo:anon#32830445c2ca2dd29233725275bb12a4362b4d865a4b0d249b220212a58261b3::" providerId="AD" clId="Web-{D8649EEA-2AC7-BC77-D18D-5E2888CA36A1}" dt="2022-01-18T05:52:53.241" v="1212"/>
          <ac:spMkLst>
            <pc:docMk/>
            <pc:sldMk cId="0" sldId="278"/>
            <ac:spMk id="379" creationId="{00000000-0000-0000-0000-000000000000}"/>
          </ac:spMkLst>
        </pc:spChg>
        <pc:grpChg chg="mod">
          <ac:chgData name="Guest User" userId="S::urn:spo:anon#32830445c2ca2dd29233725275bb12a4362b4d865a4b0d249b220212a58261b3::" providerId="AD" clId="Web-{D8649EEA-2AC7-BC77-D18D-5E2888CA36A1}" dt="2022-01-18T05:54:28.492" v="1234" actId="1076"/>
          <ac:grpSpMkLst>
            <pc:docMk/>
            <pc:sldMk cId="0" sldId="278"/>
            <ac:grpSpMk id="2" creationId="{F2B341C1-133F-40E8-ABDF-2A4E955E31F3}"/>
          </ac:grpSpMkLst>
        </pc:grpChg>
      </pc:sldChg>
      <pc:sldChg chg="modSp">
        <pc:chgData name="Guest User" userId="S::urn:spo:anon#32830445c2ca2dd29233725275bb12a4362b4d865a4b0d249b220212a58261b3::" providerId="AD" clId="Web-{D8649EEA-2AC7-BC77-D18D-5E2888CA36A1}" dt="2022-01-18T05:55:46.509" v="1239" actId="20577"/>
        <pc:sldMkLst>
          <pc:docMk/>
          <pc:sldMk cId="3179882180" sldId="298"/>
        </pc:sldMkLst>
        <pc:spChg chg="mod">
          <ac:chgData name="Guest User" userId="S::urn:spo:anon#32830445c2ca2dd29233725275bb12a4362b4d865a4b0d249b220212a58261b3::" providerId="AD" clId="Web-{D8649EEA-2AC7-BC77-D18D-5E2888CA36A1}" dt="2022-01-18T05:55:46.509" v="1239" actId="20577"/>
          <ac:spMkLst>
            <pc:docMk/>
            <pc:sldMk cId="3179882180" sldId="298"/>
            <ac:spMk id="79" creationId="{00000000-0000-0000-0000-000000000000}"/>
          </ac:spMkLst>
        </pc:spChg>
      </pc:sldChg>
      <pc:sldChg chg="modSp">
        <pc:chgData name="Guest User" userId="S::urn:spo:anon#32830445c2ca2dd29233725275bb12a4362b4d865a4b0d249b220212a58261b3::" providerId="AD" clId="Web-{D8649EEA-2AC7-BC77-D18D-5E2888CA36A1}" dt="2022-01-18T05:55:17.165" v="1235" actId="14100"/>
        <pc:sldMkLst>
          <pc:docMk/>
          <pc:sldMk cId="1335354028" sldId="299"/>
        </pc:sldMkLst>
        <pc:picChg chg="mod">
          <ac:chgData name="Guest User" userId="S::urn:spo:anon#32830445c2ca2dd29233725275bb12a4362b4d865a4b0d249b220212a58261b3::" providerId="AD" clId="Web-{D8649EEA-2AC7-BC77-D18D-5E2888CA36A1}" dt="2022-01-18T05:55:17.165" v="1235" actId="14100"/>
          <ac:picMkLst>
            <pc:docMk/>
            <pc:sldMk cId="1335354028" sldId="299"/>
            <ac:picMk id="4" creationId="{1B2B65D1-2757-4FF8-A82E-9E2251B44623}"/>
          </ac:picMkLst>
        </pc:picChg>
      </pc:sldChg>
      <pc:sldChg chg="modSp">
        <pc:chgData name="Guest User" userId="S::urn:spo:anon#32830445c2ca2dd29233725275bb12a4362b4d865a4b0d249b220212a58261b3::" providerId="AD" clId="Web-{D8649EEA-2AC7-BC77-D18D-5E2888CA36A1}" dt="2022-01-18T05:55:33.493" v="1237" actId="20577"/>
        <pc:sldMkLst>
          <pc:docMk/>
          <pc:sldMk cId="2552160852" sldId="301"/>
        </pc:sldMkLst>
        <pc:spChg chg="mod">
          <ac:chgData name="Guest User" userId="S::urn:spo:anon#32830445c2ca2dd29233725275bb12a4362b4d865a4b0d249b220212a58261b3::" providerId="AD" clId="Web-{D8649EEA-2AC7-BC77-D18D-5E2888CA36A1}" dt="2022-01-18T05:55:33.493" v="1237" actId="20577"/>
          <ac:spMkLst>
            <pc:docMk/>
            <pc:sldMk cId="2552160852" sldId="301"/>
            <ac:spMk id="4" creationId="{97C7B90C-6D2E-494D-B25F-0CB933144B58}"/>
          </ac:spMkLst>
        </pc:spChg>
      </pc:sldChg>
      <pc:sldChg chg="modSp">
        <pc:chgData name="Guest User" userId="S::urn:spo:anon#32830445c2ca2dd29233725275bb12a4362b4d865a4b0d249b220212a58261b3::" providerId="AD" clId="Web-{D8649EEA-2AC7-BC77-D18D-5E2888CA36A1}" dt="2022-01-18T05:55:51.509" v="1241" actId="20577"/>
        <pc:sldMkLst>
          <pc:docMk/>
          <pc:sldMk cId="3613485164" sldId="304"/>
        </pc:sldMkLst>
        <pc:spChg chg="mod">
          <ac:chgData name="Guest User" userId="S::urn:spo:anon#32830445c2ca2dd29233725275bb12a4362b4d865a4b0d249b220212a58261b3::" providerId="AD" clId="Web-{D8649EEA-2AC7-BC77-D18D-5E2888CA36A1}" dt="2022-01-18T05:55:51.509" v="1241" actId="20577"/>
          <ac:spMkLst>
            <pc:docMk/>
            <pc:sldMk cId="3613485164" sldId="304"/>
            <ac:spMk id="4" creationId="{76889A83-57AA-45B7-9131-2BB4885DB220}"/>
          </ac:spMkLst>
        </pc:spChg>
      </pc:sldChg>
      <pc:sldChg chg="modSp">
        <pc:chgData name="Guest User" userId="S::urn:spo:anon#32830445c2ca2dd29233725275bb12a4362b4d865a4b0d249b220212a58261b3::" providerId="AD" clId="Web-{D8649EEA-2AC7-BC77-D18D-5E2888CA36A1}" dt="2022-01-18T05:55:58.306" v="1243" actId="20577"/>
        <pc:sldMkLst>
          <pc:docMk/>
          <pc:sldMk cId="3464223806" sldId="305"/>
        </pc:sldMkLst>
        <pc:spChg chg="mod">
          <ac:chgData name="Guest User" userId="S::urn:spo:anon#32830445c2ca2dd29233725275bb12a4362b4d865a4b0d249b220212a58261b3::" providerId="AD" clId="Web-{D8649EEA-2AC7-BC77-D18D-5E2888CA36A1}" dt="2022-01-18T05:55:58.306" v="1243" actId="20577"/>
          <ac:spMkLst>
            <pc:docMk/>
            <pc:sldMk cId="3464223806" sldId="305"/>
            <ac:spMk id="4" creationId="{C55A6B4B-98AA-407D-8D3F-F4C3124E1078}"/>
          </ac:spMkLst>
        </pc:spChg>
      </pc:sldChg>
      <pc:sldChg chg="modSp">
        <pc:chgData name="Guest User" userId="S::urn:spo:anon#32830445c2ca2dd29233725275bb12a4362b4d865a4b0d249b220212a58261b3::" providerId="AD" clId="Web-{D8649EEA-2AC7-BC77-D18D-5E2888CA36A1}" dt="2022-01-18T05:56:04.431" v="1245" actId="20577"/>
        <pc:sldMkLst>
          <pc:docMk/>
          <pc:sldMk cId="976599602" sldId="306"/>
        </pc:sldMkLst>
        <pc:spChg chg="mod">
          <ac:chgData name="Guest User" userId="S::urn:spo:anon#32830445c2ca2dd29233725275bb12a4362b4d865a4b0d249b220212a58261b3::" providerId="AD" clId="Web-{D8649EEA-2AC7-BC77-D18D-5E2888CA36A1}" dt="2022-01-18T05:56:04.431" v="1245" actId="20577"/>
          <ac:spMkLst>
            <pc:docMk/>
            <pc:sldMk cId="976599602" sldId="306"/>
            <ac:spMk id="4" creationId="{28D7B0F3-01A1-483C-9135-6C90D6E6F0E6}"/>
          </ac:spMkLst>
        </pc:spChg>
      </pc:sldChg>
      <pc:sldChg chg="modSp">
        <pc:chgData name="Guest User" userId="S::urn:spo:anon#32830445c2ca2dd29233725275bb12a4362b4d865a4b0d249b220212a58261b3::" providerId="AD" clId="Web-{D8649EEA-2AC7-BC77-D18D-5E2888CA36A1}" dt="2022-01-18T05:56:34.712" v="1249" actId="20577"/>
        <pc:sldMkLst>
          <pc:docMk/>
          <pc:sldMk cId="833852661" sldId="313"/>
        </pc:sldMkLst>
        <pc:spChg chg="mod">
          <ac:chgData name="Guest User" userId="S::urn:spo:anon#32830445c2ca2dd29233725275bb12a4362b4d865a4b0d249b220212a58261b3::" providerId="AD" clId="Web-{D8649EEA-2AC7-BC77-D18D-5E2888CA36A1}" dt="2022-01-18T05:56:34.712" v="1249" actId="20577"/>
          <ac:spMkLst>
            <pc:docMk/>
            <pc:sldMk cId="833852661" sldId="313"/>
            <ac:spMk id="3" creationId="{A664FCEF-45DB-4F29-89C1-9E12F80DC3C9}"/>
          </ac:spMkLst>
        </pc:spChg>
      </pc:sldChg>
      <pc:sldChg chg="addSp delSp modSp new mod modClrScheme chgLayout">
        <pc:chgData name="Guest User" userId="S::urn:spo:anon#32830445c2ca2dd29233725275bb12a4362b4d865a4b0d249b220212a58261b3::" providerId="AD" clId="Web-{D8649EEA-2AC7-BC77-D18D-5E2888CA36A1}" dt="2022-01-18T03:36:01.697" v="184" actId="20577"/>
        <pc:sldMkLst>
          <pc:docMk/>
          <pc:sldMk cId="3572891149" sldId="314"/>
        </pc:sldMkLst>
        <pc:spChg chg="mod ord">
          <ac:chgData name="Guest User" userId="S::urn:spo:anon#32830445c2ca2dd29233725275bb12a4362b4d865a4b0d249b220212a58261b3::" providerId="AD" clId="Web-{D8649EEA-2AC7-BC77-D18D-5E2888CA36A1}" dt="2022-01-18T03:31:32.116" v="6" actId="20577"/>
          <ac:spMkLst>
            <pc:docMk/>
            <pc:sldMk cId="3572891149" sldId="314"/>
            <ac:spMk id="2" creationId="{5738A41E-79DE-4BAC-BC9E-6AE16C5AF164}"/>
          </ac:spMkLst>
        </pc:spChg>
        <pc:spChg chg="del">
          <ac:chgData name="Guest User" userId="S::urn:spo:anon#32830445c2ca2dd29233725275bb12a4362b4d865a4b0d249b220212a58261b3::" providerId="AD" clId="Web-{D8649EEA-2AC7-BC77-D18D-5E2888CA36A1}" dt="2022-01-17T18:50:38.280" v="2"/>
          <ac:spMkLst>
            <pc:docMk/>
            <pc:sldMk cId="3572891149" sldId="314"/>
            <ac:spMk id="3" creationId="{9019EA76-0640-4046-9D58-1A9E3700740A}"/>
          </ac:spMkLst>
        </pc:spChg>
        <pc:spChg chg="del">
          <ac:chgData name="Guest User" userId="S::urn:spo:anon#32830445c2ca2dd29233725275bb12a4362b4d865a4b0d249b220212a58261b3::" providerId="AD" clId="Web-{D8649EEA-2AC7-BC77-D18D-5E2888CA36A1}" dt="2022-01-17T18:50:38.280" v="2"/>
          <ac:spMkLst>
            <pc:docMk/>
            <pc:sldMk cId="3572891149" sldId="314"/>
            <ac:spMk id="4" creationId="{476E1083-2F28-4336-91AA-0CC6C0D63451}"/>
          </ac:spMkLst>
        </pc:spChg>
        <pc:spChg chg="mod ord">
          <ac:chgData name="Guest User" userId="S::urn:spo:anon#32830445c2ca2dd29233725275bb12a4362b4d865a4b0d249b220212a58261b3::" providerId="AD" clId="Web-{D8649EEA-2AC7-BC77-D18D-5E2888CA36A1}" dt="2022-01-17T18:52:58.798" v="3"/>
          <ac:spMkLst>
            <pc:docMk/>
            <pc:sldMk cId="3572891149" sldId="314"/>
            <ac:spMk id="5" creationId="{57EE29F9-73BA-445B-86DF-E82EDBD4DB14}"/>
          </ac:spMkLst>
        </pc:spChg>
        <pc:spChg chg="add mod ord">
          <ac:chgData name="Guest User" userId="S::urn:spo:anon#32830445c2ca2dd29233725275bb12a4362b4d865a4b0d249b220212a58261b3::" providerId="AD" clId="Web-{D8649EEA-2AC7-BC77-D18D-5E2888CA36A1}" dt="2022-01-18T03:36:01.697" v="184" actId="20577"/>
          <ac:spMkLst>
            <pc:docMk/>
            <pc:sldMk cId="3572891149" sldId="314"/>
            <ac:spMk id="6" creationId="{28B8BF4B-2CFA-44AC-B121-2D71E615C597}"/>
          </ac:spMkLst>
        </pc:spChg>
      </pc:sldChg>
      <pc:sldChg chg="addSp delSp modSp new">
        <pc:chgData name="Guest User" userId="S::urn:spo:anon#32830445c2ca2dd29233725275bb12a4362b4d865a4b0d249b220212a58261b3::" providerId="AD" clId="Web-{D8649EEA-2AC7-BC77-D18D-5E2888CA36A1}" dt="2022-01-18T05:23:39.033" v="833" actId="14100"/>
        <pc:sldMkLst>
          <pc:docMk/>
          <pc:sldMk cId="2816542110" sldId="315"/>
        </pc:sldMkLst>
        <pc:spChg chg="del">
          <ac:chgData name="Guest User" userId="S::urn:spo:anon#32830445c2ca2dd29233725275bb12a4362b4d865a4b0d249b220212a58261b3::" providerId="AD" clId="Web-{D8649EEA-2AC7-BC77-D18D-5E2888CA36A1}" dt="2022-01-18T03:36:29.729" v="186"/>
          <ac:spMkLst>
            <pc:docMk/>
            <pc:sldMk cId="2816542110" sldId="315"/>
            <ac:spMk id="2" creationId="{70BF7213-EC55-493D-9CF9-2EF733573242}"/>
          </ac:spMkLst>
        </pc:spChg>
        <pc:spChg chg="mod">
          <ac:chgData name="Guest User" userId="S::urn:spo:anon#32830445c2ca2dd29233725275bb12a4362b4d865a4b0d249b220212a58261b3::" providerId="AD" clId="Web-{D8649EEA-2AC7-BC77-D18D-5E2888CA36A1}" dt="2022-01-18T05:23:29.018" v="830" actId="20577"/>
          <ac:spMkLst>
            <pc:docMk/>
            <pc:sldMk cId="2816542110" sldId="315"/>
            <ac:spMk id="3" creationId="{A9B211E6-FBCE-4926-8177-E71A75789FDF}"/>
          </ac:spMkLst>
        </pc:spChg>
        <pc:picChg chg="add mod">
          <ac:chgData name="Guest User" userId="S::urn:spo:anon#32830445c2ca2dd29233725275bb12a4362b4d865a4b0d249b220212a58261b3::" providerId="AD" clId="Web-{D8649EEA-2AC7-BC77-D18D-5E2888CA36A1}" dt="2022-01-18T05:23:35.362" v="832" actId="1076"/>
          <ac:picMkLst>
            <pc:docMk/>
            <pc:sldMk cId="2816542110" sldId="315"/>
            <ac:picMk id="2" creationId="{942CFBF0-547C-4476-97DE-B717F97F9F73}"/>
          </ac:picMkLst>
        </pc:picChg>
        <pc:picChg chg="add mod">
          <ac:chgData name="Guest User" userId="S::urn:spo:anon#32830445c2ca2dd29233725275bb12a4362b4d865a4b0d249b220212a58261b3::" providerId="AD" clId="Web-{D8649EEA-2AC7-BC77-D18D-5E2888CA36A1}" dt="2022-01-18T05:23:39.033" v="833" actId="14100"/>
          <ac:picMkLst>
            <pc:docMk/>
            <pc:sldMk cId="2816542110" sldId="315"/>
            <ac:picMk id="5" creationId="{FF7B4DCC-060C-4861-A5A9-A41349EE5D92}"/>
          </ac:picMkLst>
        </pc:picChg>
      </pc:sldChg>
      <pc:sldChg chg="delSp modSp new">
        <pc:chgData name="Guest User" userId="S::urn:spo:anon#32830445c2ca2dd29233725275bb12a4362b4d865a4b0d249b220212a58261b3::" providerId="AD" clId="Web-{D8649EEA-2AC7-BC77-D18D-5E2888CA36A1}" dt="2022-01-18T05:37:11.340" v="1131" actId="20577"/>
        <pc:sldMkLst>
          <pc:docMk/>
          <pc:sldMk cId="3583363795" sldId="317"/>
        </pc:sldMkLst>
        <pc:spChg chg="del">
          <ac:chgData name="Guest User" userId="S::urn:spo:anon#32830445c2ca2dd29233725275bb12a4362b4d865a4b0d249b220212a58261b3::" providerId="AD" clId="Web-{D8649EEA-2AC7-BC77-D18D-5E2888CA36A1}" dt="2022-01-18T04:22:23.607" v="372"/>
          <ac:spMkLst>
            <pc:docMk/>
            <pc:sldMk cId="3583363795" sldId="317"/>
            <ac:spMk id="2" creationId="{517B0801-E6C0-423F-A47F-D4DAC917BB36}"/>
          </ac:spMkLst>
        </pc:spChg>
        <pc:spChg chg="mod">
          <ac:chgData name="Guest User" userId="S::urn:spo:anon#32830445c2ca2dd29233725275bb12a4362b4d865a4b0d249b220212a58261b3::" providerId="AD" clId="Web-{D8649EEA-2AC7-BC77-D18D-5E2888CA36A1}" dt="2022-01-18T05:37:11.340" v="1131" actId="20577"/>
          <ac:spMkLst>
            <pc:docMk/>
            <pc:sldMk cId="3583363795" sldId="317"/>
            <ac:spMk id="3" creationId="{F06E45DE-1651-4049-A7B7-D31205D967A9}"/>
          </ac:spMkLst>
        </pc:spChg>
      </pc:sldChg>
      <pc:sldChg chg="modSp">
        <pc:chgData name="Guest User" userId="S::urn:spo:anon#32830445c2ca2dd29233725275bb12a4362b4d865a4b0d249b220212a58261b3::" providerId="AD" clId="Web-{D8649EEA-2AC7-BC77-D18D-5E2888CA36A1}" dt="2022-01-18T05:50:58.209" v="1193" actId="14100"/>
        <pc:sldMkLst>
          <pc:docMk/>
          <pc:sldMk cId="2172349884" sldId="318"/>
        </pc:sldMkLst>
        <pc:picChg chg="mod">
          <ac:chgData name="Guest User" userId="S::urn:spo:anon#32830445c2ca2dd29233725275bb12a4362b4d865a4b0d249b220212a58261b3::" providerId="AD" clId="Web-{D8649EEA-2AC7-BC77-D18D-5E2888CA36A1}" dt="2022-01-18T05:50:58.209" v="1193" actId="14100"/>
          <ac:picMkLst>
            <pc:docMk/>
            <pc:sldMk cId="2172349884" sldId="318"/>
            <ac:picMk id="5" creationId="{7765889F-FD56-4335-A8CB-AF4440FF0C3A}"/>
          </ac:picMkLst>
        </pc:picChg>
      </pc:sldChg>
      <pc:sldChg chg="modSp">
        <pc:chgData name="Guest User" userId="S::urn:spo:anon#32830445c2ca2dd29233725275bb12a4362b4d865a4b0d249b220212a58261b3::" providerId="AD" clId="Web-{D8649EEA-2AC7-BC77-D18D-5E2888CA36A1}" dt="2022-01-18T05:52:04.225" v="1203" actId="1076"/>
        <pc:sldMkLst>
          <pc:docMk/>
          <pc:sldMk cId="3762697267" sldId="326"/>
        </pc:sldMkLst>
        <pc:picChg chg="mod modCrop">
          <ac:chgData name="Guest User" userId="S::urn:spo:anon#32830445c2ca2dd29233725275bb12a4362b4d865a4b0d249b220212a58261b3::" providerId="AD" clId="Web-{D8649EEA-2AC7-BC77-D18D-5E2888CA36A1}" dt="2022-01-18T05:51:35.334" v="1198"/>
          <ac:picMkLst>
            <pc:docMk/>
            <pc:sldMk cId="3762697267" sldId="326"/>
            <ac:picMk id="7" creationId="{865ED9F4-B7A9-44D0-98DB-B8E626A02096}"/>
          </ac:picMkLst>
        </pc:picChg>
        <pc:picChg chg="mod">
          <ac:chgData name="Guest User" userId="S::urn:spo:anon#32830445c2ca2dd29233725275bb12a4362b4d865a4b0d249b220212a58261b3::" providerId="AD" clId="Web-{D8649EEA-2AC7-BC77-D18D-5E2888CA36A1}" dt="2022-01-18T05:52:01.475" v="1202" actId="1076"/>
          <ac:picMkLst>
            <pc:docMk/>
            <pc:sldMk cId="3762697267" sldId="326"/>
            <ac:picMk id="8" creationId="{BE35C8B1-F17E-493E-A79D-E5B177DC93DA}"/>
          </ac:picMkLst>
        </pc:picChg>
        <pc:picChg chg="mod">
          <ac:chgData name="Guest User" userId="S::urn:spo:anon#32830445c2ca2dd29233725275bb12a4362b4d865a4b0d249b220212a58261b3::" providerId="AD" clId="Web-{D8649EEA-2AC7-BC77-D18D-5E2888CA36A1}" dt="2022-01-18T05:52:04.225" v="1203" actId="1076"/>
          <ac:picMkLst>
            <pc:docMk/>
            <pc:sldMk cId="3762697267" sldId="326"/>
            <ac:picMk id="9" creationId="{D0C72FD6-C03F-41C6-ACDE-DF4DFC8072AA}"/>
          </ac:picMkLst>
        </pc:picChg>
        <pc:picChg chg="mod modCrop">
          <ac:chgData name="Guest User" userId="S::urn:spo:anon#32830445c2ca2dd29233725275bb12a4362b4d865a4b0d249b220212a58261b3::" providerId="AD" clId="Web-{D8649EEA-2AC7-BC77-D18D-5E2888CA36A1}" dt="2022-01-18T05:51:58.741" v="1201" actId="1076"/>
          <ac:picMkLst>
            <pc:docMk/>
            <pc:sldMk cId="3762697267" sldId="326"/>
            <ac:picMk id="10" creationId="{C3FCF392-8440-49A7-B99A-493B613DE588}"/>
          </ac:picMkLst>
        </pc:picChg>
      </pc:sldChg>
      <pc:sldChg chg="addSp delSp modSp new">
        <pc:chgData name="Guest User" userId="S::urn:spo:anon#32830445c2ca2dd29233725275bb12a4362b4d865a4b0d249b220212a58261b3::" providerId="AD" clId="Web-{D8649EEA-2AC7-BC77-D18D-5E2888CA36A1}" dt="2022-01-18T05:41:51.968" v="1169" actId="20577"/>
        <pc:sldMkLst>
          <pc:docMk/>
          <pc:sldMk cId="3794723744" sldId="328"/>
        </pc:sldMkLst>
        <pc:spChg chg="add del mod">
          <ac:chgData name="Guest User" userId="S::urn:spo:anon#32830445c2ca2dd29233725275bb12a4362b4d865a4b0d249b220212a58261b3::" providerId="AD" clId="Web-{D8649EEA-2AC7-BC77-D18D-5E2888CA36A1}" dt="2022-01-18T05:41:51.968" v="1169" actId="20577"/>
          <ac:spMkLst>
            <pc:docMk/>
            <pc:sldMk cId="3794723744" sldId="328"/>
            <ac:spMk id="2" creationId="{1DFB4EDF-D512-437A-84BC-1B627641B2EB}"/>
          </ac:spMkLst>
        </pc:spChg>
        <pc:spChg chg="add del">
          <ac:chgData name="Guest User" userId="S::urn:spo:anon#32830445c2ca2dd29233725275bb12a4362b4d865a4b0d249b220212a58261b3::" providerId="AD" clId="Web-{D8649EEA-2AC7-BC77-D18D-5E2888CA36A1}" dt="2022-01-18T05:41:25.186" v="1143"/>
          <ac:spMkLst>
            <pc:docMk/>
            <pc:sldMk cId="3794723744" sldId="328"/>
            <ac:spMk id="3" creationId="{E87C372C-F94D-4120-91D0-D3B6F03B2FC7}"/>
          </ac:spMkLst>
        </pc:spChg>
        <pc:picChg chg="add del mod">
          <ac:chgData name="Guest User" userId="S::urn:spo:anon#32830445c2ca2dd29233725275bb12a4362b4d865a4b0d249b220212a58261b3::" providerId="AD" clId="Web-{D8649EEA-2AC7-BC77-D18D-5E2888CA36A1}" dt="2022-01-18T05:41:19.311" v="1140"/>
          <ac:picMkLst>
            <pc:docMk/>
            <pc:sldMk cId="3794723744" sldId="328"/>
            <ac:picMk id="5" creationId="{93314FA2-4E0B-48FE-95C4-DE02A0F88985}"/>
          </ac:picMkLst>
        </pc:picChg>
        <pc:picChg chg="add mod">
          <ac:chgData name="Guest User" userId="S::urn:spo:anon#32830445c2ca2dd29233725275bb12a4362b4d865a4b0d249b220212a58261b3::" providerId="AD" clId="Web-{D8649EEA-2AC7-BC77-D18D-5E2888CA36A1}" dt="2022-01-18T05:41:40.827" v="1149" actId="1076"/>
          <ac:picMkLst>
            <pc:docMk/>
            <pc:sldMk cId="3794723744" sldId="328"/>
            <ac:picMk id="6" creationId="{E6CE6912-FEEA-4D48-A0C7-3A1AD8B505FB}"/>
          </ac:picMkLst>
        </pc:picChg>
      </pc:sldChg>
      <pc:sldChg chg="modSp new ord">
        <pc:chgData name="Guest User" userId="S::urn:spo:anon#32830445c2ca2dd29233725275bb12a4362b4d865a4b0d249b220212a58261b3::" providerId="AD" clId="Web-{D8649EEA-2AC7-BC77-D18D-5E2888CA36A1}" dt="2022-01-18T05:34:05.009" v="943" actId="20577"/>
        <pc:sldMkLst>
          <pc:docMk/>
          <pc:sldMk cId="2075293582" sldId="330"/>
        </pc:sldMkLst>
        <pc:spChg chg="mod">
          <ac:chgData name="Guest User" userId="S::urn:spo:anon#32830445c2ca2dd29233725275bb12a4362b4d865a4b0d249b220212a58261b3::" providerId="AD" clId="Web-{D8649EEA-2AC7-BC77-D18D-5E2888CA36A1}" dt="2022-01-18T05:32:24.758" v="847" actId="20577"/>
          <ac:spMkLst>
            <pc:docMk/>
            <pc:sldMk cId="2075293582" sldId="330"/>
            <ac:spMk id="2" creationId="{F521961E-BB44-439A-B5A0-A9F62E602536}"/>
          </ac:spMkLst>
        </pc:spChg>
        <pc:spChg chg="mod">
          <ac:chgData name="Guest User" userId="S::urn:spo:anon#32830445c2ca2dd29233725275bb12a4362b4d865a4b0d249b220212a58261b3::" providerId="AD" clId="Web-{D8649EEA-2AC7-BC77-D18D-5E2888CA36A1}" dt="2022-01-18T05:34:05.009" v="943" actId="20577"/>
          <ac:spMkLst>
            <pc:docMk/>
            <pc:sldMk cId="2075293582" sldId="330"/>
            <ac:spMk id="3" creationId="{16FD02AD-D1D0-4F34-A65C-FB0E66C081BB}"/>
          </ac:spMkLst>
        </pc:spChg>
      </pc:sldChg>
      <pc:sldChg chg="modSp new">
        <pc:chgData name="Guest User" userId="S::urn:spo:anon#32830445c2ca2dd29233725275bb12a4362b4d865a4b0d249b220212a58261b3::" providerId="AD" clId="Web-{D8649EEA-2AC7-BC77-D18D-5E2888CA36A1}" dt="2022-01-18T05:37:28.309" v="1132" actId="20577"/>
        <pc:sldMkLst>
          <pc:docMk/>
          <pc:sldMk cId="2355452993" sldId="331"/>
        </pc:sldMkLst>
        <pc:spChg chg="mod">
          <ac:chgData name="Guest User" userId="S::urn:spo:anon#32830445c2ca2dd29233725275bb12a4362b4d865a4b0d249b220212a58261b3::" providerId="AD" clId="Web-{D8649EEA-2AC7-BC77-D18D-5E2888CA36A1}" dt="2022-01-18T05:34:51.385" v="996" actId="20577"/>
          <ac:spMkLst>
            <pc:docMk/>
            <pc:sldMk cId="2355452993" sldId="331"/>
            <ac:spMk id="2" creationId="{BF65CBB5-B50F-4900-AC12-A99391AD538F}"/>
          </ac:spMkLst>
        </pc:spChg>
        <pc:spChg chg="mod">
          <ac:chgData name="Guest User" userId="S::urn:spo:anon#32830445c2ca2dd29233725275bb12a4362b4d865a4b0d249b220212a58261b3::" providerId="AD" clId="Web-{D8649EEA-2AC7-BC77-D18D-5E2888CA36A1}" dt="2022-01-18T05:37:28.309" v="1132" actId="20577"/>
          <ac:spMkLst>
            <pc:docMk/>
            <pc:sldMk cId="2355452993" sldId="331"/>
            <ac:spMk id="3" creationId="{79C3E2DD-81BB-49ED-876B-80359A8C3A17}"/>
          </ac:spMkLst>
        </pc:spChg>
      </pc:sldChg>
      <pc:sldChg chg="new del">
        <pc:chgData name="Guest User" userId="S::urn:spo:anon#32830445c2ca2dd29233725275bb12a4362b4d865a4b0d249b220212a58261b3::" providerId="AD" clId="Web-{D8649EEA-2AC7-BC77-D18D-5E2888CA36A1}" dt="2022-01-18T05:37:07.762" v="1130"/>
        <pc:sldMkLst>
          <pc:docMk/>
          <pc:sldMk cId="3419327028" sldId="332"/>
        </pc:sldMkLst>
      </pc:sldChg>
      <pc:sldChg chg="modSp">
        <pc:chgData name="Guest User" userId="S::urn:spo:anon#32830445c2ca2dd29233725275bb12a4362b4d865a4b0d249b220212a58261b3::" providerId="AD" clId="Web-{D8649EEA-2AC7-BC77-D18D-5E2888CA36A1}" dt="2022-01-18T05:56:27.931" v="1247" actId="20577"/>
        <pc:sldMkLst>
          <pc:docMk/>
          <pc:sldMk cId="895003242" sldId="333"/>
        </pc:sldMkLst>
        <pc:spChg chg="mod">
          <ac:chgData name="Guest User" userId="S::urn:spo:anon#32830445c2ca2dd29233725275bb12a4362b4d865a4b0d249b220212a58261b3::" providerId="AD" clId="Web-{D8649EEA-2AC7-BC77-D18D-5E2888CA36A1}" dt="2022-01-18T05:56:27.931" v="1247" actId="20577"/>
          <ac:spMkLst>
            <pc:docMk/>
            <pc:sldMk cId="895003242" sldId="333"/>
            <ac:spMk id="3" creationId="{B5E0B338-3628-4FF2-A155-CB059B35164E}"/>
          </ac:spMkLst>
        </pc:spChg>
      </pc:sldChg>
    </pc:docChg>
  </pc:docChgLst>
  <pc:docChgLst>
    <pc:chgData name="Menta Sai Akshay - [CB.EN.U4AIE20040]" userId="S::cb.en.u4aie20040@cb.students.amrita.edu::ba6ef436-a4e9-4d6f-a9ed-df71b79fab3c" providerId="AD" clId="Web-{4CD6ED61-1E06-18DE-5C57-914CB3B29696}"/>
    <pc:docChg chg="addSld delSld modSld">
      <pc:chgData name="Menta Sai Akshay - [CB.EN.U4AIE20040]" userId="S::cb.en.u4aie20040@cb.students.amrita.edu::ba6ef436-a4e9-4d6f-a9ed-df71b79fab3c" providerId="AD" clId="Web-{4CD6ED61-1E06-18DE-5C57-914CB3B29696}" dt="2022-01-18T06:24:58.313" v="254"/>
      <pc:docMkLst>
        <pc:docMk/>
      </pc:docMkLst>
      <pc:sldChg chg="addSp delSp modSp">
        <pc:chgData name="Menta Sai Akshay - [CB.EN.U4AIE20040]" userId="S::cb.en.u4aie20040@cb.students.amrita.edu::ba6ef436-a4e9-4d6f-a9ed-df71b79fab3c" providerId="AD" clId="Web-{4CD6ED61-1E06-18DE-5C57-914CB3B29696}" dt="2022-01-18T06:16:04.164" v="253" actId="20577"/>
        <pc:sldMkLst>
          <pc:docMk/>
          <pc:sldMk cId="0" sldId="256"/>
        </pc:sldMkLst>
        <pc:spChg chg="mod">
          <ac:chgData name="Menta Sai Akshay - [CB.EN.U4AIE20040]" userId="S::cb.en.u4aie20040@cb.students.amrita.edu::ba6ef436-a4e9-4d6f-a9ed-df71b79fab3c" providerId="AD" clId="Web-{4CD6ED61-1E06-18DE-5C57-914CB3B29696}" dt="2022-01-18T06:15:58.274" v="252" actId="20577"/>
          <ac:spMkLst>
            <pc:docMk/>
            <pc:sldMk cId="0" sldId="256"/>
            <ac:spMk id="2" creationId="{343C379D-8414-4D32-8054-E2B11E86A3FC}"/>
          </ac:spMkLst>
        </pc:spChg>
        <pc:spChg chg="add del">
          <ac:chgData name="Menta Sai Akshay - [CB.EN.U4AIE20040]" userId="S::cb.en.u4aie20040@cb.students.amrita.edu::ba6ef436-a4e9-4d6f-a9ed-df71b79fab3c" providerId="AD" clId="Web-{4CD6ED61-1E06-18DE-5C57-914CB3B29696}" dt="2022-01-18T04:17:13.956" v="6"/>
          <ac:spMkLst>
            <pc:docMk/>
            <pc:sldMk cId="0" sldId="256"/>
            <ac:spMk id="3" creationId="{568FD516-1827-4467-932F-2CF0BFE91F4B}"/>
          </ac:spMkLst>
        </pc:spChg>
        <pc:spChg chg="mod">
          <ac:chgData name="Menta Sai Akshay - [CB.EN.U4AIE20040]" userId="S::cb.en.u4aie20040@cb.students.amrita.edu::ba6ef436-a4e9-4d6f-a9ed-df71b79fab3c" providerId="AD" clId="Web-{4CD6ED61-1E06-18DE-5C57-914CB3B29696}" dt="2022-01-18T06:16:04.164" v="253" actId="20577"/>
          <ac:spMkLst>
            <pc:docMk/>
            <pc:sldMk cId="0" sldId="256"/>
            <ac:spMk id="4" creationId="{594DA7B1-B2A8-4EC1-B634-65C1154DD3D2}"/>
          </ac:spMkLst>
        </pc:spChg>
        <pc:spChg chg="add mod">
          <ac:chgData name="Menta Sai Akshay - [CB.EN.U4AIE20040]" userId="S::cb.en.u4aie20040@cb.students.amrita.edu::ba6ef436-a4e9-4d6f-a9ed-df71b79fab3c" providerId="AD" clId="Web-{4CD6ED61-1E06-18DE-5C57-914CB3B29696}" dt="2022-01-18T04:17:45.285" v="43" actId="1076"/>
          <ac:spMkLst>
            <pc:docMk/>
            <pc:sldMk cId="0" sldId="256"/>
            <ac:spMk id="6" creationId="{84588DB4-F3B4-47B0-85BB-B72E82E97C85}"/>
          </ac:spMkLst>
        </pc:spChg>
        <pc:spChg chg="add mod">
          <ac:chgData name="Menta Sai Akshay - [CB.EN.U4AIE20040]" userId="S::cb.en.u4aie20040@cb.students.amrita.edu::ba6ef436-a4e9-4d6f-a9ed-df71b79fab3c" providerId="AD" clId="Web-{4CD6ED61-1E06-18DE-5C57-914CB3B29696}" dt="2022-01-18T06:15:51.648" v="251" actId="20577"/>
          <ac:spMkLst>
            <pc:docMk/>
            <pc:sldMk cId="0" sldId="256"/>
            <ac:spMk id="8" creationId="{3EA7B9CE-F9D0-40B1-96C7-16ABB9E86446}"/>
          </ac:spMkLst>
        </pc:spChg>
      </pc:sldChg>
      <pc:sldChg chg="modSp">
        <pc:chgData name="Menta Sai Akshay - [CB.EN.U4AIE20040]" userId="S::cb.en.u4aie20040@cb.students.amrita.edu::ba6ef436-a4e9-4d6f-a9ed-df71b79fab3c" providerId="AD" clId="Web-{4CD6ED61-1E06-18DE-5C57-914CB3B29696}" dt="2022-01-18T04:33:56.144" v="53" actId="1076"/>
        <pc:sldMkLst>
          <pc:docMk/>
          <pc:sldMk cId="0" sldId="257"/>
        </pc:sldMkLst>
        <pc:spChg chg="mod">
          <ac:chgData name="Menta Sai Akshay - [CB.EN.U4AIE20040]" userId="S::cb.en.u4aie20040@cb.students.amrita.edu::ba6ef436-a4e9-4d6f-a9ed-df71b79fab3c" providerId="AD" clId="Web-{4CD6ED61-1E06-18DE-5C57-914CB3B29696}" dt="2022-01-18T04:33:56.144" v="53" actId="1076"/>
          <ac:spMkLst>
            <pc:docMk/>
            <pc:sldMk cId="0" sldId="257"/>
            <ac:spMk id="3" creationId="{B01C4A27-190F-4F05-9F82-ECFAC2A3786C}"/>
          </ac:spMkLst>
        </pc:spChg>
        <pc:spChg chg="mod">
          <ac:chgData name="Menta Sai Akshay - [CB.EN.U4AIE20040]" userId="S::cb.en.u4aie20040@cb.students.amrita.edu::ba6ef436-a4e9-4d6f-a9ed-df71b79fab3c" providerId="AD" clId="Web-{4CD6ED61-1E06-18DE-5C57-914CB3B29696}" dt="2022-01-18T04:33:40.254" v="51" actId="1076"/>
          <ac:spMkLst>
            <pc:docMk/>
            <pc:sldMk cId="0" sldId="257"/>
            <ac:spMk id="75" creationId="{00000000-0000-0000-0000-000000000000}"/>
          </ac:spMkLst>
        </pc:spChg>
      </pc:sldChg>
      <pc:sldChg chg="del">
        <pc:chgData name="Menta Sai Akshay - [CB.EN.U4AIE20040]" userId="S::cb.en.u4aie20040@cb.students.amrita.edu::ba6ef436-a4e9-4d6f-a9ed-df71b79fab3c" providerId="AD" clId="Web-{4CD6ED61-1E06-18DE-5C57-914CB3B29696}" dt="2022-01-18T06:24:58.313" v="254"/>
        <pc:sldMkLst>
          <pc:docMk/>
          <pc:sldMk cId="0" sldId="294"/>
        </pc:sldMkLst>
      </pc:sldChg>
      <pc:sldChg chg="addSp delSp modSp">
        <pc:chgData name="Menta Sai Akshay - [CB.EN.U4AIE20040]" userId="S::cb.en.u4aie20040@cb.students.amrita.edu::ba6ef436-a4e9-4d6f-a9ed-df71b79fab3c" providerId="AD" clId="Web-{4CD6ED61-1E06-18DE-5C57-914CB3B29696}" dt="2022-01-18T04:52:20.584" v="200" actId="1076"/>
        <pc:sldMkLst>
          <pc:docMk/>
          <pc:sldMk cId="3179882180" sldId="298"/>
        </pc:sldMkLst>
        <pc:graphicFrameChg chg="modGraphic">
          <ac:chgData name="Menta Sai Akshay - [CB.EN.U4AIE20040]" userId="S::cb.en.u4aie20040@cb.students.amrita.edu::ba6ef436-a4e9-4d6f-a9ed-df71b79fab3c" providerId="AD" clId="Web-{4CD6ED61-1E06-18DE-5C57-914CB3B29696}" dt="2022-01-18T04:51:37.849" v="191"/>
          <ac:graphicFrameMkLst>
            <pc:docMk/>
            <pc:sldMk cId="3179882180" sldId="298"/>
            <ac:graphicFrameMk id="5" creationId="{13BD16AF-66DF-46CA-81D7-83404D60881B}"/>
          </ac:graphicFrameMkLst>
        </pc:graphicFrameChg>
        <pc:picChg chg="add mod">
          <ac:chgData name="Menta Sai Akshay - [CB.EN.U4AIE20040]" userId="S::cb.en.u4aie20040@cb.students.amrita.edu::ba6ef436-a4e9-4d6f-a9ed-df71b79fab3c" providerId="AD" clId="Web-{4CD6ED61-1E06-18DE-5C57-914CB3B29696}" dt="2022-01-18T04:51:42.287" v="193" actId="14100"/>
          <ac:picMkLst>
            <pc:docMk/>
            <pc:sldMk cId="3179882180" sldId="298"/>
            <ac:picMk id="3" creationId="{8233FA8B-E3ED-4F2B-9885-1A73D18E4CEB}"/>
          </ac:picMkLst>
        </pc:picChg>
        <pc:picChg chg="add mod">
          <ac:chgData name="Menta Sai Akshay - [CB.EN.U4AIE20040]" userId="S::cb.en.u4aie20040@cb.students.amrita.edu::ba6ef436-a4e9-4d6f-a9ed-df71b79fab3c" providerId="AD" clId="Web-{4CD6ED61-1E06-18DE-5C57-914CB3B29696}" dt="2022-01-18T04:52:10.162" v="198" actId="1076"/>
          <ac:picMkLst>
            <pc:docMk/>
            <pc:sldMk cId="3179882180" sldId="298"/>
            <ac:picMk id="4" creationId="{89EF550A-441D-4305-BDF2-35CAD3AE2F89}"/>
          </ac:picMkLst>
        </pc:picChg>
        <pc:picChg chg="del">
          <ac:chgData name="Menta Sai Akshay - [CB.EN.U4AIE20040]" userId="S::cb.en.u4aie20040@cb.students.amrita.edu::ba6ef436-a4e9-4d6f-a9ed-df71b79fab3c" providerId="AD" clId="Web-{4CD6ED61-1E06-18DE-5C57-914CB3B29696}" dt="2022-01-18T04:50:53.005" v="187"/>
          <ac:picMkLst>
            <pc:docMk/>
            <pc:sldMk cId="3179882180" sldId="298"/>
            <ac:picMk id="6" creationId="{37B31C0B-9C69-40AD-937A-6CD262AF3B26}"/>
          </ac:picMkLst>
        </pc:picChg>
        <pc:picChg chg="del">
          <ac:chgData name="Menta Sai Akshay - [CB.EN.U4AIE20040]" userId="S::cb.en.u4aie20040@cb.students.amrita.edu::ba6ef436-a4e9-4d6f-a9ed-df71b79fab3c" providerId="AD" clId="Web-{4CD6ED61-1E06-18DE-5C57-914CB3B29696}" dt="2022-01-18T04:52:01.662" v="194"/>
          <ac:picMkLst>
            <pc:docMk/>
            <pc:sldMk cId="3179882180" sldId="298"/>
            <ac:picMk id="7" creationId="{8B97D8A6-71BD-48BC-B3B2-CC5173AC0DD3}"/>
          </ac:picMkLst>
        </pc:picChg>
        <pc:picChg chg="mod">
          <ac:chgData name="Menta Sai Akshay - [CB.EN.U4AIE20040]" userId="S::cb.en.u4aie20040@cb.students.amrita.edu::ba6ef436-a4e9-4d6f-a9ed-df71b79fab3c" providerId="AD" clId="Web-{4CD6ED61-1E06-18DE-5C57-914CB3B29696}" dt="2022-01-18T04:52:18.787" v="199" actId="1076"/>
          <ac:picMkLst>
            <pc:docMk/>
            <pc:sldMk cId="3179882180" sldId="298"/>
            <ac:picMk id="11" creationId="{C08436DA-5DA7-43B2-8CA8-7C3B6671B753}"/>
          </ac:picMkLst>
        </pc:picChg>
        <pc:picChg chg="mod">
          <ac:chgData name="Menta Sai Akshay - [CB.EN.U4AIE20040]" userId="S::cb.en.u4aie20040@cb.students.amrita.edu::ba6ef436-a4e9-4d6f-a9ed-df71b79fab3c" providerId="AD" clId="Web-{4CD6ED61-1E06-18DE-5C57-914CB3B29696}" dt="2022-01-18T04:52:20.584" v="200" actId="1076"/>
          <ac:picMkLst>
            <pc:docMk/>
            <pc:sldMk cId="3179882180" sldId="298"/>
            <ac:picMk id="13" creationId="{26F08678-0507-4E02-8E7D-B5CC632ABE06}"/>
          </ac:picMkLst>
        </pc:picChg>
      </pc:sldChg>
      <pc:sldChg chg="addSp delSp modSp new">
        <pc:chgData name="Menta Sai Akshay - [CB.EN.U4AIE20040]" userId="S::cb.en.u4aie20040@cb.students.amrita.edu::ba6ef436-a4e9-4d6f-a9ed-df71b79fab3c" providerId="AD" clId="Web-{4CD6ED61-1E06-18DE-5C57-914CB3B29696}" dt="2022-01-18T04:55:49.837" v="238" actId="1076"/>
        <pc:sldMkLst>
          <pc:docMk/>
          <pc:sldMk cId="1129939115" sldId="323"/>
        </pc:sldMkLst>
        <pc:spChg chg="mod">
          <ac:chgData name="Menta Sai Akshay - [CB.EN.U4AIE20040]" userId="S::cb.en.u4aie20040@cb.students.amrita.edu::ba6ef436-a4e9-4d6f-a9ed-df71b79fab3c" providerId="AD" clId="Web-{4CD6ED61-1E06-18DE-5C57-914CB3B29696}" dt="2022-01-18T04:55:49.837" v="238" actId="1076"/>
          <ac:spMkLst>
            <pc:docMk/>
            <pc:sldMk cId="1129939115" sldId="323"/>
            <ac:spMk id="2" creationId="{36F9D95D-87C6-4872-A43E-C5B6B170D116}"/>
          </ac:spMkLst>
        </pc:spChg>
        <pc:spChg chg="del">
          <ac:chgData name="Menta Sai Akshay - [CB.EN.U4AIE20040]" userId="S::cb.en.u4aie20040@cb.students.amrita.edu::ba6ef436-a4e9-4d6f-a9ed-df71b79fab3c" providerId="AD" clId="Web-{4CD6ED61-1E06-18DE-5C57-914CB3B29696}" dt="2022-01-18T04:46:21.032" v="73"/>
          <ac:spMkLst>
            <pc:docMk/>
            <pc:sldMk cId="1129939115" sldId="323"/>
            <ac:spMk id="3" creationId="{CDE7C42B-AE78-4565-9DD6-40AA27260BC5}"/>
          </ac:spMkLst>
        </pc:spChg>
        <pc:spChg chg="add mod">
          <ac:chgData name="Menta Sai Akshay - [CB.EN.U4AIE20040]" userId="S::cb.en.u4aie20040@cb.students.amrita.edu::ba6ef436-a4e9-4d6f-a9ed-df71b79fab3c" providerId="AD" clId="Web-{4CD6ED61-1E06-18DE-5C57-914CB3B29696}" dt="2022-01-18T04:55:20.071" v="234" actId="1076"/>
          <ac:spMkLst>
            <pc:docMk/>
            <pc:sldMk cId="1129939115" sldId="323"/>
            <ac:spMk id="4" creationId="{B87EBFCC-4ED4-43FD-804B-61124C645BA6}"/>
          </ac:spMkLst>
        </pc:spChg>
        <pc:spChg chg="add mod">
          <ac:chgData name="Menta Sai Akshay - [CB.EN.U4AIE20040]" userId="S::cb.en.u4aie20040@cb.students.amrita.edu::ba6ef436-a4e9-4d6f-a9ed-df71b79fab3c" providerId="AD" clId="Web-{4CD6ED61-1E06-18DE-5C57-914CB3B29696}" dt="2022-01-18T04:55:13.884" v="231" actId="1076"/>
          <ac:spMkLst>
            <pc:docMk/>
            <pc:sldMk cId="1129939115" sldId="323"/>
            <ac:spMk id="5" creationId="{C5C774A9-74B5-4A4F-9BC6-858A682C7D72}"/>
          </ac:spMkLst>
        </pc:spChg>
        <pc:spChg chg="add mod">
          <ac:chgData name="Menta Sai Akshay - [CB.EN.U4AIE20040]" userId="S::cb.en.u4aie20040@cb.students.amrita.edu::ba6ef436-a4e9-4d6f-a9ed-df71b79fab3c" providerId="AD" clId="Web-{4CD6ED61-1E06-18DE-5C57-914CB3B29696}" dt="2022-01-18T04:55:17.540" v="233" actId="1076"/>
          <ac:spMkLst>
            <pc:docMk/>
            <pc:sldMk cId="1129939115" sldId="323"/>
            <ac:spMk id="6" creationId="{95FF8C7E-F110-421E-A8CA-852C35A52A09}"/>
          </ac:spMkLst>
        </pc:spChg>
        <pc:spChg chg="add mod">
          <ac:chgData name="Menta Sai Akshay - [CB.EN.U4AIE20040]" userId="S::cb.en.u4aie20040@cb.students.amrita.edu::ba6ef436-a4e9-4d6f-a9ed-df71b79fab3c" providerId="AD" clId="Web-{4CD6ED61-1E06-18DE-5C57-914CB3B29696}" dt="2022-01-18T04:55:23.009" v="235" actId="1076"/>
          <ac:spMkLst>
            <pc:docMk/>
            <pc:sldMk cId="1129939115" sldId="323"/>
            <ac:spMk id="7" creationId="{3C9E4EFC-B739-44D6-9156-4097EF7FDD98}"/>
          </ac:spMkLst>
        </pc:spChg>
        <pc:spChg chg="add mod">
          <ac:chgData name="Menta Sai Akshay - [CB.EN.U4AIE20040]" userId="S::cb.en.u4aie20040@cb.students.amrita.edu::ba6ef436-a4e9-4d6f-a9ed-df71b79fab3c" providerId="AD" clId="Web-{4CD6ED61-1E06-18DE-5C57-914CB3B29696}" dt="2022-01-18T04:55:25.681" v="236" actId="1076"/>
          <ac:spMkLst>
            <pc:docMk/>
            <pc:sldMk cId="1129939115" sldId="323"/>
            <ac:spMk id="8" creationId="{0D45246B-6352-4D7A-88DE-C655697397B0}"/>
          </ac:spMkLst>
        </pc:spChg>
        <pc:spChg chg="add mod">
          <ac:chgData name="Menta Sai Akshay - [CB.EN.U4AIE20040]" userId="S::cb.en.u4aie20040@cb.students.amrita.edu::ba6ef436-a4e9-4d6f-a9ed-df71b79fab3c" providerId="AD" clId="Web-{4CD6ED61-1E06-18DE-5C57-914CB3B29696}" dt="2022-01-18T04:55:15.806" v="232" actId="1076"/>
          <ac:spMkLst>
            <pc:docMk/>
            <pc:sldMk cId="1129939115" sldId="323"/>
            <ac:spMk id="9" creationId="{DC2BD906-5440-48E0-907D-6642D7951FE8}"/>
          </ac:spMkLst>
        </pc:spChg>
      </pc:sldChg>
      <pc:sldChg chg="addSp delSp modSp">
        <pc:chgData name="Menta Sai Akshay - [CB.EN.U4AIE20040]" userId="S::cb.en.u4aie20040@cb.students.amrita.edu::ba6ef436-a4e9-4d6f-a9ed-df71b79fab3c" providerId="AD" clId="Web-{4CD6ED61-1E06-18DE-5C57-914CB3B29696}" dt="2022-01-18T05:17:38.249" v="250" actId="1076"/>
        <pc:sldMkLst>
          <pc:docMk/>
          <pc:sldMk cId="3762697267" sldId="326"/>
        </pc:sldMkLst>
        <pc:picChg chg="del">
          <ac:chgData name="Menta Sai Akshay - [CB.EN.U4AIE20040]" userId="S::cb.en.u4aie20040@cb.students.amrita.edu::ba6ef436-a4e9-4d6f-a9ed-df71b79fab3c" providerId="AD" clId="Web-{4CD6ED61-1E06-18DE-5C57-914CB3B29696}" dt="2022-01-18T05:17:25.796" v="248"/>
          <ac:picMkLst>
            <pc:docMk/>
            <pc:sldMk cId="3762697267" sldId="326"/>
            <ac:picMk id="5" creationId="{0CBCC370-F646-4802-A178-70E7AA39645A}"/>
          </ac:picMkLst>
        </pc:picChg>
        <pc:picChg chg="del">
          <ac:chgData name="Menta Sai Akshay - [CB.EN.U4AIE20040]" userId="S::cb.en.u4aie20040@cb.students.amrita.edu::ba6ef436-a4e9-4d6f-a9ed-df71b79fab3c" providerId="AD" clId="Web-{4CD6ED61-1E06-18DE-5C57-914CB3B29696}" dt="2022-01-18T05:05:31.253" v="239"/>
          <ac:picMkLst>
            <pc:docMk/>
            <pc:sldMk cId="3762697267" sldId="326"/>
            <ac:picMk id="6" creationId="{EC7BC6DD-68AB-4A90-A57E-25739621C3B7}"/>
          </ac:picMkLst>
        </pc:picChg>
        <pc:picChg chg="add mod">
          <ac:chgData name="Menta Sai Akshay - [CB.EN.U4AIE20040]" userId="S::cb.en.u4aie20040@cb.students.amrita.edu::ba6ef436-a4e9-4d6f-a9ed-df71b79fab3c" providerId="AD" clId="Web-{4CD6ED61-1E06-18DE-5C57-914CB3B29696}" dt="2022-01-18T05:05:44.535" v="246" actId="1076"/>
          <ac:picMkLst>
            <pc:docMk/>
            <pc:sldMk cId="3762697267" sldId="326"/>
            <ac:picMk id="7" creationId="{865ED9F4-B7A9-44D0-98DB-B8E626A02096}"/>
          </ac:picMkLst>
        </pc:picChg>
        <pc:picChg chg="add mod">
          <ac:chgData name="Menta Sai Akshay - [CB.EN.U4AIE20040]" userId="S::cb.en.u4aie20040@cb.students.amrita.edu::ba6ef436-a4e9-4d6f-a9ed-df71b79fab3c" providerId="AD" clId="Web-{4CD6ED61-1E06-18DE-5C57-914CB3B29696}" dt="2022-01-18T05:17:38.249" v="250" actId="1076"/>
          <ac:picMkLst>
            <pc:docMk/>
            <pc:sldMk cId="3762697267" sldId="326"/>
            <ac:picMk id="11" creationId="{393A6095-1152-476C-AA60-CD24AE1A450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51679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8523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3884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mplete pattern">
  <p:cSld name="BLANK_1">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l="19" r="19"/>
          <a:stretch/>
        </p:blipFill>
        <p:spPr>
          <a:xfrm rot="10800000" flipH="1">
            <a:off x="5952" y="0"/>
            <a:ext cx="9140602" cy="5143500"/>
          </a:xfrm>
          <a:prstGeom prst="rect">
            <a:avLst/>
          </a:prstGeom>
          <a:noFill/>
          <a:ln>
            <a:noFill/>
          </a:ln>
        </p:spPr>
      </p:pic>
      <p:sp>
        <p:nvSpPr>
          <p:cNvPr id="31" name="Google Shape;31;p4"/>
          <p:cNvSpPr txBox="1">
            <a:spLocks noGrp="1"/>
          </p:cNvSpPr>
          <p:nvPr>
            <p:ph type="body" idx="1"/>
          </p:nvPr>
        </p:nvSpPr>
        <p:spPr>
          <a:xfrm>
            <a:off x="1215300" y="1723650"/>
            <a:ext cx="6713400" cy="819900"/>
          </a:xfrm>
          <a:prstGeom prst="rect">
            <a:avLst/>
          </a:prstGeom>
        </p:spPr>
        <p:txBody>
          <a:bodyPr spcFirstLastPara="1" wrap="square" lIns="91425" tIns="91425" rIns="91425" bIns="91425" anchor="t" anchorCtr="0">
            <a:noAutofit/>
          </a:bodyPr>
          <a:lstStyle>
            <a:lvl1pPr marL="457200" lvl="0" indent="-457200" algn="ctr" rtl="0">
              <a:spcBef>
                <a:spcPts val="600"/>
              </a:spcBef>
              <a:spcAft>
                <a:spcPts val="0"/>
              </a:spcAft>
              <a:buClr>
                <a:schemeClr val="dk1"/>
              </a:buClr>
              <a:buSzPts val="3600"/>
              <a:buChar char="◎"/>
              <a:defRPr sz="3600" i="1"/>
            </a:lvl1pPr>
            <a:lvl2pPr marL="914400" lvl="1" indent="-457200" algn="ctr" rtl="0">
              <a:spcBef>
                <a:spcPts val="0"/>
              </a:spcBef>
              <a:spcAft>
                <a:spcPts val="0"/>
              </a:spcAft>
              <a:buClr>
                <a:schemeClr val="dk1"/>
              </a:buClr>
              <a:buSzPts val="3600"/>
              <a:buChar char="○"/>
              <a:defRPr sz="3600" i="1"/>
            </a:lvl2pPr>
            <a:lvl3pPr marL="1371600" lvl="2" indent="-457200" algn="ctr" rtl="0">
              <a:spcBef>
                <a:spcPts val="0"/>
              </a:spcBef>
              <a:spcAft>
                <a:spcPts val="0"/>
              </a:spcAft>
              <a:buClr>
                <a:schemeClr val="dk1"/>
              </a:buClr>
              <a:buSzPts val="3600"/>
              <a:buChar char="◉"/>
              <a:defRPr sz="3600" i="1"/>
            </a:lvl3pPr>
            <a:lvl4pPr marL="1828800" lvl="3" indent="-457200" algn="ctr" rtl="0">
              <a:spcBef>
                <a:spcPts val="0"/>
              </a:spcBef>
              <a:spcAft>
                <a:spcPts val="0"/>
              </a:spcAft>
              <a:buSzPts val="3600"/>
              <a:buChar char="●"/>
              <a:defRPr sz="3600" i="1"/>
            </a:lvl4pPr>
            <a:lvl5pPr marL="2286000" lvl="4" indent="-457200" algn="ctr" rtl="0">
              <a:spcBef>
                <a:spcPts val="0"/>
              </a:spcBef>
              <a:spcAft>
                <a:spcPts val="0"/>
              </a:spcAft>
              <a:buSzPts val="3600"/>
              <a:buChar char="○"/>
              <a:defRPr sz="3600" i="1"/>
            </a:lvl5pPr>
            <a:lvl6pPr marL="2743200" lvl="5" indent="-457200" algn="ctr" rtl="0">
              <a:spcBef>
                <a:spcPts val="0"/>
              </a:spcBef>
              <a:spcAft>
                <a:spcPts val="0"/>
              </a:spcAft>
              <a:buSzPts val="3600"/>
              <a:buChar char="■"/>
              <a:defRPr sz="3600" i="1"/>
            </a:lvl6pPr>
            <a:lvl7pPr marL="3200400" lvl="6" indent="-457200" algn="ctr" rtl="0">
              <a:spcBef>
                <a:spcPts val="0"/>
              </a:spcBef>
              <a:spcAft>
                <a:spcPts val="0"/>
              </a:spcAft>
              <a:buSzPts val="3600"/>
              <a:buChar char="●"/>
              <a:defRPr sz="3600" i="1"/>
            </a:lvl7pPr>
            <a:lvl8pPr marL="3657600" lvl="7" indent="-457200" algn="ctr" rtl="0">
              <a:spcBef>
                <a:spcPts val="0"/>
              </a:spcBef>
              <a:spcAft>
                <a:spcPts val="0"/>
              </a:spcAft>
              <a:buSzPts val="3600"/>
              <a:buChar char="○"/>
              <a:defRPr sz="3600" i="1"/>
            </a:lvl8pPr>
            <a:lvl9pPr marL="4114800" lvl="8" indent="-457200" algn="ctr">
              <a:spcBef>
                <a:spcPts val="0"/>
              </a:spcBef>
              <a:spcAft>
                <a:spcPts val="0"/>
              </a:spcAft>
              <a:buSzPts val="3600"/>
              <a:buChar char="■"/>
              <a:defRPr sz="3600" i="1"/>
            </a:lvl9pPr>
          </a:lstStyle>
          <a:p>
            <a:endParaRPr/>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chemeClr val="accent1"/>
                  </a:solidFill>
                  <a:latin typeface="Source Sans Pro"/>
                  <a:ea typeface="Source Sans Pro"/>
                  <a:cs typeface="Source Sans Pro"/>
                  <a:sym typeface="Source Sans Pro"/>
                </a:rPr>
                <a:t>“</a:t>
              </a:r>
              <a:endParaRPr sz="6000" b="1">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 name="Google Shape;36;p4"/>
          <p:cNvCxnSpPr>
            <a:endCxn id="34" idx="1"/>
          </p:cNvCxnSpPr>
          <p:nvPr/>
        </p:nvCxnSpPr>
        <p:spPr>
          <a:xfrm>
            <a:off x="3750511" y="390297"/>
            <a:ext cx="532200" cy="535500"/>
          </a:xfrm>
          <a:prstGeom prst="straightConnector1">
            <a:avLst/>
          </a:prstGeom>
          <a:noFill/>
          <a:ln w="9525" cap="flat" cmpd="sng">
            <a:solidFill>
              <a:srgbClr val="CFD8DC"/>
            </a:solidFill>
            <a:prstDash val="solid"/>
            <a:round/>
            <a:headEnd type="none" w="med" len="med"/>
            <a:tailEnd type="none" w="med" len="med"/>
          </a:ln>
        </p:spPr>
      </p:cxnSp>
      <p:cxnSp>
        <p:nvCxnSpPr>
          <p:cNvPr id="37" name="Google Shape;37;p4"/>
          <p:cNvCxnSpPr/>
          <p:nvPr/>
        </p:nvCxnSpPr>
        <p:spPr>
          <a:xfrm rot="10800000">
            <a:off x="4362902" y="436125"/>
            <a:ext cx="209100" cy="369600"/>
          </a:xfrm>
          <a:prstGeom prst="straightConnector1">
            <a:avLst/>
          </a:prstGeom>
          <a:noFill/>
          <a:ln w="9525" cap="flat" cmpd="sng">
            <a:solidFill>
              <a:srgbClr val="CFD8DC"/>
            </a:solidFill>
            <a:prstDash val="solid"/>
            <a:round/>
            <a:headEnd type="none" w="med" len="med"/>
            <a:tailEnd type="none" w="med" len="med"/>
          </a:ln>
        </p:spPr>
      </p:cxnSp>
      <p:cxnSp>
        <p:nvCxnSpPr>
          <p:cNvPr id="38" name="Google Shape;38;p4"/>
          <p:cNvCxnSpPr/>
          <p:nvPr/>
        </p:nvCxnSpPr>
        <p:spPr>
          <a:xfrm rot="10800000" flipH="1">
            <a:off x="4704510" y="351930"/>
            <a:ext cx="347100" cy="474600"/>
          </a:xfrm>
          <a:prstGeom prst="straightConnector1">
            <a:avLst/>
          </a:prstGeom>
          <a:noFill/>
          <a:ln w="9525" cap="flat" cmpd="sng">
            <a:solidFill>
              <a:srgbClr val="CFD8DC"/>
            </a:solidFill>
            <a:prstDash val="solid"/>
            <a:round/>
            <a:headEnd type="none" w="med" len="med"/>
            <a:tailEnd type="none" w="med" len="med"/>
          </a:ln>
        </p:spPr>
      </p:cxnSp>
      <p:sp>
        <p:nvSpPr>
          <p:cNvPr id="39" name="Google Shape;39;p4"/>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51" name="Google Shape;51;p7"/>
          <p:cNvSpPr txBox="1">
            <a:spLocks noGrp="1"/>
          </p:cNvSpPr>
          <p:nvPr>
            <p:ph type="body" idx="1"/>
          </p:nvPr>
        </p:nvSpPr>
        <p:spPr>
          <a:xfrm>
            <a:off x="786150"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2" name="Google Shape;52;p7"/>
          <p:cNvSpPr txBox="1">
            <a:spLocks noGrp="1"/>
          </p:cNvSpPr>
          <p:nvPr>
            <p:ph type="body" idx="2"/>
          </p:nvPr>
        </p:nvSpPr>
        <p:spPr>
          <a:xfrm>
            <a:off x="3329992"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3" name="Google Shape;53;p7"/>
          <p:cNvSpPr txBox="1">
            <a:spLocks noGrp="1"/>
          </p:cNvSpPr>
          <p:nvPr>
            <p:ph type="body" idx="3"/>
          </p:nvPr>
        </p:nvSpPr>
        <p:spPr>
          <a:xfrm>
            <a:off x="5873834"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4" name="Google Shape;54;p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58"/>
        <p:cNvGrpSpPr/>
        <p:nvPr/>
      </p:nvGrpSpPr>
      <p:grpSpPr>
        <a:xfrm>
          <a:off x="0" y="0"/>
          <a:ext cx="0" cy="0"/>
          <a:chOff x="0" y="0"/>
          <a:chExt cx="0" cy="0"/>
        </a:xfrm>
      </p:grpSpPr>
      <p:sp>
        <p:nvSpPr>
          <p:cNvPr id="59" name="Google Shape;59;p9"/>
          <p:cNvSpPr txBox="1">
            <a:spLocks noGrp="1"/>
          </p:cNvSpPr>
          <p:nvPr>
            <p:ph type="body" idx="1"/>
          </p:nvPr>
        </p:nvSpPr>
        <p:spPr>
          <a:xfrm>
            <a:off x="457200" y="4055343"/>
            <a:ext cx="8229600" cy="3687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800"/>
              <a:buNone/>
              <a:defRPr sz="1800"/>
            </a:lvl1pPr>
          </a:lstStyle>
          <a:p>
            <a:endParaRPr/>
          </a:p>
        </p:txBody>
      </p:sp>
      <p:sp>
        <p:nvSpPr>
          <p:cNvPr id="60" name="Google Shape;60;p9"/>
          <p:cNvSpPr txBox="1">
            <a:spLocks noGrp="1"/>
          </p:cNvSpPr>
          <p:nvPr>
            <p:ph type="sldNum" idx="12"/>
          </p:nvPr>
        </p:nvSpPr>
        <p:spPr>
          <a:xfrm>
            <a:off x="-92" y="4749844"/>
            <a:ext cx="91440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4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hyperlink" Target="https://www.researchgate.net/publication/4030193_Comparison_of_L1_and_L2_Support_Vector_Machines" TargetMode="External"/><Relationship Id="rId2" Type="http://schemas.openxmlformats.org/officeDocument/2006/relationships/hyperlink" Target="https://www.researchgate.net/publication/220578095_Least_Squares_Support_Vector_Machine_Classifiers" TargetMode="External"/><Relationship Id="rId1" Type="http://schemas.openxmlformats.org/officeDocument/2006/relationships/slideLayout" Target="../slideLayouts/slideLayout9.xml"/><Relationship Id="rId4" Type="http://schemas.openxmlformats.org/officeDocument/2006/relationships/hyperlink" Target="https://www.researchgate.net/publication/222420760_Text_classification_A_least_square_support_vector_machine_approach" TargetMode="Externa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2" name="Google Shape;85;p14">
            <a:extLst>
              <a:ext uri="{FF2B5EF4-FFF2-40B4-BE49-F238E27FC236}">
                <a16:creationId xmlns:a16="http://schemas.microsoft.com/office/drawing/2014/main" id="{343C379D-8414-4D32-8054-E2B11E86A3FC}"/>
              </a:ext>
            </a:extLst>
          </p:cNvPr>
          <p:cNvSpPr txBox="1">
            <a:spLocks/>
          </p:cNvSpPr>
          <p:nvPr/>
        </p:nvSpPr>
        <p:spPr>
          <a:xfrm>
            <a:off x="1561602" y="3847055"/>
            <a:ext cx="2800693" cy="56278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b="1">
                <a:solidFill>
                  <a:schemeClr val="bg2"/>
                </a:solidFill>
                <a:latin typeface="Agency FB"/>
              </a:rPr>
              <a:t>Group 06</a:t>
            </a:r>
            <a:endParaRPr lang="en-US">
              <a:solidFill>
                <a:schemeClr val="bg2"/>
              </a:solidFill>
              <a:latin typeface="Agency FB"/>
            </a:endParaRPr>
          </a:p>
        </p:txBody>
      </p:sp>
      <p:sp>
        <p:nvSpPr>
          <p:cNvPr id="4" name="Title 3">
            <a:extLst>
              <a:ext uri="{FF2B5EF4-FFF2-40B4-BE49-F238E27FC236}">
                <a16:creationId xmlns:a16="http://schemas.microsoft.com/office/drawing/2014/main" id="{594DA7B1-B2A8-4EC1-B634-65C1154DD3D2}"/>
              </a:ext>
            </a:extLst>
          </p:cNvPr>
          <p:cNvSpPr>
            <a:spLocks noGrp="1"/>
          </p:cNvSpPr>
          <p:nvPr>
            <p:ph type="ctrTitle"/>
          </p:nvPr>
        </p:nvSpPr>
        <p:spPr>
          <a:xfrm>
            <a:off x="1504650" y="907225"/>
            <a:ext cx="4344360" cy="1159800"/>
          </a:xfrm>
          <a:noFill/>
        </p:spPr>
        <p:txBody>
          <a:bodyPr/>
          <a:lstStyle/>
          <a:p>
            <a:r>
              <a:rPr lang="en" sz="4000">
                <a:solidFill>
                  <a:schemeClr val="bg2"/>
                </a:solidFill>
              </a:rPr>
              <a:t>19MAT204</a:t>
            </a:r>
            <a:r>
              <a:rPr lang="en" sz="3200">
                <a:solidFill>
                  <a:schemeClr val="bg2"/>
                </a:solidFill>
              </a:rPr>
              <a:t> </a:t>
            </a:r>
          </a:p>
        </p:txBody>
      </p:sp>
      <p:sp>
        <p:nvSpPr>
          <p:cNvPr id="6" name="Title 3">
            <a:extLst>
              <a:ext uri="{FF2B5EF4-FFF2-40B4-BE49-F238E27FC236}">
                <a16:creationId xmlns:a16="http://schemas.microsoft.com/office/drawing/2014/main" id="{84588DB4-F3B4-47B0-85BB-B72E82E97C85}"/>
              </a:ext>
            </a:extLst>
          </p:cNvPr>
          <p:cNvSpPr txBox="1">
            <a:spLocks/>
          </p:cNvSpPr>
          <p:nvPr/>
        </p:nvSpPr>
        <p:spPr>
          <a:xfrm>
            <a:off x="1525061" y="1929520"/>
            <a:ext cx="6339114"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9pPr>
          </a:lstStyle>
          <a:p>
            <a:r>
              <a:rPr lang="en" sz="3200"/>
              <a:t>MATHEMATICS FOR INTELLIGENT SYSTEMS 3</a:t>
            </a:r>
          </a:p>
        </p:txBody>
      </p:sp>
      <p:sp>
        <p:nvSpPr>
          <p:cNvPr id="8" name="Title 3">
            <a:extLst>
              <a:ext uri="{FF2B5EF4-FFF2-40B4-BE49-F238E27FC236}">
                <a16:creationId xmlns:a16="http://schemas.microsoft.com/office/drawing/2014/main" id="{3EA7B9CE-F9D0-40B1-96C7-16ABB9E86446}"/>
              </a:ext>
            </a:extLst>
          </p:cNvPr>
          <p:cNvSpPr txBox="1">
            <a:spLocks/>
          </p:cNvSpPr>
          <p:nvPr/>
        </p:nvSpPr>
        <p:spPr>
          <a:xfrm>
            <a:off x="1525842" y="3337480"/>
            <a:ext cx="2936021" cy="78730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9pPr>
          </a:lstStyle>
          <a:p>
            <a:r>
              <a:rPr lang="en" sz="3200">
                <a:solidFill>
                  <a:schemeClr val="bg2"/>
                </a:solidFill>
              </a:rPr>
              <a:t>PROJECT</a:t>
            </a:r>
          </a:p>
        </p:txBody>
      </p:sp>
      <p:sp>
        <p:nvSpPr>
          <p:cNvPr id="5" name="Rectangle 4">
            <a:extLst>
              <a:ext uri="{FF2B5EF4-FFF2-40B4-BE49-F238E27FC236}">
                <a16:creationId xmlns:a16="http://schemas.microsoft.com/office/drawing/2014/main" id="{AB22143F-11BF-494F-BE48-6C67A3BA0DEF}"/>
              </a:ext>
            </a:extLst>
          </p:cNvPr>
          <p:cNvSpPr/>
          <p:nvPr/>
        </p:nvSpPr>
        <p:spPr>
          <a:xfrm>
            <a:off x="1599178" y="3257549"/>
            <a:ext cx="3592285" cy="91848"/>
          </a:xfrm>
          <a:prstGeom prst="rect">
            <a:avLst/>
          </a:prstGeom>
          <a:solidFill>
            <a:srgbClr val="D2E9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5E16DCF-18E4-4C60-ACC0-A60B83C70E4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z="1600">
                <a:solidFill>
                  <a:srgbClr val="485D68"/>
                </a:solidFill>
                <a:latin typeface="Bahnschrift Condensed"/>
              </a:rPr>
              <a:t>10</a:t>
            </a:fld>
            <a:endParaRPr lang="en" sz="1600">
              <a:solidFill>
                <a:srgbClr val="485D68"/>
              </a:solidFill>
              <a:latin typeface="Bahnschrift Condensed"/>
            </a:endParaRPr>
          </a:p>
        </p:txBody>
      </p:sp>
      <p:sp>
        <p:nvSpPr>
          <p:cNvPr id="5" name="TextBox 4">
            <a:extLst>
              <a:ext uri="{FF2B5EF4-FFF2-40B4-BE49-F238E27FC236}">
                <a16:creationId xmlns:a16="http://schemas.microsoft.com/office/drawing/2014/main" id="{1576F7F9-1976-4059-B710-26CA33B68E31}"/>
              </a:ext>
            </a:extLst>
          </p:cNvPr>
          <p:cNvSpPr txBox="1"/>
          <p:nvPr/>
        </p:nvSpPr>
        <p:spPr>
          <a:xfrm>
            <a:off x="991757" y="1547676"/>
            <a:ext cx="813816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rgbClr val="485D68"/>
                </a:solidFill>
                <a:latin typeface="Bahnschrift Condensed"/>
              </a:rPr>
              <a:t>L2-SVMs use the square sum of the slack variables </a:t>
            </a:r>
            <a:r>
              <a:rPr lang="en-US" sz="1600" err="1">
                <a:solidFill>
                  <a:srgbClr val="485D68"/>
                </a:solidFill>
                <a:latin typeface="Bahnschrift Condensed"/>
              </a:rPr>
              <a:t>ξi</a:t>
            </a:r>
            <a:r>
              <a:rPr lang="en-US" sz="1600">
                <a:solidFill>
                  <a:srgbClr val="485D68"/>
                </a:solidFill>
                <a:latin typeface="Bahnschrift Condensed"/>
              </a:rPr>
              <a:t> in the objective function instead of the </a:t>
            </a:r>
            <a:endParaRPr lang="en-US"/>
          </a:p>
          <a:p>
            <a:r>
              <a:rPr lang="en-US" sz="1600">
                <a:solidFill>
                  <a:srgbClr val="485D68"/>
                </a:solidFill>
                <a:latin typeface="Bahnschrift Condensed"/>
              </a:rPr>
              <a:t>linear sum of the slack variables.</a:t>
            </a:r>
            <a:endParaRPr lang="en-US"/>
          </a:p>
        </p:txBody>
      </p:sp>
      <p:sp>
        <p:nvSpPr>
          <p:cNvPr id="6" name="TextBox 5">
            <a:extLst>
              <a:ext uri="{FF2B5EF4-FFF2-40B4-BE49-F238E27FC236}">
                <a16:creationId xmlns:a16="http://schemas.microsoft.com/office/drawing/2014/main" id="{306F81A6-88E3-47D8-9578-E8851BA48DE5}"/>
              </a:ext>
            </a:extLst>
          </p:cNvPr>
          <p:cNvSpPr txBox="1"/>
          <p:nvPr/>
        </p:nvSpPr>
        <p:spPr>
          <a:xfrm>
            <a:off x="1038973" y="2400300"/>
            <a:ext cx="402336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rgbClr val="485D68"/>
                </a:solidFill>
                <a:latin typeface="Bahnschrift Condensed"/>
              </a:rPr>
              <a:t>we consider optimization problem as</a:t>
            </a:r>
          </a:p>
        </p:txBody>
      </p:sp>
      <p:pic>
        <p:nvPicPr>
          <p:cNvPr id="7" name="Picture 7" descr="Text&#10;&#10;Description automatically generated">
            <a:extLst>
              <a:ext uri="{FF2B5EF4-FFF2-40B4-BE49-F238E27FC236}">
                <a16:creationId xmlns:a16="http://schemas.microsoft.com/office/drawing/2014/main" id="{A3F4C6F9-0E2A-41BA-9565-CE948876B83A}"/>
              </a:ext>
            </a:extLst>
          </p:cNvPr>
          <p:cNvPicPr>
            <a:picLocks noChangeAspect="1"/>
          </p:cNvPicPr>
          <p:nvPr/>
        </p:nvPicPr>
        <p:blipFill>
          <a:blip r:embed="rId2"/>
          <a:stretch>
            <a:fillRect/>
          </a:stretch>
        </p:blipFill>
        <p:spPr>
          <a:xfrm>
            <a:off x="3431041" y="2919505"/>
            <a:ext cx="2743200" cy="989463"/>
          </a:xfrm>
          <a:prstGeom prst="rect">
            <a:avLst/>
          </a:prstGeom>
        </p:spPr>
      </p:pic>
      <p:sp>
        <p:nvSpPr>
          <p:cNvPr id="11" name="Title 10">
            <a:extLst>
              <a:ext uri="{FF2B5EF4-FFF2-40B4-BE49-F238E27FC236}">
                <a16:creationId xmlns:a16="http://schemas.microsoft.com/office/drawing/2014/main" id="{04810B58-1DB6-4B05-B9F5-125746049B51}"/>
              </a:ext>
            </a:extLst>
          </p:cNvPr>
          <p:cNvSpPr>
            <a:spLocks noGrp="1"/>
          </p:cNvSpPr>
          <p:nvPr>
            <p:ph type="title"/>
          </p:nvPr>
        </p:nvSpPr>
        <p:spPr/>
        <p:txBody>
          <a:bodyPr/>
          <a:lstStyle/>
          <a:p>
            <a:r>
              <a:rPr lang="en-US" sz="3200" b="1"/>
              <a:t>L2</a:t>
            </a:r>
            <a:r>
              <a:rPr lang="en-US" b="1"/>
              <a:t> </a:t>
            </a:r>
            <a:r>
              <a:rPr lang="en-US" sz="3200" b="1"/>
              <a:t>SVM</a:t>
            </a:r>
          </a:p>
        </p:txBody>
      </p:sp>
    </p:spTree>
    <p:extLst>
      <p:ext uri="{BB962C8B-B14F-4D97-AF65-F5344CB8AC3E}">
        <p14:creationId xmlns:p14="http://schemas.microsoft.com/office/powerpoint/2010/main" val="4004791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EF36934-5934-45B4-AF3C-E19E83A825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11</a:t>
            </a:fld>
            <a:endParaRPr lang="en"/>
          </a:p>
        </p:txBody>
      </p:sp>
      <p:pic>
        <p:nvPicPr>
          <p:cNvPr id="5" name="Picture 4" descr="A picture containing text&#10;&#10;Description automatically generated">
            <a:extLst>
              <a:ext uri="{FF2B5EF4-FFF2-40B4-BE49-F238E27FC236}">
                <a16:creationId xmlns:a16="http://schemas.microsoft.com/office/drawing/2014/main" id="{F37E9544-EABA-4EF6-BDE6-F4CC03CA66D8}"/>
              </a:ext>
            </a:extLst>
          </p:cNvPr>
          <p:cNvPicPr>
            <a:picLocks noChangeAspect="1"/>
          </p:cNvPicPr>
          <p:nvPr/>
        </p:nvPicPr>
        <p:blipFill>
          <a:blip r:embed="rId2"/>
          <a:stretch>
            <a:fillRect/>
          </a:stretch>
        </p:blipFill>
        <p:spPr>
          <a:xfrm>
            <a:off x="1916702" y="2195885"/>
            <a:ext cx="3009900" cy="1654292"/>
          </a:xfrm>
          <a:prstGeom prst="rect">
            <a:avLst/>
          </a:prstGeom>
        </p:spPr>
      </p:pic>
      <p:sp>
        <p:nvSpPr>
          <p:cNvPr id="6" name="TextBox 2">
            <a:extLst>
              <a:ext uri="{FF2B5EF4-FFF2-40B4-BE49-F238E27FC236}">
                <a16:creationId xmlns:a16="http://schemas.microsoft.com/office/drawing/2014/main" id="{3E93BDD0-DB3F-4915-BA5E-CF8280FEC499}"/>
              </a:ext>
            </a:extLst>
          </p:cNvPr>
          <p:cNvSpPr txBox="1"/>
          <p:nvPr/>
        </p:nvSpPr>
        <p:spPr>
          <a:xfrm>
            <a:off x="5706904" y="2860970"/>
            <a:ext cx="2743200" cy="83099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a:solidFill>
                  <a:srgbClr val="485D68"/>
                </a:solidFill>
                <a:latin typeface="Bahnschrift Condensed"/>
              </a:rPr>
              <a:t>δij is Kronecker’s delta function, in which δij = 1 for</a:t>
            </a:r>
          </a:p>
          <a:p>
            <a:r>
              <a:rPr lang="en-US" sz="1600">
                <a:solidFill>
                  <a:srgbClr val="485D68"/>
                </a:solidFill>
                <a:latin typeface="Bahnschrift Condensed"/>
              </a:rPr>
              <a:t>i = j and 0, otherwise</a:t>
            </a:r>
          </a:p>
        </p:txBody>
      </p:sp>
      <p:sp>
        <p:nvSpPr>
          <p:cNvPr id="7" name="TextBox 1">
            <a:extLst>
              <a:ext uri="{FF2B5EF4-FFF2-40B4-BE49-F238E27FC236}">
                <a16:creationId xmlns:a16="http://schemas.microsoft.com/office/drawing/2014/main" id="{E3ACBDF5-1632-4F5D-AD81-F29A3D610908}"/>
              </a:ext>
            </a:extLst>
          </p:cNvPr>
          <p:cNvSpPr txBox="1"/>
          <p:nvPr/>
        </p:nvSpPr>
        <p:spPr>
          <a:xfrm>
            <a:off x="904739" y="1115854"/>
            <a:ext cx="7894320" cy="33855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a:solidFill>
                  <a:srgbClr val="485D68"/>
                </a:solidFill>
                <a:latin typeface="Bahnschrift Condensed"/>
              </a:rPr>
              <a:t>Introducing the Lagrange multipliers α</a:t>
            </a:r>
            <a:r>
              <a:rPr lang="en-US" sz="1600" err="1">
                <a:solidFill>
                  <a:srgbClr val="485D68"/>
                </a:solidFill>
                <a:latin typeface="Bahnschrift Condensed"/>
              </a:rPr>
              <a:t>i</a:t>
            </a:r>
            <a:r>
              <a:rPr lang="en-US" sz="1600">
                <a:solidFill>
                  <a:srgbClr val="485D68"/>
                </a:solidFill>
                <a:latin typeface="Bahnschrift Condensed"/>
              </a:rPr>
              <a:t>, we obtain the dual problem:</a:t>
            </a:r>
          </a:p>
        </p:txBody>
      </p:sp>
    </p:spTree>
    <p:extLst>
      <p:ext uri="{BB962C8B-B14F-4D97-AF65-F5344CB8AC3E}">
        <p14:creationId xmlns:p14="http://schemas.microsoft.com/office/powerpoint/2010/main" val="2655239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336570" y="163340"/>
            <a:ext cx="7571700" cy="702600"/>
          </a:xfrm>
          <a:prstGeom prst="rect">
            <a:avLst/>
          </a:prstGeom>
        </p:spPr>
        <p:txBody>
          <a:bodyPr spcFirstLastPara="1" wrap="square" lIns="91425" tIns="91425" rIns="91425" bIns="91425" anchor="b" anchorCtr="0">
            <a:noAutofit/>
          </a:bodyPr>
          <a:lstStyle/>
          <a:p>
            <a:r>
              <a:rPr lang="en" sz="2800" b="1"/>
              <a:t>DIFFERENCES</a:t>
            </a:r>
          </a:p>
        </p:txBody>
      </p:sp>
      <p:sp>
        <p:nvSpPr>
          <p:cNvPr id="79" name="Google Shape;79;p13"/>
          <p:cNvSpPr txBox="1">
            <a:spLocks noGrp="1"/>
          </p:cNvSpPr>
          <p:nvPr>
            <p:ph type="sldNum" idx="12"/>
          </p:nvPr>
        </p:nvSpPr>
        <p:spPr>
          <a:xfrm>
            <a:off x="8450308" y="4265097"/>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12</a:t>
            </a:r>
            <a:endParaRPr/>
          </a:p>
        </p:txBody>
      </p:sp>
      <p:graphicFrame>
        <p:nvGraphicFramePr>
          <p:cNvPr id="5" name="Table 5">
            <a:extLst>
              <a:ext uri="{FF2B5EF4-FFF2-40B4-BE49-F238E27FC236}">
                <a16:creationId xmlns:a16="http://schemas.microsoft.com/office/drawing/2014/main" id="{13BD16AF-66DF-46CA-81D7-83404D60881B}"/>
              </a:ext>
            </a:extLst>
          </p:cNvPr>
          <p:cNvGraphicFramePr>
            <a:graphicFrameLocks noGrp="1"/>
          </p:cNvGraphicFramePr>
          <p:nvPr>
            <p:extLst>
              <p:ext uri="{D42A27DB-BD31-4B8C-83A1-F6EECF244321}">
                <p14:modId xmlns:p14="http://schemas.microsoft.com/office/powerpoint/2010/main" val="1683438850"/>
              </p:ext>
            </p:extLst>
          </p:nvPr>
        </p:nvGraphicFramePr>
        <p:xfrm>
          <a:off x="1278051" y="1070719"/>
          <a:ext cx="6282689" cy="3417570"/>
        </p:xfrm>
        <a:graphic>
          <a:graphicData uri="http://schemas.openxmlformats.org/drawingml/2006/table">
            <a:tbl>
              <a:tblPr firstRow="1" bandRow="1">
                <a:tableStyleId>{5940675A-B579-460E-94D1-54222C63F5DA}</a:tableStyleId>
              </a:tblPr>
              <a:tblGrid>
                <a:gridCol w="3245303">
                  <a:extLst>
                    <a:ext uri="{9D8B030D-6E8A-4147-A177-3AD203B41FA5}">
                      <a16:colId xmlns:a16="http://schemas.microsoft.com/office/drawing/2014/main" val="233576270"/>
                    </a:ext>
                  </a:extLst>
                </a:gridCol>
                <a:gridCol w="3037386">
                  <a:extLst>
                    <a:ext uri="{9D8B030D-6E8A-4147-A177-3AD203B41FA5}">
                      <a16:colId xmlns:a16="http://schemas.microsoft.com/office/drawing/2014/main" val="3304665113"/>
                    </a:ext>
                  </a:extLst>
                </a:gridCol>
              </a:tblGrid>
              <a:tr h="390525">
                <a:tc>
                  <a:txBody>
                    <a:bodyPr/>
                    <a:lstStyle/>
                    <a:p>
                      <a:pPr algn="ctr"/>
                      <a:r>
                        <a:rPr lang="en-US" sz="1800" b="1">
                          <a:solidFill>
                            <a:schemeClr val="tx1"/>
                          </a:solidFill>
                        </a:rPr>
                        <a:t>L1 SVM</a:t>
                      </a:r>
                    </a:p>
                  </a:txBody>
                  <a:tcPr/>
                </a:tc>
                <a:tc>
                  <a:txBody>
                    <a:bodyPr/>
                    <a:lstStyle/>
                    <a:p>
                      <a:pPr algn="ctr"/>
                      <a:r>
                        <a:rPr lang="en-US" sz="1800" b="1">
                          <a:solidFill>
                            <a:schemeClr val="tx1"/>
                          </a:solidFill>
                        </a:rPr>
                        <a:t>L2 SVM</a:t>
                      </a:r>
                    </a:p>
                  </a:txBody>
                  <a:tcPr/>
                </a:tc>
                <a:extLst>
                  <a:ext uri="{0D108BD9-81ED-4DB2-BD59-A6C34878D82A}">
                    <a16:rowId xmlns:a16="http://schemas.microsoft.com/office/drawing/2014/main" val="3388604436"/>
                  </a:ext>
                </a:extLst>
              </a:tr>
              <a:tr h="669704">
                <a:tc>
                  <a:txBody>
                    <a:bodyPr/>
                    <a:lstStyle/>
                    <a:p>
                      <a:pPr lvl="0">
                        <a:buNone/>
                      </a:pPr>
                      <a:r>
                        <a:rPr lang="en-US" sz="1400" b="0" i="0" u="none" strike="noStrike" noProof="0">
                          <a:solidFill>
                            <a:schemeClr val="accent3"/>
                          </a:solidFill>
                          <a:latin typeface="Bahnschrift Condensed"/>
                        </a:rPr>
                        <a:t>Support vector machines with linear </a:t>
                      </a:r>
                      <a:endParaRPr lang="en-US">
                        <a:solidFill>
                          <a:schemeClr val="accent3"/>
                        </a:solidFill>
                        <a:latin typeface="Bahnschrift Condensed"/>
                      </a:endParaRPr>
                    </a:p>
                    <a:p>
                      <a:pPr lvl="0">
                        <a:buNone/>
                      </a:pPr>
                      <a:r>
                        <a:rPr lang="en-US" sz="1400" b="0" i="0" u="none" strike="noStrike" noProof="0">
                          <a:solidFill>
                            <a:schemeClr val="accent3"/>
                          </a:solidFill>
                          <a:latin typeface="Bahnschrift Condensed"/>
                        </a:rPr>
                        <a:t>sum of slack variables, which are commonly</a:t>
                      </a:r>
                      <a:endParaRPr lang="en-US">
                        <a:solidFill>
                          <a:schemeClr val="accent3"/>
                        </a:solidFill>
                        <a:latin typeface="Bahnschrift Condensed"/>
                      </a:endParaRPr>
                    </a:p>
                    <a:p>
                      <a:pPr lvl="0">
                        <a:buNone/>
                      </a:pPr>
                      <a:r>
                        <a:rPr lang="en-US" sz="1400" b="0" i="0" u="none" strike="noStrike" noProof="0">
                          <a:solidFill>
                            <a:schemeClr val="accent3"/>
                          </a:solidFill>
                          <a:latin typeface="Bahnschrift Condensed"/>
                        </a:rPr>
                        <a:t>used, are called L1-SVMs</a:t>
                      </a:r>
                      <a:endParaRPr lang="en-US">
                        <a:solidFill>
                          <a:schemeClr val="accent3"/>
                        </a:solidFill>
                        <a:latin typeface="Bahnschrift Condensed"/>
                      </a:endParaRPr>
                    </a:p>
                  </a:txBody>
                  <a:tcPr/>
                </a:tc>
                <a:tc>
                  <a:txBody>
                    <a:bodyPr/>
                    <a:lstStyle/>
                    <a:p>
                      <a:pPr lvl="0">
                        <a:buNone/>
                      </a:pPr>
                      <a:r>
                        <a:rPr lang="en-US" sz="1400" b="0" i="0" u="none" strike="noStrike" noProof="0">
                          <a:solidFill>
                            <a:schemeClr val="accent3"/>
                          </a:solidFill>
                          <a:latin typeface="Bahnschrift Condensed"/>
                        </a:rPr>
                        <a:t>Support Vector Machines with the square</a:t>
                      </a:r>
                      <a:endParaRPr lang="en-US">
                        <a:solidFill>
                          <a:schemeClr val="accent3"/>
                        </a:solidFill>
                        <a:latin typeface="Bahnschrift Condensed"/>
                      </a:endParaRPr>
                    </a:p>
                    <a:p>
                      <a:pPr lvl="0">
                        <a:buNone/>
                      </a:pPr>
                      <a:r>
                        <a:rPr lang="en-US" sz="1400" b="0" i="0" u="none" strike="noStrike" noProof="0">
                          <a:solidFill>
                            <a:schemeClr val="accent3"/>
                          </a:solidFill>
                          <a:latin typeface="Bahnschrift Condensed"/>
                        </a:rPr>
                        <a:t> sum of slack variables are called L2-SVMs.</a:t>
                      </a:r>
                      <a:endParaRPr lang="en-US">
                        <a:solidFill>
                          <a:schemeClr val="accent3"/>
                        </a:solidFill>
                        <a:latin typeface="Bahnschrift Condensed"/>
                      </a:endParaRPr>
                    </a:p>
                  </a:txBody>
                  <a:tcPr/>
                </a:tc>
                <a:extLst>
                  <a:ext uri="{0D108BD9-81ED-4DB2-BD59-A6C34878D82A}">
                    <a16:rowId xmlns:a16="http://schemas.microsoft.com/office/drawing/2014/main" val="197543176"/>
                  </a:ext>
                </a:extLst>
              </a:tr>
              <a:tr h="1085850">
                <a:tc>
                  <a:txBody>
                    <a:bodyPr/>
                    <a:lstStyle/>
                    <a:p>
                      <a:pPr lvl="0">
                        <a:buNone/>
                      </a:pPr>
                      <a:r>
                        <a:rPr lang="en-US" sz="1400" b="0" i="0" u="none" strike="noStrike" noProof="0">
                          <a:solidFill>
                            <a:schemeClr val="accent3"/>
                          </a:solidFill>
                          <a:latin typeface="Bahnschrift Condensed"/>
                        </a:rPr>
                        <a:t>The objective for an L1-SVM is:</a:t>
                      </a:r>
                    </a:p>
                    <a:p>
                      <a:pPr lvl="0">
                        <a:buNone/>
                      </a:pPr>
                      <a:endParaRPr lang="en-US" sz="1400" b="0" i="0" u="none" strike="noStrike" noProof="0">
                        <a:solidFill>
                          <a:schemeClr val="accent3"/>
                        </a:solidFill>
                        <a:latin typeface="Arial"/>
                      </a:endParaRPr>
                    </a:p>
                  </a:txBody>
                  <a:tcPr/>
                </a:tc>
                <a:tc>
                  <a:txBody>
                    <a:bodyPr/>
                    <a:lstStyle/>
                    <a:p>
                      <a:r>
                        <a:rPr lang="en-US">
                          <a:solidFill>
                            <a:schemeClr val="accent3"/>
                          </a:solidFill>
                          <a:latin typeface="Bahnschrift Condensed"/>
                        </a:rPr>
                        <a:t>The objective of an L2-SVM is:</a:t>
                      </a:r>
                    </a:p>
                  </a:txBody>
                  <a:tcPr/>
                </a:tc>
                <a:extLst>
                  <a:ext uri="{0D108BD9-81ED-4DB2-BD59-A6C34878D82A}">
                    <a16:rowId xmlns:a16="http://schemas.microsoft.com/office/drawing/2014/main" val="454118279"/>
                  </a:ext>
                </a:extLst>
              </a:tr>
              <a:tr h="1209675">
                <a:tc>
                  <a:txBody>
                    <a:bodyPr/>
                    <a:lstStyle/>
                    <a:p>
                      <a:r>
                        <a:rPr lang="en-US">
                          <a:solidFill>
                            <a:schemeClr val="accent3"/>
                          </a:solidFill>
                        </a:rPr>
                        <a:t>KKT Conditions:</a:t>
                      </a:r>
                    </a:p>
                    <a:p>
                      <a:pPr lvl="0">
                        <a:buNone/>
                      </a:pPr>
                      <a:endParaRPr lang="en-US">
                        <a:solidFill>
                          <a:schemeClr val="accent3"/>
                        </a:solidFill>
                      </a:endParaRPr>
                    </a:p>
                  </a:txBody>
                  <a:tcPr/>
                </a:tc>
                <a:tc>
                  <a:txBody>
                    <a:bodyPr/>
                    <a:lstStyle/>
                    <a:p>
                      <a:r>
                        <a:rPr lang="en-US">
                          <a:solidFill>
                            <a:schemeClr val="accent3"/>
                          </a:solidFill>
                        </a:rPr>
                        <a:t>KKT Conditions:</a:t>
                      </a:r>
                    </a:p>
                  </a:txBody>
                  <a:tcPr/>
                </a:tc>
                <a:extLst>
                  <a:ext uri="{0D108BD9-81ED-4DB2-BD59-A6C34878D82A}">
                    <a16:rowId xmlns:a16="http://schemas.microsoft.com/office/drawing/2014/main" val="2969316207"/>
                  </a:ext>
                </a:extLst>
              </a:tr>
            </a:tbl>
          </a:graphicData>
        </a:graphic>
      </p:graphicFrame>
      <p:pic>
        <p:nvPicPr>
          <p:cNvPr id="11" name="Picture 11" descr="Text, letter&#10;&#10;Description automatically generated">
            <a:extLst>
              <a:ext uri="{FF2B5EF4-FFF2-40B4-BE49-F238E27FC236}">
                <a16:creationId xmlns:a16="http://schemas.microsoft.com/office/drawing/2014/main" id="{C08436DA-5DA7-43B2-8CA8-7C3B6671B753}"/>
              </a:ext>
            </a:extLst>
          </p:cNvPr>
          <p:cNvPicPr>
            <a:picLocks noChangeAspect="1"/>
          </p:cNvPicPr>
          <p:nvPr/>
        </p:nvPicPr>
        <p:blipFill>
          <a:blip r:embed="rId3"/>
          <a:stretch>
            <a:fillRect/>
          </a:stretch>
        </p:blipFill>
        <p:spPr>
          <a:xfrm>
            <a:off x="1430247" y="3571603"/>
            <a:ext cx="2743200" cy="800100"/>
          </a:xfrm>
          <a:prstGeom prst="rect">
            <a:avLst/>
          </a:prstGeom>
        </p:spPr>
      </p:pic>
      <p:pic>
        <p:nvPicPr>
          <p:cNvPr id="13" name="Picture 13" descr="A picture containing chart&#10;&#10;Description automatically generated">
            <a:extLst>
              <a:ext uri="{FF2B5EF4-FFF2-40B4-BE49-F238E27FC236}">
                <a16:creationId xmlns:a16="http://schemas.microsoft.com/office/drawing/2014/main" id="{26F08678-0507-4E02-8E7D-B5CC632ABE06}"/>
              </a:ext>
            </a:extLst>
          </p:cNvPr>
          <p:cNvPicPr>
            <a:picLocks noChangeAspect="1"/>
          </p:cNvPicPr>
          <p:nvPr/>
        </p:nvPicPr>
        <p:blipFill>
          <a:blip r:embed="rId4"/>
          <a:stretch>
            <a:fillRect/>
          </a:stretch>
        </p:blipFill>
        <p:spPr>
          <a:xfrm>
            <a:off x="4608263" y="3569355"/>
            <a:ext cx="2903220" cy="522656"/>
          </a:xfrm>
          <a:prstGeom prst="rect">
            <a:avLst/>
          </a:prstGeom>
        </p:spPr>
      </p:pic>
      <p:pic>
        <p:nvPicPr>
          <p:cNvPr id="3" name="Picture 3" descr="Text&#10;&#10;Description automatically generated">
            <a:extLst>
              <a:ext uri="{FF2B5EF4-FFF2-40B4-BE49-F238E27FC236}">
                <a16:creationId xmlns:a16="http://schemas.microsoft.com/office/drawing/2014/main" id="{8233FA8B-E3ED-4F2B-9885-1A73D18E4CEB}"/>
              </a:ext>
            </a:extLst>
          </p:cNvPr>
          <p:cNvPicPr>
            <a:picLocks noChangeAspect="1"/>
          </p:cNvPicPr>
          <p:nvPr/>
        </p:nvPicPr>
        <p:blipFill>
          <a:blip r:embed="rId5"/>
          <a:stretch>
            <a:fillRect/>
          </a:stretch>
        </p:blipFill>
        <p:spPr>
          <a:xfrm>
            <a:off x="1605507" y="2450330"/>
            <a:ext cx="2072640" cy="733785"/>
          </a:xfrm>
          <a:prstGeom prst="rect">
            <a:avLst/>
          </a:prstGeom>
        </p:spPr>
      </p:pic>
      <p:pic>
        <p:nvPicPr>
          <p:cNvPr id="4" name="Picture 7" descr="Text&#10;&#10;Description automatically generated">
            <a:extLst>
              <a:ext uri="{FF2B5EF4-FFF2-40B4-BE49-F238E27FC236}">
                <a16:creationId xmlns:a16="http://schemas.microsoft.com/office/drawing/2014/main" id="{89EF550A-441D-4305-BDF2-35CAD3AE2F89}"/>
              </a:ext>
            </a:extLst>
          </p:cNvPr>
          <p:cNvPicPr>
            <a:picLocks noChangeAspect="1"/>
          </p:cNvPicPr>
          <p:nvPr/>
        </p:nvPicPr>
        <p:blipFill>
          <a:blip r:embed="rId6"/>
          <a:stretch>
            <a:fillRect/>
          </a:stretch>
        </p:blipFill>
        <p:spPr>
          <a:xfrm>
            <a:off x="4676367" y="2448222"/>
            <a:ext cx="2080260" cy="776103"/>
          </a:xfrm>
          <a:prstGeom prst="rect">
            <a:avLst/>
          </a:prstGeom>
        </p:spPr>
      </p:pic>
    </p:spTree>
    <p:extLst>
      <p:ext uri="{BB962C8B-B14F-4D97-AF65-F5344CB8AC3E}">
        <p14:creationId xmlns:p14="http://schemas.microsoft.com/office/powerpoint/2010/main" val="3179882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E53F4-288A-4C1F-8C26-9147B186D30B}"/>
              </a:ext>
            </a:extLst>
          </p:cNvPr>
          <p:cNvSpPr>
            <a:spLocks noGrp="1"/>
          </p:cNvSpPr>
          <p:nvPr>
            <p:ph type="title"/>
          </p:nvPr>
        </p:nvSpPr>
        <p:spPr/>
        <p:txBody>
          <a:bodyPr/>
          <a:lstStyle/>
          <a:p>
            <a:r>
              <a:rPr lang="en-US" sz="2400" b="1"/>
              <a:t>Least Square SVM:</a:t>
            </a:r>
          </a:p>
        </p:txBody>
      </p:sp>
      <p:sp>
        <p:nvSpPr>
          <p:cNvPr id="4" name="Slide Number Placeholder 3">
            <a:extLst>
              <a:ext uri="{FF2B5EF4-FFF2-40B4-BE49-F238E27FC236}">
                <a16:creationId xmlns:a16="http://schemas.microsoft.com/office/drawing/2014/main" id="{76889A83-57AA-45B7-9131-2BB4885DB220}"/>
              </a:ext>
            </a:extLst>
          </p:cNvPr>
          <p:cNvSpPr>
            <a:spLocks noGrp="1"/>
          </p:cNvSpPr>
          <p:nvPr>
            <p:ph type="sldNum" idx="12"/>
          </p:nvPr>
        </p:nvSpPr>
        <p:spPr/>
        <p:txBody>
          <a:bodyPr/>
          <a:lstStyle/>
          <a:p>
            <a:pPr marL="0" lvl="0" indent="0" algn="r" rtl="0">
              <a:spcBef>
                <a:spcPts val="0"/>
              </a:spcBef>
              <a:spcAft>
                <a:spcPts val="0"/>
              </a:spcAft>
              <a:buNone/>
            </a:pPr>
            <a:r>
              <a:rPr lang="en"/>
              <a:t>13</a:t>
            </a:r>
          </a:p>
        </p:txBody>
      </p:sp>
      <p:sp>
        <p:nvSpPr>
          <p:cNvPr id="5" name="TextBox 4">
            <a:extLst>
              <a:ext uri="{FF2B5EF4-FFF2-40B4-BE49-F238E27FC236}">
                <a16:creationId xmlns:a16="http://schemas.microsoft.com/office/drawing/2014/main" id="{0279906C-BB2D-41DF-93AA-835971C6B5DA}"/>
              </a:ext>
            </a:extLst>
          </p:cNvPr>
          <p:cNvSpPr txBox="1"/>
          <p:nvPr/>
        </p:nvSpPr>
        <p:spPr>
          <a:xfrm>
            <a:off x="785292" y="1173481"/>
            <a:ext cx="715191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1600">
                <a:solidFill>
                  <a:schemeClr val="accent3"/>
                </a:solidFill>
                <a:latin typeface="Bahnschrift Condensed"/>
              </a:rPr>
              <a:t>Least Square Support vector machines (LS-SVM) are least square versions of support vector machines(SVM)</a:t>
            </a:r>
          </a:p>
        </p:txBody>
      </p:sp>
      <p:sp>
        <p:nvSpPr>
          <p:cNvPr id="7" name="TextBox 6">
            <a:extLst>
              <a:ext uri="{FF2B5EF4-FFF2-40B4-BE49-F238E27FC236}">
                <a16:creationId xmlns:a16="http://schemas.microsoft.com/office/drawing/2014/main" id="{2EAF439E-000C-4444-A891-06C23FB64287}"/>
              </a:ext>
            </a:extLst>
          </p:cNvPr>
          <p:cNvSpPr txBox="1"/>
          <p:nvPr/>
        </p:nvSpPr>
        <p:spPr>
          <a:xfrm>
            <a:off x="786832" y="2782865"/>
            <a:ext cx="7120072"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1600">
                <a:solidFill>
                  <a:schemeClr val="accent3"/>
                </a:solidFill>
                <a:latin typeface="Bahnschrift Condensed"/>
              </a:rPr>
              <a:t>The main objective of LS-SVM is to apply minimization of sum of squared errors to the objective function.</a:t>
            </a:r>
          </a:p>
          <a:p>
            <a:pPr marL="285750" indent="-285750">
              <a:buChar char="•"/>
            </a:pPr>
            <a:r>
              <a:rPr lang="en-US" sz="1600">
                <a:solidFill>
                  <a:schemeClr val="accent3"/>
                </a:solidFill>
                <a:latin typeface="Bahnschrift Condensed"/>
              </a:rPr>
              <a:t>LS-SVM are used for classification and regression analysis and are also class of Kernel-based learning methods.</a:t>
            </a:r>
          </a:p>
        </p:txBody>
      </p:sp>
      <p:pic>
        <p:nvPicPr>
          <p:cNvPr id="9" name="Picture 9" descr="Text&#10;&#10;Description automatically generated">
            <a:extLst>
              <a:ext uri="{FF2B5EF4-FFF2-40B4-BE49-F238E27FC236}">
                <a16:creationId xmlns:a16="http://schemas.microsoft.com/office/drawing/2014/main" id="{27018F1A-96B5-4B35-8D71-365770AD19DD}"/>
              </a:ext>
            </a:extLst>
          </p:cNvPr>
          <p:cNvPicPr>
            <a:picLocks noChangeAspect="1"/>
          </p:cNvPicPr>
          <p:nvPr/>
        </p:nvPicPr>
        <p:blipFill>
          <a:blip r:embed="rId2"/>
          <a:stretch>
            <a:fillRect/>
          </a:stretch>
        </p:blipFill>
        <p:spPr>
          <a:xfrm>
            <a:off x="2415540" y="1806017"/>
            <a:ext cx="4312920" cy="708507"/>
          </a:xfrm>
          <a:prstGeom prst="rect">
            <a:avLst/>
          </a:prstGeom>
        </p:spPr>
      </p:pic>
    </p:spTree>
    <p:extLst>
      <p:ext uri="{BB962C8B-B14F-4D97-AF65-F5344CB8AC3E}">
        <p14:creationId xmlns:p14="http://schemas.microsoft.com/office/powerpoint/2010/main" val="3613485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55A6B4B-98AA-407D-8D3F-F4C3124E1078}"/>
              </a:ext>
            </a:extLst>
          </p:cNvPr>
          <p:cNvSpPr>
            <a:spLocks noGrp="1"/>
          </p:cNvSpPr>
          <p:nvPr>
            <p:ph type="sldNum" idx="12"/>
          </p:nvPr>
        </p:nvSpPr>
        <p:spPr/>
        <p:txBody>
          <a:bodyPr/>
          <a:lstStyle/>
          <a:p>
            <a:pPr marL="0" lvl="0" indent="0" algn="r" rtl="0">
              <a:spcBef>
                <a:spcPts val="0"/>
              </a:spcBef>
              <a:spcAft>
                <a:spcPts val="0"/>
              </a:spcAft>
              <a:buNone/>
            </a:pPr>
            <a:r>
              <a:rPr lang="en">
                <a:solidFill>
                  <a:srgbClr val="485D68"/>
                </a:solidFill>
                <a:latin typeface="Bahnschrift Condensed"/>
              </a:rPr>
              <a:t>14</a:t>
            </a:r>
          </a:p>
        </p:txBody>
      </p:sp>
      <p:sp>
        <p:nvSpPr>
          <p:cNvPr id="5" name="TextBox 4">
            <a:extLst>
              <a:ext uri="{FF2B5EF4-FFF2-40B4-BE49-F238E27FC236}">
                <a16:creationId xmlns:a16="http://schemas.microsoft.com/office/drawing/2014/main" id="{F2FA7653-4936-4AE0-85A1-B35CF64124D7}"/>
              </a:ext>
            </a:extLst>
          </p:cNvPr>
          <p:cNvSpPr txBox="1"/>
          <p:nvPr/>
        </p:nvSpPr>
        <p:spPr>
          <a:xfrm>
            <a:off x="635293" y="1362377"/>
            <a:ext cx="761712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485D68"/>
                </a:solidFill>
                <a:latin typeface="Bahnschrift Condensed"/>
              </a:rPr>
              <a:t>Least squares version to the SVM classifier by formulating the classification problem as </a:t>
            </a:r>
          </a:p>
        </p:txBody>
      </p:sp>
      <p:pic>
        <p:nvPicPr>
          <p:cNvPr id="6" name="Picture 6" descr="A picture containing text, clock&#10;&#10;Description automatically generated">
            <a:extLst>
              <a:ext uri="{FF2B5EF4-FFF2-40B4-BE49-F238E27FC236}">
                <a16:creationId xmlns:a16="http://schemas.microsoft.com/office/drawing/2014/main" id="{474AF023-6FD4-42D5-A7CE-80001C345AD1}"/>
              </a:ext>
            </a:extLst>
          </p:cNvPr>
          <p:cNvPicPr>
            <a:picLocks noChangeAspect="1"/>
          </p:cNvPicPr>
          <p:nvPr/>
        </p:nvPicPr>
        <p:blipFill>
          <a:blip r:embed="rId2"/>
          <a:stretch>
            <a:fillRect/>
          </a:stretch>
        </p:blipFill>
        <p:spPr>
          <a:xfrm>
            <a:off x="3868562" y="1898286"/>
            <a:ext cx="3105796" cy="716037"/>
          </a:xfrm>
          <a:prstGeom prst="rect">
            <a:avLst/>
          </a:prstGeom>
        </p:spPr>
      </p:pic>
      <p:sp>
        <p:nvSpPr>
          <p:cNvPr id="7" name="TextBox 6">
            <a:extLst>
              <a:ext uri="{FF2B5EF4-FFF2-40B4-BE49-F238E27FC236}">
                <a16:creationId xmlns:a16="http://schemas.microsoft.com/office/drawing/2014/main" id="{F807F1E4-4B61-4B1B-97D3-9D999B9119FF}"/>
              </a:ext>
            </a:extLst>
          </p:cNvPr>
          <p:cNvSpPr txBox="1"/>
          <p:nvPr/>
        </p:nvSpPr>
        <p:spPr>
          <a:xfrm>
            <a:off x="637712" y="2910737"/>
            <a:ext cx="290494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485D68"/>
                </a:solidFill>
                <a:latin typeface="Bahnschrift Condensed"/>
              </a:rPr>
              <a:t>Subject to the equality constraints.</a:t>
            </a:r>
          </a:p>
        </p:txBody>
      </p:sp>
      <p:pic>
        <p:nvPicPr>
          <p:cNvPr id="8" name="Picture 8">
            <a:extLst>
              <a:ext uri="{FF2B5EF4-FFF2-40B4-BE49-F238E27FC236}">
                <a16:creationId xmlns:a16="http://schemas.microsoft.com/office/drawing/2014/main" id="{C4DBC575-D62B-4DEE-8E9B-1EF5551907E9}"/>
              </a:ext>
            </a:extLst>
          </p:cNvPr>
          <p:cNvPicPr>
            <a:picLocks noChangeAspect="1"/>
          </p:cNvPicPr>
          <p:nvPr/>
        </p:nvPicPr>
        <p:blipFill>
          <a:blip r:embed="rId3"/>
          <a:stretch>
            <a:fillRect/>
          </a:stretch>
        </p:blipFill>
        <p:spPr>
          <a:xfrm>
            <a:off x="3868563" y="3333403"/>
            <a:ext cx="2907820" cy="377515"/>
          </a:xfrm>
          <a:prstGeom prst="rect">
            <a:avLst/>
          </a:prstGeom>
        </p:spPr>
      </p:pic>
    </p:spTree>
    <p:extLst>
      <p:ext uri="{BB962C8B-B14F-4D97-AF65-F5344CB8AC3E}">
        <p14:creationId xmlns:p14="http://schemas.microsoft.com/office/powerpoint/2010/main" val="3464223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2696F69-9E5B-44DD-A701-B2393428BAE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15</a:t>
            </a:fld>
            <a:endParaRPr lang="en"/>
          </a:p>
        </p:txBody>
      </p:sp>
      <p:sp>
        <p:nvSpPr>
          <p:cNvPr id="5" name="TextBox 1">
            <a:extLst>
              <a:ext uri="{FF2B5EF4-FFF2-40B4-BE49-F238E27FC236}">
                <a16:creationId xmlns:a16="http://schemas.microsoft.com/office/drawing/2014/main" id="{E4AD6A16-AEE8-4D0C-9655-48F08FCF72D7}"/>
              </a:ext>
            </a:extLst>
          </p:cNvPr>
          <p:cNvSpPr txBox="1"/>
          <p:nvPr/>
        </p:nvSpPr>
        <p:spPr>
          <a:xfrm>
            <a:off x="910263" y="936298"/>
            <a:ext cx="2904945"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solidFill>
                  <a:srgbClr val="485D68"/>
                </a:solidFill>
                <a:latin typeface="Bahnschrift Condensed"/>
              </a:rPr>
              <a:t>Lagrangian is defined as</a:t>
            </a:r>
          </a:p>
        </p:txBody>
      </p:sp>
      <p:pic>
        <p:nvPicPr>
          <p:cNvPr id="6" name="Picture 5" descr="A picture containing text, watch&#10;&#10;Description automatically generated">
            <a:extLst>
              <a:ext uri="{FF2B5EF4-FFF2-40B4-BE49-F238E27FC236}">
                <a16:creationId xmlns:a16="http://schemas.microsoft.com/office/drawing/2014/main" id="{97CFBC89-E220-4D1C-914D-3FB7DB5FB674}"/>
              </a:ext>
            </a:extLst>
          </p:cNvPr>
          <p:cNvPicPr>
            <a:picLocks noChangeAspect="1"/>
          </p:cNvPicPr>
          <p:nvPr/>
        </p:nvPicPr>
        <p:blipFill>
          <a:blip r:embed="rId2"/>
          <a:stretch>
            <a:fillRect/>
          </a:stretch>
        </p:blipFill>
        <p:spPr>
          <a:xfrm>
            <a:off x="2267705" y="1552267"/>
            <a:ext cx="4065485" cy="484556"/>
          </a:xfrm>
          <a:prstGeom prst="rect">
            <a:avLst/>
          </a:prstGeom>
        </p:spPr>
      </p:pic>
      <p:sp>
        <p:nvSpPr>
          <p:cNvPr id="7" name="TextBox 3">
            <a:extLst>
              <a:ext uri="{FF2B5EF4-FFF2-40B4-BE49-F238E27FC236}">
                <a16:creationId xmlns:a16="http://schemas.microsoft.com/office/drawing/2014/main" id="{A804BB0B-A686-4343-9A19-63E61F812996}"/>
              </a:ext>
            </a:extLst>
          </p:cNvPr>
          <p:cNvSpPr txBox="1"/>
          <p:nvPr/>
        </p:nvSpPr>
        <p:spPr>
          <a:xfrm>
            <a:off x="910262" y="2514999"/>
            <a:ext cx="2904945"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solidFill>
                  <a:srgbClr val="485D68"/>
                </a:solidFill>
                <a:latin typeface="Bahnschrift Condensed"/>
              </a:rPr>
              <a:t>Conditions for optimality</a:t>
            </a:r>
          </a:p>
        </p:txBody>
      </p:sp>
      <p:pic>
        <p:nvPicPr>
          <p:cNvPr id="8" name="Picture 7" descr="Text, letter&#10;&#10;Description automatically generated">
            <a:extLst>
              <a:ext uri="{FF2B5EF4-FFF2-40B4-BE49-F238E27FC236}">
                <a16:creationId xmlns:a16="http://schemas.microsoft.com/office/drawing/2014/main" id="{BD04CE37-E7CE-45B4-8431-14DF4F4924BE}"/>
              </a:ext>
            </a:extLst>
          </p:cNvPr>
          <p:cNvPicPr>
            <a:picLocks noChangeAspect="1"/>
          </p:cNvPicPr>
          <p:nvPr/>
        </p:nvPicPr>
        <p:blipFill>
          <a:blip r:embed="rId3"/>
          <a:stretch>
            <a:fillRect/>
          </a:stretch>
        </p:blipFill>
        <p:spPr>
          <a:xfrm>
            <a:off x="3006566" y="2887132"/>
            <a:ext cx="3718560" cy="1641627"/>
          </a:xfrm>
          <a:prstGeom prst="rect">
            <a:avLst/>
          </a:prstGeom>
        </p:spPr>
      </p:pic>
    </p:spTree>
    <p:extLst>
      <p:ext uri="{BB962C8B-B14F-4D97-AF65-F5344CB8AC3E}">
        <p14:creationId xmlns:p14="http://schemas.microsoft.com/office/powerpoint/2010/main" val="4125187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8D7B0F3-01A1-483C-9135-6C90D6E6F0E6}"/>
              </a:ext>
            </a:extLst>
          </p:cNvPr>
          <p:cNvSpPr>
            <a:spLocks noGrp="1"/>
          </p:cNvSpPr>
          <p:nvPr>
            <p:ph type="sldNum" idx="12"/>
          </p:nvPr>
        </p:nvSpPr>
        <p:spPr/>
        <p:txBody>
          <a:bodyPr/>
          <a:lstStyle/>
          <a:p>
            <a:pPr marL="0" lvl="0" indent="0" algn="r" rtl="0">
              <a:spcBef>
                <a:spcPts val="0"/>
              </a:spcBef>
              <a:spcAft>
                <a:spcPts val="0"/>
              </a:spcAft>
              <a:buNone/>
            </a:pPr>
            <a:r>
              <a:rPr lang="en">
                <a:solidFill>
                  <a:srgbClr val="485D68"/>
                </a:solidFill>
                <a:latin typeface="Bahnschrift Condensed"/>
              </a:rPr>
              <a:t>15</a:t>
            </a:r>
          </a:p>
        </p:txBody>
      </p:sp>
      <p:sp>
        <p:nvSpPr>
          <p:cNvPr id="7" name="TextBox 6">
            <a:extLst>
              <a:ext uri="{FF2B5EF4-FFF2-40B4-BE49-F238E27FC236}">
                <a16:creationId xmlns:a16="http://schemas.microsoft.com/office/drawing/2014/main" id="{CCB0254C-8040-4073-AFA3-BAF5B9E158F7}"/>
              </a:ext>
            </a:extLst>
          </p:cNvPr>
          <p:cNvSpPr txBox="1"/>
          <p:nvPr/>
        </p:nvSpPr>
        <p:spPr>
          <a:xfrm>
            <a:off x="480480" y="765597"/>
            <a:ext cx="621964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rgbClr val="485D68"/>
                </a:solidFill>
                <a:latin typeface="Bahnschrift Condensed"/>
              </a:rPr>
              <a:t>The above equations can be written as the solution for the following set of Linear</a:t>
            </a:r>
            <a:r>
              <a:rPr lang="en-US">
                <a:solidFill>
                  <a:srgbClr val="485D68"/>
                </a:solidFill>
                <a:latin typeface="Bahnschrift Condensed"/>
              </a:rPr>
              <a:t> </a:t>
            </a:r>
            <a:r>
              <a:rPr lang="en-US" sz="1600">
                <a:solidFill>
                  <a:srgbClr val="485D68"/>
                </a:solidFill>
                <a:latin typeface="Bahnschrift Condensed"/>
              </a:rPr>
              <a:t>Equations</a:t>
            </a:r>
          </a:p>
        </p:txBody>
      </p:sp>
      <p:pic>
        <p:nvPicPr>
          <p:cNvPr id="8" name="Picture 8" descr="Diagram&#10;&#10;Description automatically generated">
            <a:extLst>
              <a:ext uri="{FF2B5EF4-FFF2-40B4-BE49-F238E27FC236}">
                <a16:creationId xmlns:a16="http://schemas.microsoft.com/office/drawing/2014/main" id="{21FC167A-CE41-446C-9EDB-4AEE61739CCC}"/>
              </a:ext>
            </a:extLst>
          </p:cNvPr>
          <p:cNvPicPr>
            <a:picLocks noChangeAspect="1"/>
          </p:cNvPicPr>
          <p:nvPr/>
        </p:nvPicPr>
        <p:blipFill>
          <a:blip r:embed="rId2"/>
          <a:stretch>
            <a:fillRect/>
          </a:stretch>
        </p:blipFill>
        <p:spPr>
          <a:xfrm>
            <a:off x="1336017" y="1518362"/>
            <a:ext cx="2743200" cy="1111414"/>
          </a:xfrm>
          <a:prstGeom prst="rect">
            <a:avLst/>
          </a:prstGeom>
        </p:spPr>
      </p:pic>
      <p:pic>
        <p:nvPicPr>
          <p:cNvPr id="12" name="Picture 12" descr="Text&#10;&#10;Description automatically generated">
            <a:extLst>
              <a:ext uri="{FF2B5EF4-FFF2-40B4-BE49-F238E27FC236}">
                <a16:creationId xmlns:a16="http://schemas.microsoft.com/office/drawing/2014/main" id="{6A832AB4-B075-4E69-BB44-7F915616B313}"/>
              </a:ext>
            </a:extLst>
          </p:cNvPr>
          <p:cNvPicPr>
            <a:picLocks noChangeAspect="1"/>
          </p:cNvPicPr>
          <p:nvPr/>
        </p:nvPicPr>
        <p:blipFill>
          <a:blip r:embed="rId3"/>
          <a:stretch>
            <a:fillRect/>
          </a:stretch>
        </p:blipFill>
        <p:spPr>
          <a:xfrm>
            <a:off x="4935923" y="1517493"/>
            <a:ext cx="2065020" cy="1107572"/>
          </a:xfrm>
          <a:prstGeom prst="rect">
            <a:avLst/>
          </a:prstGeom>
        </p:spPr>
      </p:pic>
      <p:sp>
        <p:nvSpPr>
          <p:cNvPr id="13" name="TextBox 1">
            <a:extLst>
              <a:ext uri="{FF2B5EF4-FFF2-40B4-BE49-F238E27FC236}">
                <a16:creationId xmlns:a16="http://schemas.microsoft.com/office/drawing/2014/main" id="{6EBCF1EE-7C3F-4EE0-B4FB-BED6B59B470C}"/>
              </a:ext>
            </a:extLst>
          </p:cNvPr>
          <p:cNvSpPr txBox="1"/>
          <p:nvPr/>
        </p:nvSpPr>
        <p:spPr>
          <a:xfrm>
            <a:off x="715000" y="2911511"/>
            <a:ext cx="2904945" cy="33855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a:solidFill>
                  <a:srgbClr val="485D68"/>
                </a:solidFill>
                <a:latin typeface="Bahnschrift Condensed"/>
              </a:rPr>
              <a:t>The solution is given by,</a:t>
            </a:r>
          </a:p>
        </p:txBody>
      </p:sp>
      <p:pic>
        <p:nvPicPr>
          <p:cNvPr id="14" name="Picture 14" descr="A picture containing text, clock, antenna&#10;&#10;Description automatically generated">
            <a:extLst>
              <a:ext uri="{FF2B5EF4-FFF2-40B4-BE49-F238E27FC236}">
                <a16:creationId xmlns:a16="http://schemas.microsoft.com/office/drawing/2014/main" id="{EBB93B0A-C024-4866-96F3-E9AA5409D494}"/>
              </a:ext>
            </a:extLst>
          </p:cNvPr>
          <p:cNvPicPr>
            <a:picLocks noChangeAspect="1"/>
          </p:cNvPicPr>
          <p:nvPr/>
        </p:nvPicPr>
        <p:blipFill>
          <a:blip r:embed="rId4"/>
          <a:stretch>
            <a:fillRect/>
          </a:stretch>
        </p:blipFill>
        <p:spPr>
          <a:xfrm>
            <a:off x="4019550" y="3522372"/>
            <a:ext cx="2743200" cy="717452"/>
          </a:xfrm>
          <a:prstGeom prst="rect">
            <a:avLst/>
          </a:prstGeom>
        </p:spPr>
      </p:pic>
    </p:spTree>
    <p:extLst>
      <p:ext uri="{BB962C8B-B14F-4D97-AF65-F5344CB8AC3E}">
        <p14:creationId xmlns:p14="http://schemas.microsoft.com/office/powerpoint/2010/main" val="976599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14EF226-13E9-423F-B106-1C8D4401D39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17</a:t>
            </a:fld>
            <a:endParaRPr lang="en"/>
          </a:p>
        </p:txBody>
      </p:sp>
      <p:pic>
        <p:nvPicPr>
          <p:cNvPr id="5" name="Picture 4" descr="Text, letter&#10;&#10;Description automatically generated">
            <a:extLst>
              <a:ext uri="{FF2B5EF4-FFF2-40B4-BE49-F238E27FC236}">
                <a16:creationId xmlns:a16="http://schemas.microsoft.com/office/drawing/2014/main" id="{BF299B64-234F-4661-B6E2-79C31F1E35E9}"/>
              </a:ext>
            </a:extLst>
          </p:cNvPr>
          <p:cNvPicPr>
            <a:picLocks noChangeAspect="1"/>
          </p:cNvPicPr>
          <p:nvPr/>
        </p:nvPicPr>
        <p:blipFill>
          <a:blip r:embed="rId2"/>
          <a:stretch>
            <a:fillRect/>
          </a:stretch>
        </p:blipFill>
        <p:spPr>
          <a:xfrm>
            <a:off x="2952342" y="1826827"/>
            <a:ext cx="2609850" cy="838200"/>
          </a:xfrm>
          <a:prstGeom prst="rect">
            <a:avLst/>
          </a:prstGeom>
        </p:spPr>
      </p:pic>
      <p:sp>
        <p:nvSpPr>
          <p:cNvPr id="6" name="TextBox 2">
            <a:extLst>
              <a:ext uri="{FF2B5EF4-FFF2-40B4-BE49-F238E27FC236}">
                <a16:creationId xmlns:a16="http://schemas.microsoft.com/office/drawing/2014/main" id="{8106571B-D66C-47CC-BC5D-9E8FCF2FDED9}"/>
              </a:ext>
            </a:extLst>
          </p:cNvPr>
          <p:cNvSpPr txBox="1"/>
          <p:nvPr/>
        </p:nvSpPr>
        <p:spPr>
          <a:xfrm>
            <a:off x="1023325" y="3162776"/>
            <a:ext cx="7094220" cy="58477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a:solidFill>
                  <a:srgbClr val="485D68"/>
                </a:solidFill>
                <a:latin typeface="Bahnschrift Condensed"/>
              </a:rPr>
              <a:t>Hence the classifier is found by solving the linear set of equations instead of quadratic programming and The support values αk are proportional to the errors at the data points</a:t>
            </a:r>
          </a:p>
        </p:txBody>
      </p:sp>
      <p:sp>
        <p:nvSpPr>
          <p:cNvPr id="7" name="TextBox 1">
            <a:extLst>
              <a:ext uri="{FF2B5EF4-FFF2-40B4-BE49-F238E27FC236}">
                <a16:creationId xmlns:a16="http://schemas.microsoft.com/office/drawing/2014/main" id="{B3705052-C430-45A7-9E12-0D52F605DB28}"/>
              </a:ext>
            </a:extLst>
          </p:cNvPr>
          <p:cNvSpPr txBox="1"/>
          <p:nvPr/>
        </p:nvSpPr>
        <p:spPr>
          <a:xfrm>
            <a:off x="1087494" y="1117478"/>
            <a:ext cx="6333945" cy="33855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a:solidFill>
                  <a:srgbClr val="485D68"/>
                </a:solidFill>
                <a:latin typeface="Bahnschrift Condensed"/>
              </a:rPr>
              <a:t>After applying Mercer's Solution to the matrix Ω = ZZ^T</a:t>
            </a:r>
          </a:p>
        </p:txBody>
      </p:sp>
    </p:spTree>
    <p:extLst>
      <p:ext uri="{BB962C8B-B14F-4D97-AF65-F5344CB8AC3E}">
        <p14:creationId xmlns:p14="http://schemas.microsoft.com/office/powerpoint/2010/main" val="824959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1961E-BB44-439A-B5A0-A9F62E602536}"/>
              </a:ext>
            </a:extLst>
          </p:cNvPr>
          <p:cNvSpPr>
            <a:spLocks noGrp="1"/>
          </p:cNvSpPr>
          <p:nvPr>
            <p:ph type="title"/>
          </p:nvPr>
        </p:nvSpPr>
        <p:spPr/>
        <p:txBody>
          <a:bodyPr/>
          <a:lstStyle/>
          <a:p>
            <a:r>
              <a:rPr lang="en-US"/>
              <a:t>What is Kernel trick !?</a:t>
            </a:r>
          </a:p>
        </p:txBody>
      </p:sp>
      <p:sp>
        <p:nvSpPr>
          <p:cNvPr id="3" name="Text Placeholder 2">
            <a:extLst>
              <a:ext uri="{FF2B5EF4-FFF2-40B4-BE49-F238E27FC236}">
                <a16:creationId xmlns:a16="http://schemas.microsoft.com/office/drawing/2014/main" id="{16FD02AD-D1D0-4F34-A65C-FB0E66C081BB}"/>
              </a:ext>
            </a:extLst>
          </p:cNvPr>
          <p:cNvSpPr>
            <a:spLocks noGrp="1"/>
          </p:cNvSpPr>
          <p:nvPr>
            <p:ph type="body" idx="1"/>
          </p:nvPr>
        </p:nvSpPr>
        <p:spPr>
          <a:xfrm>
            <a:off x="444271" y="3001714"/>
            <a:ext cx="7571700" cy="3573600"/>
          </a:xfrm>
        </p:spPr>
        <p:txBody>
          <a:bodyPr/>
          <a:lstStyle/>
          <a:p>
            <a:pPr marL="76200" indent="0">
              <a:buNone/>
            </a:pPr>
            <a:r>
              <a:rPr lang="en-US" sz="1600">
                <a:solidFill>
                  <a:schemeClr val="accent3"/>
                </a:solidFill>
                <a:latin typeface="Bahnschrift Condensed"/>
              </a:rPr>
              <a:t>Major part of SVM, Kernel trick</a:t>
            </a:r>
          </a:p>
          <a:p>
            <a:pPr marL="76200" indent="0">
              <a:buNone/>
            </a:pPr>
            <a:r>
              <a:rPr lang="en-US" sz="1600">
                <a:solidFill>
                  <a:schemeClr val="accent3"/>
                </a:solidFill>
                <a:latin typeface="Bahnschrift Condensed"/>
              </a:rPr>
              <a:t>Kernel is a way of computing the dot product of two vectors x and y in higher dimensional feature space.</a:t>
            </a:r>
          </a:p>
          <a:p>
            <a:pPr marL="76200" indent="0">
              <a:buNone/>
            </a:pPr>
            <a:r>
              <a:rPr lang="en-US" sz="1600">
                <a:solidFill>
                  <a:schemeClr val="accent3"/>
                </a:solidFill>
                <a:latin typeface="Bahnschrift Condensed"/>
              </a:rPr>
              <a:t>Applying Kernel means to replace the dot product of two vectors by Kernel function.</a:t>
            </a:r>
          </a:p>
        </p:txBody>
      </p:sp>
      <p:sp>
        <p:nvSpPr>
          <p:cNvPr id="4" name="Slide Number Placeholder 3">
            <a:extLst>
              <a:ext uri="{FF2B5EF4-FFF2-40B4-BE49-F238E27FC236}">
                <a16:creationId xmlns:a16="http://schemas.microsoft.com/office/drawing/2014/main" id="{FED865C1-EBF8-419F-8F6D-25DCC63025C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18</a:t>
            </a:fld>
            <a:endParaRPr lang="en"/>
          </a:p>
        </p:txBody>
      </p:sp>
      <p:pic>
        <p:nvPicPr>
          <p:cNvPr id="5" name="Picture 5" descr="Diagram&#10;&#10;Description automatically generated">
            <a:extLst>
              <a:ext uri="{FF2B5EF4-FFF2-40B4-BE49-F238E27FC236}">
                <a16:creationId xmlns:a16="http://schemas.microsoft.com/office/drawing/2014/main" id="{BE5A538A-D0CF-4EF9-B77D-20B010D8A56B}"/>
              </a:ext>
            </a:extLst>
          </p:cNvPr>
          <p:cNvPicPr>
            <a:picLocks noChangeAspect="1"/>
          </p:cNvPicPr>
          <p:nvPr/>
        </p:nvPicPr>
        <p:blipFill>
          <a:blip r:embed="rId2"/>
          <a:stretch>
            <a:fillRect/>
          </a:stretch>
        </p:blipFill>
        <p:spPr>
          <a:xfrm>
            <a:off x="3981110" y="1114762"/>
            <a:ext cx="3544320" cy="1617896"/>
          </a:xfrm>
          <a:prstGeom prst="rect">
            <a:avLst/>
          </a:prstGeom>
        </p:spPr>
      </p:pic>
    </p:spTree>
    <p:extLst>
      <p:ext uri="{BB962C8B-B14F-4D97-AF65-F5344CB8AC3E}">
        <p14:creationId xmlns:p14="http://schemas.microsoft.com/office/powerpoint/2010/main" val="2075293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5CBB5-B50F-4900-AC12-A99391AD538F}"/>
              </a:ext>
            </a:extLst>
          </p:cNvPr>
          <p:cNvSpPr>
            <a:spLocks noGrp="1"/>
          </p:cNvSpPr>
          <p:nvPr>
            <p:ph type="title"/>
          </p:nvPr>
        </p:nvSpPr>
        <p:spPr>
          <a:xfrm>
            <a:off x="505503" y="1150062"/>
            <a:ext cx="7571700" cy="702600"/>
          </a:xfrm>
        </p:spPr>
        <p:txBody>
          <a:bodyPr/>
          <a:lstStyle/>
          <a:p>
            <a:r>
              <a:rPr lang="en-US"/>
              <a:t>There are basically 3 types of Kernel Linear, Polynomial, RBF here we are mainly using RBF.</a:t>
            </a:r>
          </a:p>
        </p:txBody>
      </p:sp>
      <p:sp>
        <p:nvSpPr>
          <p:cNvPr id="3" name="Text Placeholder 2">
            <a:extLst>
              <a:ext uri="{FF2B5EF4-FFF2-40B4-BE49-F238E27FC236}">
                <a16:creationId xmlns:a16="http://schemas.microsoft.com/office/drawing/2014/main" id="{79C3E2DD-81BB-49ED-876B-80359A8C3A17}"/>
              </a:ext>
            </a:extLst>
          </p:cNvPr>
          <p:cNvSpPr>
            <a:spLocks noGrp="1"/>
          </p:cNvSpPr>
          <p:nvPr>
            <p:ph type="body" idx="1"/>
          </p:nvPr>
        </p:nvSpPr>
        <p:spPr>
          <a:xfrm>
            <a:off x="1571962" y="2848633"/>
            <a:ext cx="7571700" cy="2022386"/>
          </a:xfrm>
        </p:spPr>
        <p:txBody>
          <a:bodyPr/>
          <a:lstStyle/>
          <a:p>
            <a:pPr marL="76200" indent="0">
              <a:buNone/>
            </a:pPr>
            <a:r>
              <a:rPr lang="en-US" sz="1600">
                <a:solidFill>
                  <a:schemeClr val="accent3"/>
                </a:solidFill>
                <a:latin typeface="Bahnschrift Condensed"/>
              </a:rPr>
              <a:t>Radial basis function Kernel is a popular Kernel method.</a:t>
            </a:r>
          </a:p>
          <a:p>
            <a:pPr marL="76200" indent="0">
              <a:buNone/>
            </a:pPr>
            <a:r>
              <a:rPr lang="en-US" sz="1600">
                <a:solidFill>
                  <a:schemeClr val="accent3"/>
                </a:solidFill>
                <a:latin typeface="Bahnschrift Condensed"/>
              </a:rPr>
              <a:t>Here the value depends on the distance from the origin or from some point.</a:t>
            </a:r>
          </a:p>
          <a:p>
            <a:pPr marL="76200" indent="0">
              <a:buNone/>
            </a:pPr>
            <a:r>
              <a:rPr lang="en-US" sz="1600">
                <a:solidFill>
                  <a:schemeClr val="accent3"/>
                </a:solidFill>
                <a:latin typeface="Bahnschrift Condensed"/>
              </a:rPr>
              <a:t>Using the distance in the original space we calculate the dot product.</a:t>
            </a:r>
          </a:p>
        </p:txBody>
      </p:sp>
      <p:sp>
        <p:nvSpPr>
          <p:cNvPr id="4" name="Slide Number Placeholder 3">
            <a:extLst>
              <a:ext uri="{FF2B5EF4-FFF2-40B4-BE49-F238E27FC236}">
                <a16:creationId xmlns:a16="http://schemas.microsoft.com/office/drawing/2014/main" id="{DFDB7046-4C47-43C4-9CE7-98074ABBD91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19</a:t>
            </a:fld>
            <a:endParaRPr lang="en"/>
          </a:p>
        </p:txBody>
      </p:sp>
    </p:spTree>
    <p:extLst>
      <p:ext uri="{BB962C8B-B14F-4D97-AF65-F5344CB8AC3E}">
        <p14:creationId xmlns:p14="http://schemas.microsoft.com/office/powerpoint/2010/main" val="2355452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928717" y="2930533"/>
            <a:ext cx="2948674" cy="524007"/>
          </a:xfrm>
          <a:prstGeom prst="rect">
            <a:avLst/>
          </a:prstGeom>
        </p:spPr>
        <p:txBody>
          <a:bodyPr spcFirstLastPara="1" wrap="square" lIns="91425" tIns="91425" rIns="91425" bIns="91425" anchor="b" anchorCtr="0">
            <a:noAutofit/>
          </a:bodyPr>
          <a:lstStyle/>
          <a:p>
            <a:r>
              <a:rPr lang="en" sz="3200" b="1">
                <a:solidFill>
                  <a:srgbClr val="84CCF5"/>
                </a:solidFill>
              </a:rPr>
              <a:t>TEAM </a:t>
            </a:r>
            <a:br>
              <a:rPr lang="en" sz="3200" b="1">
                <a:solidFill>
                  <a:srgbClr val="84CCF5"/>
                </a:solidFill>
              </a:rPr>
            </a:br>
            <a:r>
              <a:rPr lang="en" sz="1200" b="1">
                <a:solidFill>
                  <a:srgbClr val="84CCF5"/>
                </a:solidFill>
              </a:rPr>
              <a:t>        Members</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2" name="TextBox 1">
            <a:extLst>
              <a:ext uri="{FF2B5EF4-FFF2-40B4-BE49-F238E27FC236}">
                <a16:creationId xmlns:a16="http://schemas.microsoft.com/office/drawing/2014/main" id="{43EB9701-5CB0-4541-A132-3759C3B0C402}"/>
              </a:ext>
            </a:extLst>
          </p:cNvPr>
          <p:cNvSpPr txBox="1"/>
          <p:nvPr/>
        </p:nvSpPr>
        <p:spPr>
          <a:xfrm>
            <a:off x="3445329" y="2542154"/>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3" name="TextBox 2">
            <a:extLst>
              <a:ext uri="{FF2B5EF4-FFF2-40B4-BE49-F238E27FC236}">
                <a16:creationId xmlns:a16="http://schemas.microsoft.com/office/drawing/2014/main" id="{B01C4A27-190F-4F05-9F82-ECFAC2A3786C}"/>
              </a:ext>
            </a:extLst>
          </p:cNvPr>
          <p:cNvSpPr txBox="1"/>
          <p:nvPr/>
        </p:nvSpPr>
        <p:spPr>
          <a:xfrm>
            <a:off x="3019777" y="1437762"/>
            <a:ext cx="5546546"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chemeClr val="accent3"/>
                </a:solidFill>
                <a:latin typeface="Roboto Slab"/>
              </a:rPr>
              <a:t>M.VISWESWARAN [CB.EN.U4AIE20075]</a:t>
            </a:r>
          </a:p>
          <a:p>
            <a:endParaRPr lang="en-US" sz="1600">
              <a:solidFill>
                <a:schemeClr val="accent3"/>
              </a:solidFill>
              <a:latin typeface="Roboto Slab"/>
            </a:endParaRPr>
          </a:p>
          <a:p>
            <a:r>
              <a:rPr lang="en-US" sz="1600">
                <a:solidFill>
                  <a:schemeClr val="accent3"/>
                </a:solidFill>
                <a:latin typeface="Roboto Slab"/>
              </a:rPr>
              <a:t>VISHNU RADHAKRISHNAN [CB.EN.U4AIE20074]</a:t>
            </a:r>
          </a:p>
          <a:p>
            <a:endParaRPr lang="en-US" sz="1600">
              <a:solidFill>
                <a:schemeClr val="accent3"/>
              </a:solidFill>
              <a:latin typeface="Roboto Slab"/>
            </a:endParaRPr>
          </a:p>
          <a:p>
            <a:r>
              <a:rPr lang="en-US" sz="1600">
                <a:solidFill>
                  <a:schemeClr val="accent3"/>
                </a:solidFill>
                <a:latin typeface="Roboto Slab"/>
              </a:rPr>
              <a:t>THUSHIT KUMAR R [CB.EN.U4AIE20072]</a:t>
            </a:r>
          </a:p>
          <a:p>
            <a:endParaRPr lang="en-US" sz="1600">
              <a:solidFill>
                <a:schemeClr val="accent3"/>
              </a:solidFill>
              <a:latin typeface="Roboto Slab"/>
            </a:endParaRPr>
          </a:p>
          <a:p>
            <a:r>
              <a:rPr lang="en-US" sz="1600">
                <a:solidFill>
                  <a:schemeClr val="accent3"/>
                </a:solidFill>
                <a:latin typeface="Roboto Slab"/>
              </a:rPr>
              <a:t>MENTA SAI AKSHAY [CB.EN.U4AIE20040]</a:t>
            </a:r>
          </a:p>
          <a:p>
            <a:endParaRPr lang="en-US" sz="1600">
              <a:solidFill>
                <a:schemeClr val="accent3"/>
              </a:solidFill>
              <a:latin typeface="Roboto Slab"/>
            </a:endParaRPr>
          </a:p>
          <a:p>
            <a:r>
              <a:rPr lang="en-US" sz="1600">
                <a:solidFill>
                  <a:schemeClr val="accent3"/>
                </a:solidFill>
                <a:latin typeface="Roboto Slab"/>
              </a:rPr>
              <a:t>KRISHNAN K M [CB.EN.U4AIE20031]</a:t>
            </a:r>
          </a:p>
        </p:txBody>
      </p:sp>
      <p:sp>
        <p:nvSpPr>
          <p:cNvPr id="4" name="Rectangle 3">
            <a:extLst>
              <a:ext uri="{FF2B5EF4-FFF2-40B4-BE49-F238E27FC236}">
                <a16:creationId xmlns:a16="http://schemas.microsoft.com/office/drawing/2014/main" id="{85162694-4E2B-4FB6-805B-1C550E8A8459}"/>
              </a:ext>
            </a:extLst>
          </p:cNvPr>
          <p:cNvSpPr/>
          <p:nvPr/>
        </p:nvSpPr>
        <p:spPr>
          <a:xfrm>
            <a:off x="2691152" y="1078705"/>
            <a:ext cx="158183" cy="2459490"/>
          </a:xfrm>
          <a:prstGeom prst="rect">
            <a:avLst/>
          </a:prstGeom>
          <a:solidFill>
            <a:srgbClr val="D2E9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8A41E-79DE-4BAC-BC9E-6AE16C5AF164}"/>
              </a:ext>
            </a:extLst>
          </p:cNvPr>
          <p:cNvSpPr>
            <a:spLocks noGrp="1"/>
          </p:cNvSpPr>
          <p:nvPr>
            <p:ph type="title"/>
          </p:nvPr>
        </p:nvSpPr>
        <p:spPr/>
        <p:txBody>
          <a:bodyPr/>
          <a:lstStyle/>
          <a:p>
            <a:r>
              <a:rPr lang="en-US"/>
              <a:t>Kernel Functions</a:t>
            </a:r>
          </a:p>
        </p:txBody>
      </p:sp>
      <p:sp>
        <p:nvSpPr>
          <p:cNvPr id="6" name="Text Placeholder 5">
            <a:extLst>
              <a:ext uri="{FF2B5EF4-FFF2-40B4-BE49-F238E27FC236}">
                <a16:creationId xmlns:a16="http://schemas.microsoft.com/office/drawing/2014/main" id="{28B8BF4B-2CFA-44AC-B121-2D71E615C597}"/>
              </a:ext>
            </a:extLst>
          </p:cNvPr>
          <p:cNvSpPr>
            <a:spLocks noGrp="1"/>
          </p:cNvSpPr>
          <p:nvPr>
            <p:ph type="body" idx="1"/>
          </p:nvPr>
        </p:nvSpPr>
        <p:spPr/>
        <p:txBody>
          <a:bodyPr/>
          <a:lstStyle/>
          <a:p>
            <a:pPr marL="76200" indent="0">
              <a:buNone/>
            </a:pPr>
            <a:r>
              <a:rPr lang="en-US" sz="1600">
                <a:solidFill>
                  <a:srgbClr val="485D68"/>
                </a:solidFill>
                <a:latin typeface="Bahnschrift Condensed"/>
              </a:rPr>
              <a:t>SVM can map the input vector into a high dimensional feature space.</a:t>
            </a:r>
            <a:endParaRPr lang="en-US" sz="1800">
              <a:solidFill>
                <a:srgbClr val="485D68"/>
              </a:solidFill>
              <a:latin typeface="Bahnschrift Condensed"/>
            </a:endParaRPr>
          </a:p>
          <a:p>
            <a:pPr marL="76200" indent="0">
              <a:buNone/>
            </a:pPr>
            <a:r>
              <a:rPr lang="en-US" sz="1600">
                <a:solidFill>
                  <a:srgbClr val="485D68"/>
                </a:solidFill>
                <a:latin typeface="Bahnschrift Condensed"/>
              </a:rPr>
              <a:t>This can be done when a linear boundary is inappropriate.</a:t>
            </a:r>
          </a:p>
          <a:p>
            <a:pPr marL="76200" indent="0">
              <a:buNone/>
            </a:pPr>
            <a:endParaRPr lang="en-US" sz="1600">
              <a:solidFill>
                <a:srgbClr val="485D68"/>
              </a:solidFill>
              <a:latin typeface="Bahnschrift Condensed"/>
            </a:endParaRPr>
          </a:p>
          <a:p>
            <a:pPr marL="76200" indent="0">
              <a:buNone/>
            </a:pPr>
            <a:r>
              <a:rPr lang="en-US" sz="1600">
                <a:solidFill>
                  <a:srgbClr val="485D68"/>
                </a:solidFill>
                <a:latin typeface="Bahnschrift Condensed"/>
              </a:rPr>
              <a:t>Here by selecting the non-linear mapping as a priori, SVM constructs an optimal separating</a:t>
            </a:r>
          </a:p>
          <a:p>
            <a:pPr marL="76200" indent="0">
              <a:buNone/>
            </a:pPr>
            <a:r>
              <a:rPr lang="en-US" sz="1600">
                <a:solidFill>
                  <a:srgbClr val="485D68"/>
                </a:solidFill>
                <a:latin typeface="Bahnschrift Condensed"/>
              </a:rPr>
              <a:t> hyperplane in this higher dimension.</a:t>
            </a:r>
            <a:endParaRPr lang="en-US"/>
          </a:p>
          <a:p>
            <a:pPr marL="76200" indent="0">
              <a:buNone/>
            </a:pPr>
            <a:endParaRPr lang="en-US" sz="1600">
              <a:solidFill>
                <a:srgbClr val="485D68"/>
              </a:solidFill>
              <a:latin typeface="Bahnschrift Condensed"/>
            </a:endParaRPr>
          </a:p>
          <a:p>
            <a:pPr marL="76200" indent="0">
              <a:buNone/>
            </a:pPr>
            <a:r>
              <a:rPr lang="en-US" sz="1600">
                <a:solidFill>
                  <a:srgbClr val="485D68"/>
                </a:solidFill>
                <a:latin typeface="Bahnschrift Condensed"/>
              </a:rPr>
              <a:t>So basically, the kernel function helps to enable operations to be done in input space rather</a:t>
            </a:r>
          </a:p>
          <a:p>
            <a:pPr marL="76200" indent="0">
              <a:buNone/>
            </a:pPr>
            <a:r>
              <a:rPr lang="en-US" sz="1600">
                <a:solidFill>
                  <a:srgbClr val="485D68"/>
                </a:solidFill>
                <a:latin typeface="Bahnschrift Condensed"/>
              </a:rPr>
              <a:t> than the higher dimensional space.</a:t>
            </a:r>
            <a:endParaRPr lang="en-US"/>
          </a:p>
          <a:p>
            <a:pPr marL="76200" indent="0">
              <a:buNone/>
            </a:pPr>
            <a:endParaRPr lang="en-US" sz="1600">
              <a:solidFill>
                <a:srgbClr val="485D68"/>
              </a:solidFill>
              <a:latin typeface="Bahnschrift Condensed"/>
            </a:endParaRPr>
          </a:p>
        </p:txBody>
      </p:sp>
      <p:sp>
        <p:nvSpPr>
          <p:cNvPr id="5" name="Slide Number Placeholder 4">
            <a:extLst>
              <a:ext uri="{FF2B5EF4-FFF2-40B4-BE49-F238E27FC236}">
                <a16:creationId xmlns:a16="http://schemas.microsoft.com/office/drawing/2014/main" id="{57EE29F9-73BA-445B-86DF-E82EDBD4DB1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20</a:t>
            </a:fld>
            <a:endParaRPr lang="en"/>
          </a:p>
        </p:txBody>
      </p:sp>
    </p:spTree>
    <p:extLst>
      <p:ext uri="{BB962C8B-B14F-4D97-AF65-F5344CB8AC3E}">
        <p14:creationId xmlns:p14="http://schemas.microsoft.com/office/powerpoint/2010/main" val="3572891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9B211E6-FBCE-4926-8177-E71A75789FDF}"/>
              </a:ext>
            </a:extLst>
          </p:cNvPr>
          <p:cNvSpPr>
            <a:spLocks noGrp="1"/>
          </p:cNvSpPr>
          <p:nvPr>
            <p:ph type="body" idx="1"/>
          </p:nvPr>
        </p:nvSpPr>
        <p:spPr>
          <a:xfrm>
            <a:off x="536408" y="448834"/>
            <a:ext cx="8380425" cy="4554854"/>
          </a:xfrm>
        </p:spPr>
        <p:txBody>
          <a:bodyPr/>
          <a:lstStyle/>
          <a:p>
            <a:pPr marL="76200" indent="0">
              <a:buNone/>
            </a:pPr>
            <a:endParaRPr lang="en-US" sz="1600">
              <a:solidFill>
                <a:srgbClr val="485D68"/>
              </a:solidFill>
              <a:latin typeface="Bahnschrift Condensed"/>
            </a:endParaRPr>
          </a:p>
          <a:p>
            <a:pPr marL="76200" indent="0">
              <a:buNone/>
            </a:pPr>
            <a:endParaRPr lang="en-US" sz="1600">
              <a:solidFill>
                <a:srgbClr val="485D68"/>
              </a:solidFill>
              <a:latin typeface="Bahnschrift Condensed"/>
            </a:endParaRPr>
          </a:p>
          <a:p>
            <a:pPr marL="76200" indent="0">
              <a:buNone/>
            </a:pPr>
            <a:br>
              <a:rPr lang="en-US" sz="1600">
                <a:latin typeface="Bahnschrift Condensed"/>
              </a:rPr>
            </a:br>
            <a:r>
              <a:rPr lang="en-US" sz="1600">
                <a:solidFill>
                  <a:srgbClr val="485D68"/>
                </a:solidFill>
                <a:latin typeface="Bahnschrift Condensed"/>
              </a:rPr>
              <a:t>So here some theory suggest that inner product in feature space has an equivalent Kernel in input space provided certain conditions in hold.</a:t>
            </a:r>
            <a:endParaRPr lang="en-US" sz="1800">
              <a:solidFill>
                <a:srgbClr val="485D68"/>
              </a:solidFill>
              <a:latin typeface="Bahnschrift Condensed"/>
            </a:endParaRPr>
          </a:p>
          <a:p>
            <a:pPr marL="76200" indent="0">
              <a:buNone/>
            </a:pPr>
            <a:endParaRPr lang="en-US" sz="1600">
              <a:solidFill>
                <a:srgbClr val="485D68"/>
              </a:solidFill>
              <a:latin typeface="Bahnschrift Condensed"/>
            </a:endParaRPr>
          </a:p>
          <a:p>
            <a:pPr marL="76200" indent="0">
              <a:buNone/>
            </a:pPr>
            <a:endParaRPr lang="en-US" sz="1600">
              <a:solidFill>
                <a:srgbClr val="485D68"/>
              </a:solidFill>
              <a:latin typeface="Bahnschrift Condensed"/>
            </a:endParaRPr>
          </a:p>
          <a:p>
            <a:pPr marL="76200" indent="0">
              <a:buNone/>
            </a:pPr>
            <a:r>
              <a:rPr lang="en-US" sz="1600">
                <a:solidFill>
                  <a:srgbClr val="485D68"/>
                </a:solidFill>
                <a:latin typeface="Bahnschrift Condensed"/>
              </a:rPr>
              <a:t>From this Gaussian radial basis function (G-RBF) has received significant attention and it is given by:</a:t>
            </a:r>
          </a:p>
          <a:p>
            <a:pPr marL="76200" indent="0">
              <a:buNone/>
            </a:pPr>
            <a:endParaRPr lang="en-US" sz="1600">
              <a:solidFill>
                <a:srgbClr val="485D68"/>
              </a:solidFill>
              <a:latin typeface="Bahnschrift Condensed"/>
            </a:endParaRPr>
          </a:p>
          <a:p>
            <a:pPr marL="76200" indent="0">
              <a:buNone/>
            </a:pPr>
            <a:endParaRPr lang="en-US" sz="1600" baseline="30000">
              <a:solidFill>
                <a:srgbClr val="485D68"/>
              </a:solidFill>
              <a:latin typeface="Bahnschrift Condensed"/>
            </a:endParaRPr>
          </a:p>
        </p:txBody>
      </p:sp>
      <p:sp>
        <p:nvSpPr>
          <p:cNvPr id="4" name="Slide Number Placeholder 3">
            <a:extLst>
              <a:ext uri="{FF2B5EF4-FFF2-40B4-BE49-F238E27FC236}">
                <a16:creationId xmlns:a16="http://schemas.microsoft.com/office/drawing/2014/main" id="{48183713-9D60-4148-9242-376430D501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21</a:t>
            </a:fld>
            <a:endParaRPr lang="en"/>
          </a:p>
        </p:txBody>
      </p:sp>
      <p:pic>
        <p:nvPicPr>
          <p:cNvPr id="2" name="Picture 4">
            <a:extLst>
              <a:ext uri="{FF2B5EF4-FFF2-40B4-BE49-F238E27FC236}">
                <a16:creationId xmlns:a16="http://schemas.microsoft.com/office/drawing/2014/main" id="{942CFBF0-547C-4476-97DE-B717F97F9F73}"/>
              </a:ext>
            </a:extLst>
          </p:cNvPr>
          <p:cNvPicPr>
            <a:picLocks noChangeAspect="1"/>
          </p:cNvPicPr>
          <p:nvPr/>
        </p:nvPicPr>
        <p:blipFill>
          <a:blip r:embed="rId2"/>
          <a:stretch>
            <a:fillRect/>
          </a:stretch>
        </p:blipFill>
        <p:spPr>
          <a:xfrm>
            <a:off x="1305695" y="1959037"/>
            <a:ext cx="2109743" cy="511532"/>
          </a:xfrm>
          <a:prstGeom prst="rect">
            <a:avLst/>
          </a:prstGeom>
        </p:spPr>
      </p:pic>
      <p:pic>
        <p:nvPicPr>
          <p:cNvPr id="5" name="Picture 5">
            <a:extLst>
              <a:ext uri="{FF2B5EF4-FFF2-40B4-BE49-F238E27FC236}">
                <a16:creationId xmlns:a16="http://schemas.microsoft.com/office/drawing/2014/main" id="{FF7B4DCC-060C-4861-A5A9-A41349EE5D92}"/>
              </a:ext>
            </a:extLst>
          </p:cNvPr>
          <p:cNvPicPr>
            <a:picLocks noChangeAspect="1"/>
          </p:cNvPicPr>
          <p:nvPr/>
        </p:nvPicPr>
        <p:blipFill>
          <a:blip r:embed="rId3"/>
          <a:stretch>
            <a:fillRect/>
          </a:stretch>
        </p:blipFill>
        <p:spPr>
          <a:xfrm>
            <a:off x="1281978" y="3032814"/>
            <a:ext cx="2546904" cy="621576"/>
          </a:xfrm>
          <a:prstGeom prst="rect">
            <a:avLst/>
          </a:prstGeom>
        </p:spPr>
      </p:pic>
    </p:spTree>
    <p:extLst>
      <p:ext uri="{BB962C8B-B14F-4D97-AF65-F5344CB8AC3E}">
        <p14:creationId xmlns:p14="http://schemas.microsoft.com/office/powerpoint/2010/main" val="28165421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6E45DE-1651-4049-A7B7-D31205D967A9}"/>
              </a:ext>
            </a:extLst>
          </p:cNvPr>
          <p:cNvSpPr>
            <a:spLocks noGrp="1"/>
          </p:cNvSpPr>
          <p:nvPr>
            <p:ph type="body" idx="1"/>
          </p:nvPr>
        </p:nvSpPr>
        <p:spPr>
          <a:xfrm>
            <a:off x="891285" y="1467637"/>
            <a:ext cx="7895190" cy="4587203"/>
          </a:xfrm>
        </p:spPr>
        <p:txBody>
          <a:bodyPr/>
          <a:lstStyle/>
          <a:p>
            <a:pPr marL="76200" indent="0">
              <a:buNone/>
            </a:pPr>
            <a:r>
              <a:rPr lang="en-US" sz="1600">
                <a:solidFill>
                  <a:schemeClr val="accent3"/>
                </a:solidFill>
                <a:latin typeface="Bahnschrift Condensed"/>
              </a:rPr>
              <a:t>Here generally, using RBF it helps in some method of determining a subset of centers, </a:t>
            </a:r>
            <a:endParaRPr lang="en-US">
              <a:solidFill>
                <a:schemeClr val="accent3"/>
              </a:solidFill>
              <a:latin typeface="Bahnschrift Condensed"/>
            </a:endParaRPr>
          </a:p>
          <a:p>
            <a:pPr marL="76200" indent="0">
              <a:buNone/>
            </a:pPr>
            <a:r>
              <a:rPr lang="en-US" sz="1600">
                <a:solidFill>
                  <a:schemeClr val="accent3"/>
                </a:solidFill>
                <a:latin typeface="Bahnschrift Condensed"/>
              </a:rPr>
              <a:t>where usually we use a method of clustering to select a subset of centers.</a:t>
            </a:r>
            <a:endParaRPr lang="en-US">
              <a:solidFill>
                <a:schemeClr val="accent3"/>
              </a:solidFill>
              <a:latin typeface="Bahnschrift Condensed"/>
            </a:endParaRPr>
          </a:p>
          <a:p>
            <a:pPr marL="76200" indent="0">
              <a:buNone/>
            </a:pPr>
            <a:endParaRPr lang="en-US" sz="1600">
              <a:solidFill>
                <a:schemeClr val="accent3"/>
              </a:solidFill>
              <a:latin typeface="Bahnschrift Condensed"/>
            </a:endParaRPr>
          </a:p>
          <a:p>
            <a:pPr marL="76200" indent="0">
              <a:buNone/>
            </a:pPr>
            <a:r>
              <a:rPr lang="en-US" sz="1600">
                <a:solidFill>
                  <a:schemeClr val="accent3"/>
                </a:solidFill>
                <a:latin typeface="Bahnschrift Condensed"/>
              </a:rPr>
              <a:t>So the process of SVM in this implicit selection process is its main focusing feature where </a:t>
            </a:r>
          </a:p>
          <a:p>
            <a:pPr marL="76200" indent="0">
              <a:buNone/>
            </a:pPr>
            <a:r>
              <a:rPr lang="en-US" sz="1600">
                <a:solidFill>
                  <a:schemeClr val="accent3"/>
                </a:solidFill>
                <a:latin typeface="Bahnschrift Condensed"/>
              </a:rPr>
              <a:t>each support vectors contributing on local Gaussian functions and it is centered at that data point.</a:t>
            </a:r>
            <a:endParaRPr lang="en-US">
              <a:solidFill>
                <a:schemeClr val="accent3"/>
              </a:solidFill>
            </a:endParaRPr>
          </a:p>
          <a:p>
            <a:pPr marL="76200" indent="0">
              <a:buNone/>
            </a:pPr>
            <a:endParaRPr lang="en-US" sz="1600">
              <a:solidFill>
                <a:schemeClr val="accent3"/>
              </a:solidFill>
              <a:latin typeface="Bahnschrift Condensed"/>
            </a:endParaRPr>
          </a:p>
          <a:p>
            <a:pPr marL="76200" indent="0">
              <a:buNone/>
            </a:pPr>
            <a:r>
              <a:rPr lang="en-US" sz="1600">
                <a:solidFill>
                  <a:schemeClr val="accent3"/>
                </a:solidFill>
                <a:latin typeface="Bahnschrift Condensed"/>
              </a:rPr>
              <a:t>And also principle of SRM can be used to select global basis function width.</a:t>
            </a:r>
          </a:p>
        </p:txBody>
      </p:sp>
      <p:sp>
        <p:nvSpPr>
          <p:cNvPr id="4" name="Slide Number Placeholder 3">
            <a:extLst>
              <a:ext uri="{FF2B5EF4-FFF2-40B4-BE49-F238E27FC236}">
                <a16:creationId xmlns:a16="http://schemas.microsoft.com/office/drawing/2014/main" id="{CC6DAF17-C8E8-4F4D-A724-67060799047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22</a:t>
            </a:fld>
            <a:endParaRPr lang="en"/>
          </a:p>
        </p:txBody>
      </p:sp>
    </p:spTree>
    <p:extLst>
      <p:ext uri="{BB962C8B-B14F-4D97-AF65-F5344CB8AC3E}">
        <p14:creationId xmlns:p14="http://schemas.microsoft.com/office/powerpoint/2010/main" val="35833637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B4EDF-D512-437A-84BC-1B627641B2EB}"/>
              </a:ext>
            </a:extLst>
          </p:cNvPr>
          <p:cNvSpPr>
            <a:spLocks noGrp="1"/>
          </p:cNvSpPr>
          <p:nvPr>
            <p:ph type="title"/>
          </p:nvPr>
        </p:nvSpPr>
        <p:spPr/>
        <p:txBody>
          <a:bodyPr/>
          <a:lstStyle/>
          <a:p>
            <a:r>
              <a:rPr lang="en-US" sz="2400"/>
              <a:t>BASIC IDEA</a:t>
            </a:r>
          </a:p>
        </p:txBody>
      </p:sp>
      <p:sp>
        <p:nvSpPr>
          <p:cNvPr id="4" name="Slide Number Placeholder 3">
            <a:extLst>
              <a:ext uri="{FF2B5EF4-FFF2-40B4-BE49-F238E27FC236}">
                <a16:creationId xmlns:a16="http://schemas.microsoft.com/office/drawing/2014/main" id="{ED21DBBE-77F8-4EA4-AC79-9A3A2EA760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23</a:t>
            </a:fld>
            <a:endParaRPr lang="en"/>
          </a:p>
        </p:txBody>
      </p:sp>
      <p:pic>
        <p:nvPicPr>
          <p:cNvPr id="6" name="Picture 6">
            <a:extLst>
              <a:ext uri="{FF2B5EF4-FFF2-40B4-BE49-F238E27FC236}">
                <a16:creationId xmlns:a16="http://schemas.microsoft.com/office/drawing/2014/main" id="{E6CE6912-FEEA-4D48-A0C7-3A1AD8B505FB}"/>
              </a:ext>
            </a:extLst>
          </p:cNvPr>
          <p:cNvPicPr>
            <a:picLocks noChangeAspect="1"/>
          </p:cNvPicPr>
          <p:nvPr/>
        </p:nvPicPr>
        <p:blipFill>
          <a:blip r:embed="rId2"/>
          <a:stretch>
            <a:fillRect/>
          </a:stretch>
        </p:blipFill>
        <p:spPr>
          <a:xfrm>
            <a:off x="1205543" y="1282678"/>
            <a:ext cx="6732916" cy="3613316"/>
          </a:xfrm>
          <a:prstGeom prst="rect">
            <a:avLst/>
          </a:prstGeom>
        </p:spPr>
      </p:pic>
    </p:spTree>
    <p:extLst>
      <p:ext uri="{BB962C8B-B14F-4D97-AF65-F5344CB8AC3E}">
        <p14:creationId xmlns:p14="http://schemas.microsoft.com/office/powerpoint/2010/main" val="37947237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A066E02-1B00-4DA1-9CB3-2EC3B72952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24</a:t>
            </a:fld>
            <a:endParaRPr lang="en"/>
          </a:p>
        </p:txBody>
      </p:sp>
      <p:pic>
        <p:nvPicPr>
          <p:cNvPr id="5" name="Picture 5">
            <a:extLst>
              <a:ext uri="{FF2B5EF4-FFF2-40B4-BE49-F238E27FC236}">
                <a16:creationId xmlns:a16="http://schemas.microsoft.com/office/drawing/2014/main" id="{54AECE87-96B0-471B-ABFE-AA396F75751B}"/>
              </a:ext>
            </a:extLst>
          </p:cNvPr>
          <p:cNvPicPr>
            <a:picLocks noChangeAspect="1"/>
          </p:cNvPicPr>
          <p:nvPr/>
        </p:nvPicPr>
        <p:blipFill>
          <a:blip r:embed="rId2"/>
          <a:stretch>
            <a:fillRect/>
          </a:stretch>
        </p:blipFill>
        <p:spPr>
          <a:xfrm>
            <a:off x="3200400" y="545199"/>
            <a:ext cx="2743200" cy="4053102"/>
          </a:xfrm>
          <a:prstGeom prst="rect">
            <a:avLst/>
          </a:prstGeom>
        </p:spPr>
      </p:pic>
    </p:spTree>
    <p:extLst>
      <p:ext uri="{BB962C8B-B14F-4D97-AF65-F5344CB8AC3E}">
        <p14:creationId xmlns:p14="http://schemas.microsoft.com/office/powerpoint/2010/main" val="3359170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FB872-5FEE-4636-9441-712DDAD4FFE2}"/>
              </a:ext>
            </a:extLst>
          </p:cNvPr>
          <p:cNvSpPr>
            <a:spLocks noGrp="1"/>
          </p:cNvSpPr>
          <p:nvPr>
            <p:ph type="ctrTitle"/>
          </p:nvPr>
        </p:nvSpPr>
        <p:spPr/>
        <p:txBody>
          <a:bodyPr/>
          <a:lstStyle/>
          <a:p>
            <a:r>
              <a:rPr lang="en-US"/>
              <a:t>ALGORITHMS</a:t>
            </a:r>
          </a:p>
        </p:txBody>
      </p:sp>
    </p:spTree>
    <p:extLst>
      <p:ext uri="{BB962C8B-B14F-4D97-AF65-F5344CB8AC3E}">
        <p14:creationId xmlns:p14="http://schemas.microsoft.com/office/powerpoint/2010/main" val="1846927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1B51B-6564-4FC2-BC9E-4DE9AC8B2E57}"/>
              </a:ext>
            </a:extLst>
          </p:cNvPr>
          <p:cNvSpPr>
            <a:spLocks noGrp="1"/>
          </p:cNvSpPr>
          <p:nvPr>
            <p:ph type="title"/>
          </p:nvPr>
        </p:nvSpPr>
        <p:spPr/>
        <p:txBody>
          <a:bodyPr/>
          <a:lstStyle/>
          <a:p>
            <a:r>
              <a:rPr lang="en-US" b="1"/>
              <a:t>TRAINING</a:t>
            </a:r>
          </a:p>
        </p:txBody>
      </p:sp>
      <p:sp>
        <p:nvSpPr>
          <p:cNvPr id="3" name="Slide Number Placeholder 2">
            <a:extLst>
              <a:ext uri="{FF2B5EF4-FFF2-40B4-BE49-F238E27FC236}">
                <a16:creationId xmlns:a16="http://schemas.microsoft.com/office/drawing/2014/main" id="{052A08E0-805F-4319-9DD3-D101F0A4CA8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26</a:t>
            </a:fld>
            <a:endParaRPr lang="en"/>
          </a:p>
        </p:txBody>
      </p:sp>
      <p:pic>
        <p:nvPicPr>
          <p:cNvPr id="4" name="Picture 4">
            <a:extLst>
              <a:ext uri="{FF2B5EF4-FFF2-40B4-BE49-F238E27FC236}">
                <a16:creationId xmlns:a16="http://schemas.microsoft.com/office/drawing/2014/main" id="{AB045445-2A90-41F7-9778-3699B1F7C18B}"/>
              </a:ext>
            </a:extLst>
          </p:cNvPr>
          <p:cNvPicPr>
            <a:picLocks noChangeAspect="1"/>
          </p:cNvPicPr>
          <p:nvPr/>
        </p:nvPicPr>
        <p:blipFill>
          <a:blip r:embed="rId2"/>
          <a:stretch>
            <a:fillRect/>
          </a:stretch>
        </p:blipFill>
        <p:spPr>
          <a:xfrm>
            <a:off x="3438525" y="615715"/>
            <a:ext cx="2743200" cy="4102569"/>
          </a:xfrm>
          <a:prstGeom prst="rect">
            <a:avLst/>
          </a:prstGeom>
        </p:spPr>
      </p:pic>
    </p:spTree>
    <p:extLst>
      <p:ext uri="{BB962C8B-B14F-4D97-AF65-F5344CB8AC3E}">
        <p14:creationId xmlns:p14="http://schemas.microsoft.com/office/powerpoint/2010/main" val="30832557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80B14-E016-4A62-9BF5-F545F3451C08}"/>
              </a:ext>
            </a:extLst>
          </p:cNvPr>
          <p:cNvSpPr>
            <a:spLocks noGrp="1"/>
          </p:cNvSpPr>
          <p:nvPr>
            <p:ph type="title"/>
          </p:nvPr>
        </p:nvSpPr>
        <p:spPr/>
        <p:txBody>
          <a:bodyPr/>
          <a:lstStyle/>
          <a:p>
            <a:r>
              <a:rPr lang="en-US"/>
              <a:t>Plots in Parameter Tuning</a:t>
            </a:r>
          </a:p>
        </p:txBody>
      </p:sp>
      <p:sp>
        <p:nvSpPr>
          <p:cNvPr id="3" name="Slide Number Placeholder 2">
            <a:extLst>
              <a:ext uri="{FF2B5EF4-FFF2-40B4-BE49-F238E27FC236}">
                <a16:creationId xmlns:a16="http://schemas.microsoft.com/office/drawing/2014/main" id="{589B14D0-FDF5-44BC-A392-2C1875AC9C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27</a:t>
            </a:fld>
            <a:endParaRPr lang="en"/>
          </a:p>
        </p:txBody>
      </p:sp>
      <p:pic>
        <p:nvPicPr>
          <p:cNvPr id="5" name="Picture 5" descr="Chart&#10;&#10;Description automatically generated">
            <a:extLst>
              <a:ext uri="{FF2B5EF4-FFF2-40B4-BE49-F238E27FC236}">
                <a16:creationId xmlns:a16="http://schemas.microsoft.com/office/drawing/2014/main" id="{7765889F-FD56-4335-A8CB-AF4440FF0C3A}"/>
              </a:ext>
            </a:extLst>
          </p:cNvPr>
          <p:cNvPicPr>
            <a:picLocks noChangeAspect="1"/>
          </p:cNvPicPr>
          <p:nvPr/>
        </p:nvPicPr>
        <p:blipFill>
          <a:blip r:embed="rId2"/>
          <a:stretch>
            <a:fillRect/>
          </a:stretch>
        </p:blipFill>
        <p:spPr>
          <a:xfrm>
            <a:off x="1324575" y="1657198"/>
            <a:ext cx="3507775" cy="2073880"/>
          </a:xfrm>
          <a:prstGeom prst="rect">
            <a:avLst/>
          </a:prstGeom>
        </p:spPr>
      </p:pic>
      <p:sp>
        <p:nvSpPr>
          <p:cNvPr id="7" name="TextBox 6">
            <a:extLst>
              <a:ext uri="{FF2B5EF4-FFF2-40B4-BE49-F238E27FC236}">
                <a16:creationId xmlns:a16="http://schemas.microsoft.com/office/drawing/2014/main" id="{D6B22E50-B46B-4DE4-B1B5-58F7B2506465}"/>
              </a:ext>
            </a:extLst>
          </p:cNvPr>
          <p:cNvSpPr txBox="1"/>
          <p:nvPr/>
        </p:nvSpPr>
        <p:spPr>
          <a:xfrm>
            <a:off x="668338" y="1192213"/>
            <a:ext cx="7950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accent3"/>
                </a:solidFill>
                <a:latin typeface="Bahnschrift Condensed"/>
              </a:rPr>
              <a:t>The accuracy of the model was plotted for corresponding C and Sigma values pair</a:t>
            </a:r>
            <a:endParaRPr lang="en-US">
              <a:solidFill>
                <a:schemeClr val="accent3"/>
              </a:solidFill>
            </a:endParaRPr>
          </a:p>
        </p:txBody>
      </p:sp>
      <p:sp>
        <p:nvSpPr>
          <p:cNvPr id="8" name="TextBox 7">
            <a:extLst>
              <a:ext uri="{FF2B5EF4-FFF2-40B4-BE49-F238E27FC236}">
                <a16:creationId xmlns:a16="http://schemas.microsoft.com/office/drawing/2014/main" id="{08D9388C-51A4-438A-A4BA-657AE8807D2E}"/>
              </a:ext>
            </a:extLst>
          </p:cNvPr>
          <p:cNvSpPr txBox="1"/>
          <p:nvPr/>
        </p:nvSpPr>
        <p:spPr>
          <a:xfrm>
            <a:off x="787400" y="4287838"/>
            <a:ext cx="756920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accent3"/>
                </a:solidFill>
                <a:latin typeface="Bahnschrift Condensed"/>
              </a:rPr>
              <a:t>X axis :  Sigma value</a:t>
            </a:r>
          </a:p>
          <a:p>
            <a:r>
              <a:rPr lang="en-US">
                <a:solidFill>
                  <a:schemeClr val="accent3"/>
                </a:solidFill>
                <a:latin typeface="Bahnschrift Condensed"/>
              </a:rPr>
              <a:t>Y series : corresponding to the given C values in the bottom </a:t>
            </a:r>
          </a:p>
          <a:p>
            <a:r>
              <a:rPr lang="en-US">
                <a:solidFill>
                  <a:schemeClr val="accent3"/>
                </a:solidFill>
                <a:latin typeface="Bahnschrift Condensed"/>
              </a:rPr>
              <a:t>Z axis : accuracy of the Model</a:t>
            </a:r>
          </a:p>
        </p:txBody>
      </p:sp>
      <p:cxnSp>
        <p:nvCxnSpPr>
          <p:cNvPr id="9" name="Straight Arrow Connector 8">
            <a:extLst>
              <a:ext uri="{FF2B5EF4-FFF2-40B4-BE49-F238E27FC236}">
                <a16:creationId xmlns:a16="http://schemas.microsoft.com/office/drawing/2014/main" id="{3C5FE2EB-7CCE-4E9B-8FC3-49B26825B7EF}"/>
              </a:ext>
            </a:extLst>
          </p:cNvPr>
          <p:cNvCxnSpPr/>
          <p:nvPr/>
        </p:nvCxnSpPr>
        <p:spPr>
          <a:xfrm flipV="1">
            <a:off x="407988" y="3767138"/>
            <a:ext cx="795338" cy="142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C2638C34-E7BF-43BD-BBB5-104CE554217C}"/>
              </a:ext>
            </a:extLst>
          </p:cNvPr>
          <p:cNvCxnSpPr/>
          <p:nvPr/>
        </p:nvCxnSpPr>
        <p:spPr>
          <a:xfrm flipV="1">
            <a:off x="439737" y="3251200"/>
            <a:ext cx="469900" cy="5064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4EA8183C-D4FE-4699-8D54-90C7E1482A57}"/>
              </a:ext>
            </a:extLst>
          </p:cNvPr>
          <p:cNvCxnSpPr/>
          <p:nvPr/>
        </p:nvCxnSpPr>
        <p:spPr>
          <a:xfrm flipH="1" flipV="1">
            <a:off x="409575" y="3052763"/>
            <a:ext cx="6350" cy="7286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CD4AAF61-B096-4ADD-B4B3-2FB5983C3FF1}"/>
              </a:ext>
            </a:extLst>
          </p:cNvPr>
          <p:cNvSpPr txBox="1"/>
          <p:nvPr/>
        </p:nvSpPr>
        <p:spPr>
          <a:xfrm>
            <a:off x="406400" y="3811588"/>
            <a:ext cx="2667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X</a:t>
            </a:r>
          </a:p>
        </p:txBody>
      </p:sp>
      <p:sp>
        <p:nvSpPr>
          <p:cNvPr id="13" name="TextBox 12">
            <a:extLst>
              <a:ext uri="{FF2B5EF4-FFF2-40B4-BE49-F238E27FC236}">
                <a16:creationId xmlns:a16="http://schemas.microsoft.com/office/drawing/2014/main" id="{8312AFD7-1D1E-4AEC-9A11-C0585F40F1E1}"/>
              </a:ext>
            </a:extLst>
          </p:cNvPr>
          <p:cNvSpPr txBox="1"/>
          <p:nvPr/>
        </p:nvSpPr>
        <p:spPr>
          <a:xfrm>
            <a:off x="803275" y="3295650"/>
            <a:ext cx="2667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Y</a:t>
            </a:r>
          </a:p>
        </p:txBody>
      </p:sp>
      <p:sp>
        <p:nvSpPr>
          <p:cNvPr id="14" name="TextBox 13">
            <a:extLst>
              <a:ext uri="{FF2B5EF4-FFF2-40B4-BE49-F238E27FC236}">
                <a16:creationId xmlns:a16="http://schemas.microsoft.com/office/drawing/2014/main" id="{23B3DDAD-AED2-49CC-A13D-BF5E2DDF0B52}"/>
              </a:ext>
            </a:extLst>
          </p:cNvPr>
          <p:cNvSpPr txBox="1"/>
          <p:nvPr/>
        </p:nvSpPr>
        <p:spPr>
          <a:xfrm>
            <a:off x="144463" y="3049588"/>
            <a:ext cx="3619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Z</a:t>
            </a:r>
          </a:p>
        </p:txBody>
      </p:sp>
      <p:pic>
        <p:nvPicPr>
          <p:cNvPr id="15" name="Picture 15" descr="Table&#10;&#10;Description automatically generated">
            <a:extLst>
              <a:ext uri="{FF2B5EF4-FFF2-40B4-BE49-F238E27FC236}">
                <a16:creationId xmlns:a16="http://schemas.microsoft.com/office/drawing/2014/main" id="{5CEFF672-44E4-4CD0-A3F8-43BC5583B75D}"/>
              </a:ext>
            </a:extLst>
          </p:cNvPr>
          <p:cNvPicPr>
            <a:picLocks noChangeAspect="1"/>
          </p:cNvPicPr>
          <p:nvPr/>
        </p:nvPicPr>
        <p:blipFill>
          <a:blip r:embed="rId3"/>
          <a:stretch>
            <a:fillRect/>
          </a:stretch>
        </p:blipFill>
        <p:spPr>
          <a:xfrm>
            <a:off x="4970463" y="2250895"/>
            <a:ext cx="3838575" cy="1300526"/>
          </a:xfrm>
          <a:prstGeom prst="rect">
            <a:avLst/>
          </a:prstGeom>
        </p:spPr>
      </p:pic>
    </p:spTree>
    <p:extLst>
      <p:ext uri="{BB962C8B-B14F-4D97-AF65-F5344CB8AC3E}">
        <p14:creationId xmlns:p14="http://schemas.microsoft.com/office/powerpoint/2010/main" val="2172349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D4B7D-B96B-4AB4-8D22-BA3B59D9702B}"/>
              </a:ext>
            </a:extLst>
          </p:cNvPr>
          <p:cNvSpPr>
            <a:spLocks noGrp="1"/>
          </p:cNvSpPr>
          <p:nvPr>
            <p:ph type="title"/>
          </p:nvPr>
        </p:nvSpPr>
        <p:spPr/>
        <p:txBody>
          <a:bodyPr/>
          <a:lstStyle/>
          <a:p>
            <a:r>
              <a:rPr lang="en-US"/>
              <a:t>Fear</a:t>
            </a:r>
          </a:p>
        </p:txBody>
      </p:sp>
      <p:sp>
        <p:nvSpPr>
          <p:cNvPr id="3" name="Slide Number Placeholder 2">
            <a:extLst>
              <a:ext uri="{FF2B5EF4-FFF2-40B4-BE49-F238E27FC236}">
                <a16:creationId xmlns:a16="http://schemas.microsoft.com/office/drawing/2014/main" id="{CAE5B0D1-D1B5-4131-B114-C708C74FF0F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28</a:t>
            </a:fld>
            <a:endParaRPr lang="en"/>
          </a:p>
        </p:txBody>
      </p:sp>
      <p:pic>
        <p:nvPicPr>
          <p:cNvPr id="4" name="Picture 4" descr="Chart, bar chart&#10;&#10;Description automatically generated">
            <a:extLst>
              <a:ext uri="{FF2B5EF4-FFF2-40B4-BE49-F238E27FC236}">
                <a16:creationId xmlns:a16="http://schemas.microsoft.com/office/drawing/2014/main" id="{200397BF-B353-4458-A54A-B342632FC4DD}"/>
              </a:ext>
            </a:extLst>
          </p:cNvPr>
          <p:cNvPicPr>
            <a:picLocks noChangeAspect="1"/>
          </p:cNvPicPr>
          <p:nvPr/>
        </p:nvPicPr>
        <p:blipFill>
          <a:blip r:embed="rId2"/>
          <a:stretch>
            <a:fillRect/>
          </a:stretch>
        </p:blipFill>
        <p:spPr>
          <a:xfrm>
            <a:off x="557213" y="1763664"/>
            <a:ext cx="3648075" cy="2211482"/>
          </a:xfrm>
          <a:prstGeom prst="rect">
            <a:avLst/>
          </a:prstGeom>
        </p:spPr>
      </p:pic>
      <p:pic>
        <p:nvPicPr>
          <p:cNvPr id="7" name="Picture 7" descr="Table&#10;&#10;Description automatically generated">
            <a:extLst>
              <a:ext uri="{FF2B5EF4-FFF2-40B4-BE49-F238E27FC236}">
                <a16:creationId xmlns:a16="http://schemas.microsoft.com/office/drawing/2014/main" id="{EC373F3B-63D2-4B14-BF56-D6758F9BF162}"/>
              </a:ext>
            </a:extLst>
          </p:cNvPr>
          <p:cNvPicPr>
            <a:picLocks noChangeAspect="1"/>
          </p:cNvPicPr>
          <p:nvPr/>
        </p:nvPicPr>
        <p:blipFill>
          <a:blip r:embed="rId3"/>
          <a:stretch>
            <a:fillRect/>
          </a:stretch>
        </p:blipFill>
        <p:spPr>
          <a:xfrm>
            <a:off x="4772025" y="2087269"/>
            <a:ext cx="4013200" cy="1278524"/>
          </a:xfrm>
          <a:prstGeom prst="rect">
            <a:avLst/>
          </a:prstGeom>
        </p:spPr>
      </p:pic>
    </p:spTree>
    <p:extLst>
      <p:ext uri="{BB962C8B-B14F-4D97-AF65-F5344CB8AC3E}">
        <p14:creationId xmlns:p14="http://schemas.microsoft.com/office/powerpoint/2010/main" val="7217300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9BD56-6CE6-4739-9A0B-5AD6125A770D}"/>
              </a:ext>
            </a:extLst>
          </p:cNvPr>
          <p:cNvSpPr>
            <a:spLocks noGrp="1"/>
          </p:cNvSpPr>
          <p:nvPr>
            <p:ph type="title"/>
          </p:nvPr>
        </p:nvSpPr>
        <p:spPr/>
        <p:txBody>
          <a:bodyPr/>
          <a:lstStyle/>
          <a:p>
            <a:r>
              <a:rPr lang="en-US"/>
              <a:t>Joy</a:t>
            </a:r>
          </a:p>
        </p:txBody>
      </p:sp>
      <p:sp>
        <p:nvSpPr>
          <p:cNvPr id="3" name="Slide Number Placeholder 2">
            <a:extLst>
              <a:ext uri="{FF2B5EF4-FFF2-40B4-BE49-F238E27FC236}">
                <a16:creationId xmlns:a16="http://schemas.microsoft.com/office/drawing/2014/main" id="{666BA7F4-F6CC-4C37-B89F-A2765E5EB33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29</a:t>
            </a:fld>
            <a:endParaRPr lang="en"/>
          </a:p>
        </p:txBody>
      </p:sp>
      <p:pic>
        <p:nvPicPr>
          <p:cNvPr id="5" name="Picture 5" descr="Chart, bar chart&#10;&#10;Description automatically generated">
            <a:extLst>
              <a:ext uri="{FF2B5EF4-FFF2-40B4-BE49-F238E27FC236}">
                <a16:creationId xmlns:a16="http://schemas.microsoft.com/office/drawing/2014/main" id="{2780B4BD-FBC8-40D4-8C82-13116A449FF2}"/>
              </a:ext>
            </a:extLst>
          </p:cNvPr>
          <p:cNvPicPr>
            <a:picLocks noChangeAspect="1"/>
          </p:cNvPicPr>
          <p:nvPr/>
        </p:nvPicPr>
        <p:blipFill>
          <a:blip r:embed="rId2"/>
          <a:stretch>
            <a:fillRect/>
          </a:stretch>
        </p:blipFill>
        <p:spPr>
          <a:xfrm>
            <a:off x="446088" y="1691769"/>
            <a:ext cx="4052887" cy="2410838"/>
          </a:xfrm>
          <a:prstGeom prst="rect">
            <a:avLst/>
          </a:prstGeom>
        </p:spPr>
      </p:pic>
      <p:pic>
        <p:nvPicPr>
          <p:cNvPr id="7" name="Picture 7" descr="Table&#10;&#10;Description automatically generated">
            <a:extLst>
              <a:ext uri="{FF2B5EF4-FFF2-40B4-BE49-F238E27FC236}">
                <a16:creationId xmlns:a16="http://schemas.microsoft.com/office/drawing/2014/main" id="{099279E3-A931-4D06-91AF-54587D160E5D}"/>
              </a:ext>
            </a:extLst>
          </p:cNvPr>
          <p:cNvPicPr>
            <a:picLocks noChangeAspect="1"/>
          </p:cNvPicPr>
          <p:nvPr/>
        </p:nvPicPr>
        <p:blipFill>
          <a:blip r:embed="rId3"/>
          <a:stretch>
            <a:fillRect/>
          </a:stretch>
        </p:blipFill>
        <p:spPr>
          <a:xfrm>
            <a:off x="4954588" y="2068855"/>
            <a:ext cx="3846512" cy="1251852"/>
          </a:xfrm>
          <a:prstGeom prst="rect">
            <a:avLst/>
          </a:prstGeom>
        </p:spPr>
      </p:pic>
    </p:spTree>
    <p:extLst>
      <p:ext uri="{BB962C8B-B14F-4D97-AF65-F5344CB8AC3E}">
        <p14:creationId xmlns:p14="http://schemas.microsoft.com/office/powerpoint/2010/main" val="3499117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9D95D-87C6-4872-A43E-C5B6B170D116}"/>
              </a:ext>
            </a:extLst>
          </p:cNvPr>
          <p:cNvSpPr>
            <a:spLocks noGrp="1"/>
          </p:cNvSpPr>
          <p:nvPr>
            <p:ph type="ctrTitle"/>
          </p:nvPr>
        </p:nvSpPr>
        <p:spPr>
          <a:xfrm>
            <a:off x="2285165" y="1731934"/>
            <a:ext cx="5413500" cy="1472220"/>
          </a:xfrm>
        </p:spPr>
        <p:txBody>
          <a:bodyPr/>
          <a:lstStyle/>
          <a:p>
            <a:r>
              <a:rPr lang="en-US" sz="4800"/>
              <a:t>Emoji Predictor</a:t>
            </a:r>
          </a:p>
        </p:txBody>
      </p:sp>
      <p:sp>
        <p:nvSpPr>
          <p:cNvPr id="4" name="TextBox 3">
            <a:extLst>
              <a:ext uri="{FF2B5EF4-FFF2-40B4-BE49-F238E27FC236}">
                <a16:creationId xmlns:a16="http://schemas.microsoft.com/office/drawing/2014/main" id="{B87EBFCC-4ED4-43FD-804B-61124C645BA6}"/>
              </a:ext>
            </a:extLst>
          </p:cNvPr>
          <p:cNvSpPr txBox="1"/>
          <p:nvPr/>
        </p:nvSpPr>
        <p:spPr>
          <a:xfrm rot="20400000">
            <a:off x="735828" y="3342595"/>
            <a:ext cx="9144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a:solidFill>
                  <a:srgbClr val="333333"/>
                </a:solidFill>
                <a:latin typeface="Segoe UI Emoji"/>
                <a:ea typeface="Segoe UI Emoji"/>
              </a:rPr>
              <a:t>😀</a:t>
            </a:r>
            <a:endParaRPr lang="en-US" sz="4400"/>
          </a:p>
        </p:txBody>
      </p:sp>
      <p:sp>
        <p:nvSpPr>
          <p:cNvPr id="5" name="TextBox 4">
            <a:extLst>
              <a:ext uri="{FF2B5EF4-FFF2-40B4-BE49-F238E27FC236}">
                <a16:creationId xmlns:a16="http://schemas.microsoft.com/office/drawing/2014/main" id="{C5C774A9-74B5-4A4F-9BC6-858A682C7D72}"/>
              </a:ext>
            </a:extLst>
          </p:cNvPr>
          <p:cNvSpPr txBox="1"/>
          <p:nvPr/>
        </p:nvSpPr>
        <p:spPr>
          <a:xfrm rot="480000">
            <a:off x="2379277" y="1346631"/>
            <a:ext cx="94488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a:solidFill>
                  <a:srgbClr val="333333"/>
                </a:solidFill>
                <a:latin typeface="Segoe UI Emoji"/>
                <a:ea typeface="Segoe UI Emoji"/>
              </a:rPr>
              <a:t>😋</a:t>
            </a:r>
            <a:endParaRPr lang="en-US" sz="4400"/>
          </a:p>
        </p:txBody>
      </p:sp>
      <p:sp>
        <p:nvSpPr>
          <p:cNvPr id="6" name="TextBox 5">
            <a:extLst>
              <a:ext uri="{FF2B5EF4-FFF2-40B4-BE49-F238E27FC236}">
                <a16:creationId xmlns:a16="http://schemas.microsoft.com/office/drawing/2014/main" id="{95FF8C7E-F110-421E-A8CA-852C35A52A09}"/>
              </a:ext>
            </a:extLst>
          </p:cNvPr>
          <p:cNvSpPr txBox="1"/>
          <p:nvPr/>
        </p:nvSpPr>
        <p:spPr>
          <a:xfrm rot="900000">
            <a:off x="3042625" y="3777343"/>
            <a:ext cx="94488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a:solidFill>
                  <a:srgbClr val="333333"/>
                </a:solidFill>
                <a:latin typeface="Segoe UI Emoji"/>
                <a:ea typeface="Segoe UI Emoji"/>
              </a:rPr>
              <a:t>😂</a:t>
            </a:r>
            <a:endParaRPr lang="en-US" sz="4400"/>
          </a:p>
        </p:txBody>
      </p:sp>
      <p:sp>
        <p:nvSpPr>
          <p:cNvPr id="7" name="TextBox 6">
            <a:extLst>
              <a:ext uri="{FF2B5EF4-FFF2-40B4-BE49-F238E27FC236}">
                <a16:creationId xmlns:a16="http://schemas.microsoft.com/office/drawing/2014/main" id="{3C9E4EFC-B739-44D6-9156-4097EF7FDD98}"/>
              </a:ext>
            </a:extLst>
          </p:cNvPr>
          <p:cNvSpPr txBox="1"/>
          <p:nvPr/>
        </p:nvSpPr>
        <p:spPr>
          <a:xfrm rot="-600000">
            <a:off x="6279424" y="3430565"/>
            <a:ext cx="70866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a:solidFill>
                  <a:srgbClr val="333333"/>
                </a:solidFill>
                <a:latin typeface="Segoe UI Emoji"/>
                <a:ea typeface="Segoe UI Emoji"/>
              </a:rPr>
              <a:t>😔</a:t>
            </a:r>
            <a:endParaRPr lang="en-US" sz="4400"/>
          </a:p>
        </p:txBody>
      </p:sp>
      <p:sp>
        <p:nvSpPr>
          <p:cNvPr id="8" name="TextBox 7">
            <a:extLst>
              <a:ext uri="{FF2B5EF4-FFF2-40B4-BE49-F238E27FC236}">
                <a16:creationId xmlns:a16="http://schemas.microsoft.com/office/drawing/2014/main" id="{0D45246B-6352-4D7A-88DE-C655697397B0}"/>
              </a:ext>
            </a:extLst>
          </p:cNvPr>
          <p:cNvSpPr txBox="1"/>
          <p:nvPr/>
        </p:nvSpPr>
        <p:spPr>
          <a:xfrm rot="600000">
            <a:off x="4855573" y="1047093"/>
            <a:ext cx="876300" cy="7770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a:solidFill>
                  <a:srgbClr val="333333"/>
                </a:solidFill>
                <a:latin typeface="Segoe UI Emoji"/>
                <a:ea typeface="Segoe UI Emoji"/>
              </a:rPr>
              <a:t>😮</a:t>
            </a:r>
            <a:endParaRPr lang="en-US" sz="4400"/>
          </a:p>
        </p:txBody>
      </p:sp>
      <p:sp>
        <p:nvSpPr>
          <p:cNvPr id="9" name="TextBox 8">
            <a:extLst>
              <a:ext uri="{FF2B5EF4-FFF2-40B4-BE49-F238E27FC236}">
                <a16:creationId xmlns:a16="http://schemas.microsoft.com/office/drawing/2014/main" id="{DC2BD906-5440-48E0-907D-6642D7951FE8}"/>
              </a:ext>
            </a:extLst>
          </p:cNvPr>
          <p:cNvSpPr txBox="1"/>
          <p:nvPr/>
        </p:nvSpPr>
        <p:spPr>
          <a:xfrm rot="19320000">
            <a:off x="7538584" y="1076370"/>
            <a:ext cx="57912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a:solidFill>
                  <a:srgbClr val="333333"/>
                </a:solidFill>
                <a:latin typeface="Segoe UI Emoji"/>
                <a:ea typeface="Segoe UI Emoji"/>
              </a:rPr>
              <a:t>😒</a:t>
            </a:r>
            <a:endParaRPr lang="en-US" sz="4400"/>
          </a:p>
        </p:txBody>
      </p:sp>
    </p:spTree>
    <p:extLst>
      <p:ext uri="{BB962C8B-B14F-4D97-AF65-F5344CB8AC3E}">
        <p14:creationId xmlns:p14="http://schemas.microsoft.com/office/powerpoint/2010/main" val="11299391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0744F-043B-4BDC-804B-CCCA87972CD8}"/>
              </a:ext>
            </a:extLst>
          </p:cNvPr>
          <p:cNvSpPr>
            <a:spLocks noGrp="1"/>
          </p:cNvSpPr>
          <p:nvPr>
            <p:ph type="title"/>
          </p:nvPr>
        </p:nvSpPr>
        <p:spPr/>
        <p:txBody>
          <a:bodyPr/>
          <a:lstStyle/>
          <a:p>
            <a:r>
              <a:rPr lang="en-US"/>
              <a:t>Love</a:t>
            </a:r>
          </a:p>
        </p:txBody>
      </p:sp>
      <p:sp>
        <p:nvSpPr>
          <p:cNvPr id="3" name="Slide Number Placeholder 2">
            <a:extLst>
              <a:ext uri="{FF2B5EF4-FFF2-40B4-BE49-F238E27FC236}">
                <a16:creationId xmlns:a16="http://schemas.microsoft.com/office/drawing/2014/main" id="{7D9D18FF-D87C-4412-8462-FE9F7A862D7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30</a:t>
            </a:fld>
            <a:endParaRPr lang="en"/>
          </a:p>
        </p:txBody>
      </p:sp>
      <p:pic>
        <p:nvPicPr>
          <p:cNvPr id="4" name="Picture 4" descr="Chart, bar chart&#10;&#10;Description automatically generated">
            <a:extLst>
              <a:ext uri="{FF2B5EF4-FFF2-40B4-BE49-F238E27FC236}">
                <a16:creationId xmlns:a16="http://schemas.microsoft.com/office/drawing/2014/main" id="{94CF21FD-0425-4D6E-B908-249D17C5564B}"/>
              </a:ext>
            </a:extLst>
          </p:cNvPr>
          <p:cNvPicPr>
            <a:picLocks noChangeAspect="1"/>
          </p:cNvPicPr>
          <p:nvPr/>
        </p:nvPicPr>
        <p:blipFill>
          <a:blip r:embed="rId2"/>
          <a:stretch>
            <a:fillRect/>
          </a:stretch>
        </p:blipFill>
        <p:spPr>
          <a:xfrm>
            <a:off x="533400" y="1746190"/>
            <a:ext cx="3711575" cy="2230557"/>
          </a:xfrm>
          <a:prstGeom prst="rect">
            <a:avLst/>
          </a:prstGeom>
        </p:spPr>
      </p:pic>
      <p:pic>
        <p:nvPicPr>
          <p:cNvPr id="5" name="Picture 5" descr="Table&#10;&#10;Description automatically generated">
            <a:extLst>
              <a:ext uri="{FF2B5EF4-FFF2-40B4-BE49-F238E27FC236}">
                <a16:creationId xmlns:a16="http://schemas.microsoft.com/office/drawing/2014/main" id="{B5E4C9FE-743C-48E4-ADAD-7C74D504FBE2}"/>
              </a:ext>
            </a:extLst>
          </p:cNvPr>
          <p:cNvPicPr>
            <a:picLocks noChangeAspect="1"/>
          </p:cNvPicPr>
          <p:nvPr/>
        </p:nvPicPr>
        <p:blipFill>
          <a:blip r:embed="rId3"/>
          <a:stretch>
            <a:fillRect/>
          </a:stretch>
        </p:blipFill>
        <p:spPr>
          <a:xfrm>
            <a:off x="4573588" y="2025050"/>
            <a:ext cx="4195762" cy="1410900"/>
          </a:xfrm>
          <a:prstGeom prst="rect">
            <a:avLst/>
          </a:prstGeom>
        </p:spPr>
      </p:pic>
    </p:spTree>
    <p:extLst>
      <p:ext uri="{BB962C8B-B14F-4D97-AF65-F5344CB8AC3E}">
        <p14:creationId xmlns:p14="http://schemas.microsoft.com/office/powerpoint/2010/main" val="10098910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F83A8-4E88-4104-B02B-CA86AFABA3E3}"/>
              </a:ext>
            </a:extLst>
          </p:cNvPr>
          <p:cNvSpPr>
            <a:spLocks noGrp="1"/>
          </p:cNvSpPr>
          <p:nvPr>
            <p:ph type="title"/>
          </p:nvPr>
        </p:nvSpPr>
        <p:spPr/>
        <p:txBody>
          <a:bodyPr/>
          <a:lstStyle/>
          <a:p>
            <a:r>
              <a:rPr lang="en-US"/>
              <a:t>Surprise</a:t>
            </a:r>
          </a:p>
        </p:txBody>
      </p:sp>
      <p:sp>
        <p:nvSpPr>
          <p:cNvPr id="3" name="Slide Number Placeholder 2">
            <a:extLst>
              <a:ext uri="{FF2B5EF4-FFF2-40B4-BE49-F238E27FC236}">
                <a16:creationId xmlns:a16="http://schemas.microsoft.com/office/drawing/2014/main" id="{A36E7D44-DF77-4CE6-AAAD-C019C49A7F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31</a:t>
            </a:fld>
            <a:endParaRPr lang="en"/>
          </a:p>
        </p:txBody>
      </p:sp>
      <p:pic>
        <p:nvPicPr>
          <p:cNvPr id="4" name="Picture 4" descr="Chart, bar chart&#10;&#10;Description automatically generated">
            <a:extLst>
              <a:ext uri="{FF2B5EF4-FFF2-40B4-BE49-F238E27FC236}">
                <a16:creationId xmlns:a16="http://schemas.microsoft.com/office/drawing/2014/main" id="{6B5A4B22-C11E-4611-9F5A-E38394492B41}"/>
              </a:ext>
            </a:extLst>
          </p:cNvPr>
          <p:cNvPicPr>
            <a:picLocks noChangeAspect="1"/>
          </p:cNvPicPr>
          <p:nvPr/>
        </p:nvPicPr>
        <p:blipFill>
          <a:blip r:embed="rId2"/>
          <a:stretch>
            <a:fillRect/>
          </a:stretch>
        </p:blipFill>
        <p:spPr>
          <a:xfrm>
            <a:off x="303213" y="1596519"/>
            <a:ext cx="4267200" cy="2569588"/>
          </a:xfrm>
          <a:prstGeom prst="rect">
            <a:avLst/>
          </a:prstGeom>
        </p:spPr>
      </p:pic>
      <p:pic>
        <p:nvPicPr>
          <p:cNvPr id="6" name="Picture 6" descr="Table&#10;&#10;Description automatically generated">
            <a:extLst>
              <a:ext uri="{FF2B5EF4-FFF2-40B4-BE49-F238E27FC236}">
                <a16:creationId xmlns:a16="http://schemas.microsoft.com/office/drawing/2014/main" id="{8E91E4A8-53D9-409A-A583-9D442C8EDD54}"/>
              </a:ext>
            </a:extLst>
          </p:cNvPr>
          <p:cNvPicPr>
            <a:picLocks noChangeAspect="1"/>
          </p:cNvPicPr>
          <p:nvPr/>
        </p:nvPicPr>
        <p:blipFill>
          <a:blip r:embed="rId3"/>
          <a:stretch>
            <a:fillRect/>
          </a:stretch>
        </p:blipFill>
        <p:spPr>
          <a:xfrm>
            <a:off x="4978400" y="2024876"/>
            <a:ext cx="3973512" cy="1308061"/>
          </a:xfrm>
          <a:prstGeom prst="rect">
            <a:avLst/>
          </a:prstGeom>
        </p:spPr>
      </p:pic>
    </p:spTree>
    <p:extLst>
      <p:ext uri="{BB962C8B-B14F-4D97-AF65-F5344CB8AC3E}">
        <p14:creationId xmlns:p14="http://schemas.microsoft.com/office/powerpoint/2010/main" val="711462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99512-2C5B-4392-83F1-6ED4FCBC0024}"/>
              </a:ext>
            </a:extLst>
          </p:cNvPr>
          <p:cNvSpPr>
            <a:spLocks noGrp="1"/>
          </p:cNvSpPr>
          <p:nvPr>
            <p:ph type="title"/>
          </p:nvPr>
        </p:nvSpPr>
        <p:spPr/>
        <p:txBody>
          <a:bodyPr/>
          <a:lstStyle/>
          <a:p>
            <a:r>
              <a:rPr lang="en-US"/>
              <a:t>Sad</a:t>
            </a:r>
          </a:p>
        </p:txBody>
      </p:sp>
      <p:sp>
        <p:nvSpPr>
          <p:cNvPr id="3" name="Slide Number Placeholder 2">
            <a:extLst>
              <a:ext uri="{FF2B5EF4-FFF2-40B4-BE49-F238E27FC236}">
                <a16:creationId xmlns:a16="http://schemas.microsoft.com/office/drawing/2014/main" id="{59889DCC-5CF4-41B7-A41C-9B98EDDEAB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32</a:t>
            </a:fld>
            <a:endParaRPr lang="en"/>
          </a:p>
        </p:txBody>
      </p:sp>
      <p:pic>
        <p:nvPicPr>
          <p:cNvPr id="4" name="Picture 4" descr="Chart, bar chart&#10;&#10;Description automatically generated">
            <a:extLst>
              <a:ext uri="{FF2B5EF4-FFF2-40B4-BE49-F238E27FC236}">
                <a16:creationId xmlns:a16="http://schemas.microsoft.com/office/drawing/2014/main" id="{EA901653-C6CF-4A85-A8C6-9F979CAD5B3B}"/>
              </a:ext>
            </a:extLst>
          </p:cNvPr>
          <p:cNvPicPr>
            <a:picLocks noChangeAspect="1"/>
          </p:cNvPicPr>
          <p:nvPr/>
        </p:nvPicPr>
        <p:blipFill>
          <a:blip r:embed="rId2"/>
          <a:stretch>
            <a:fillRect/>
          </a:stretch>
        </p:blipFill>
        <p:spPr>
          <a:xfrm>
            <a:off x="565150" y="1850144"/>
            <a:ext cx="3640137" cy="2189336"/>
          </a:xfrm>
          <a:prstGeom prst="rect">
            <a:avLst/>
          </a:prstGeom>
        </p:spPr>
      </p:pic>
      <p:pic>
        <p:nvPicPr>
          <p:cNvPr id="5" name="Picture 5" descr="Table&#10;&#10;Description automatically generated">
            <a:extLst>
              <a:ext uri="{FF2B5EF4-FFF2-40B4-BE49-F238E27FC236}">
                <a16:creationId xmlns:a16="http://schemas.microsoft.com/office/drawing/2014/main" id="{828CC777-4574-40C5-822C-327D6BA2CEAF}"/>
              </a:ext>
            </a:extLst>
          </p:cNvPr>
          <p:cNvPicPr>
            <a:picLocks noChangeAspect="1"/>
          </p:cNvPicPr>
          <p:nvPr/>
        </p:nvPicPr>
        <p:blipFill>
          <a:blip r:embed="rId3"/>
          <a:stretch>
            <a:fillRect/>
          </a:stretch>
        </p:blipFill>
        <p:spPr>
          <a:xfrm>
            <a:off x="4811713" y="2170803"/>
            <a:ext cx="3917950" cy="1262270"/>
          </a:xfrm>
          <a:prstGeom prst="rect">
            <a:avLst/>
          </a:prstGeom>
        </p:spPr>
      </p:pic>
    </p:spTree>
    <p:extLst>
      <p:ext uri="{BB962C8B-B14F-4D97-AF65-F5344CB8AC3E}">
        <p14:creationId xmlns:p14="http://schemas.microsoft.com/office/powerpoint/2010/main" val="24498873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D0F73-3034-4D1C-BD83-0B31006A67EE}"/>
              </a:ext>
            </a:extLst>
          </p:cNvPr>
          <p:cNvSpPr>
            <a:spLocks noGrp="1"/>
          </p:cNvSpPr>
          <p:nvPr>
            <p:ph type="title"/>
          </p:nvPr>
        </p:nvSpPr>
        <p:spPr>
          <a:xfrm>
            <a:off x="1097413" y="2573709"/>
            <a:ext cx="3214012" cy="702600"/>
          </a:xfrm>
        </p:spPr>
        <p:txBody>
          <a:bodyPr/>
          <a:lstStyle/>
          <a:p>
            <a:r>
              <a:rPr lang="en-US" b="1"/>
              <a:t>CLASSIFIER</a:t>
            </a:r>
          </a:p>
        </p:txBody>
      </p:sp>
      <p:sp>
        <p:nvSpPr>
          <p:cNvPr id="3" name="Slide Number Placeholder 2">
            <a:extLst>
              <a:ext uri="{FF2B5EF4-FFF2-40B4-BE49-F238E27FC236}">
                <a16:creationId xmlns:a16="http://schemas.microsoft.com/office/drawing/2014/main" id="{B2608EEE-05A2-40B6-82BD-B5734EB1EF7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33</a:t>
            </a:fld>
            <a:endParaRPr lang="en"/>
          </a:p>
        </p:txBody>
      </p:sp>
      <p:pic>
        <p:nvPicPr>
          <p:cNvPr id="6" name="Picture 6" descr="Icon&#10;&#10;Description automatically generated">
            <a:extLst>
              <a:ext uri="{FF2B5EF4-FFF2-40B4-BE49-F238E27FC236}">
                <a16:creationId xmlns:a16="http://schemas.microsoft.com/office/drawing/2014/main" id="{25C8E9B0-F9C9-4E44-9827-A2E78851C89B}"/>
              </a:ext>
            </a:extLst>
          </p:cNvPr>
          <p:cNvPicPr>
            <a:picLocks noChangeAspect="1"/>
          </p:cNvPicPr>
          <p:nvPr/>
        </p:nvPicPr>
        <p:blipFill>
          <a:blip r:embed="rId2"/>
          <a:stretch>
            <a:fillRect/>
          </a:stretch>
        </p:blipFill>
        <p:spPr>
          <a:xfrm>
            <a:off x="3200400" y="1564044"/>
            <a:ext cx="1656330" cy="1219395"/>
          </a:xfrm>
          <a:prstGeom prst="rect">
            <a:avLst/>
          </a:prstGeom>
        </p:spPr>
      </p:pic>
    </p:spTree>
    <p:extLst>
      <p:ext uri="{BB962C8B-B14F-4D97-AF65-F5344CB8AC3E}">
        <p14:creationId xmlns:p14="http://schemas.microsoft.com/office/powerpoint/2010/main" val="14771185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01AFA-536A-4299-9F82-CC4EC77708D2}"/>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823E7BC0-6B2B-4B2F-A01C-C4980644962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34</a:t>
            </a:fld>
            <a:endParaRPr lang="en"/>
          </a:p>
        </p:txBody>
      </p:sp>
      <p:pic>
        <p:nvPicPr>
          <p:cNvPr id="4" name="Picture 4" descr="Diagram&#10;&#10;Description automatically generated">
            <a:extLst>
              <a:ext uri="{FF2B5EF4-FFF2-40B4-BE49-F238E27FC236}">
                <a16:creationId xmlns:a16="http://schemas.microsoft.com/office/drawing/2014/main" id="{82A4B92A-DEAA-402A-B649-A23D918CDC4D}"/>
              </a:ext>
            </a:extLst>
          </p:cNvPr>
          <p:cNvPicPr>
            <a:picLocks noChangeAspect="1"/>
          </p:cNvPicPr>
          <p:nvPr/>
        </p:nvPicPr>
        <p:blipFill>
          <a:blip r:embed="rId2"/>
          <a:stretch>
            <a:fillRect/>
          </a:stretch>
        </p:blipFill>
        <p:spPr>
          <a:xfrm>
            <a:off x="3795713" y="514350"/>
            <a:ext cx="1552575" cy="4114800"/>
          </a:xfrm>
          <a:prstGeom prst="rect">
            <a:avLst/>
          </a:prstGeom>
        </p:spPr>
      </p:pic>
    </p:spTree>
    <p:extLst>
      <p:ext uri="{BB962C8B-B14F-4D97-AF65-F5344CB8AC3E}">
        <p14:creationId xmlns:p14="http://schemas.microsoft.com/office/powerpoint/2010/main" val="16637042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C1495-57A6-449F-A6B8-521252B6BC75}"/>
              </a:ext>
            </a:extLst>
          </p:cNvPr>
          <p:cNvSpPr>
            <a:spLocks noGrp="1"/>
          </p:cNvSpPr>
          <p:nvPr>
            <p:ph type="title"/>
          </p:nvPr>
        </p:nvSpPr>
        <p:spPr>
          <a:xfrm>
            <a:off x="1194363" y="2573710"/>
            <a:ext cx="7571700" cy="702600"/>
          </a:xfrm>
        </p:spPr>
        <p:txBody>
          <a:bodyPr/>
          <a:lstStyle/>
          <a:p>
            <a:r>
              <a:rPr lang="en-US" b="1"/>
              <a:t>BACKEND</a:t>
            </a:r>
          </a:p>
        </p:txBody>
      </p:sp>
      <p:sp>
        <p:nvSpPr>
          <p:cNvPr id="3" name="Slide Number Placeholder 2">
            <a:extLst>
              <a:ext uri="{FF2B5EF4-FFF2-40B4-BE49-F238E27FC236}">
                <a16:creationId xmlns:a16="http://schemas.microsoft.com/office/drawing/2014/main" id="{A664FCEF-45DB-4F29-89C1-9E12F80DC3C9}"/>
              </a:ext>
            </a:extLst>
          </p:cNvPr>
          <p:cNvSpPr>
            <a:spLocks noGrp="1"/>
          </p:cNvSpPr>
          <p:nvPr>
            <p:ph type="sldNum" idx="12"/>
          </p:nvPr>
        </p:nvSpPr>
        <p:spPr/>
        <p:txBody>
          <a:bodyPr/>
          <a:lstStyle/>
          <a:p>
            <a:pPr marL="0" lvl="0" indent="0" algn="r" rtl="0">
              <a:spcBef>
                <a:spcPts val="0"/>
              </a:spcBef>
              <a:spcAft>
                <a:spcPts val="0"/>
              </a:spcAft>
              <a:buNone/>
            </a:pPr>
            <a:r>
              <a:rPr lang="en"/>
              <a:t>31</a:t>
            </a:r>
          </a:p>
        </p:txBody>
      </p:sp>
      <p:pic>
        <p:nvPicPr>
          <p:cNvPr id="4" name="Picture 5">
            <a:extLst>
              <a:ext uri="{FF2B5EF4-FFF2-40B4-BE49-F238E27FC236}">
                <a16:creationId xmlns:a16="http://schemas.microsoft.com/office/drawing/2014/main" id="{0FA799B2-B412-4C0C-A64A-F710C1CE76E1}"/>
              </a:ext>
            </a:extLst>
          </p:cNvPr>
          <p:cNvPicPr>
            <a:picLocks noChangeAspect="1"/>
          </p:cNvPicPr>
          <p:nvPr/>
        </p:nvPicPr>
        <p:blipFill>
          <a:blip r:embed="rId2"/>
          <a:stretch>
            <a:fillRect/>
          </a:stretch>
        </p:blipFill>
        <p:spPr>
          <a:xfrm>
            <a:off x="3083038" y="1369559"/>
            <a:ext cx="1314450" cy="1200150"/>
          </a:xfrm>
          <a:prstGeom prst="rect">
            <a:avLst/>
          </a:prstGeom>
        </p:spPr>
      </p:pic>
    </p:spTree>
    <p:extLst>
      <p:ext uri="{BB962C8B-B14F-4D97-AF65-F5344CB8AC3E}">
        <p14:creationId xmlns:p14="http://schemas.microsoft.com/office/powerpoint/2010/main" val="8338526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B5935C2-E9BE-4959-BF6C-360BDA38229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36</a:t>
            </a:fld>
            <a:endParaRPr lang="en"/>
          </a:p>
        </p:txBody>
      </p:sp>
      <p:pic>
        <p:nvPicPr>
          <p:cNvPr id="5" name="Picture 3" descr="Diagram&#10;&#10;Description automatically generated">
            <a:extLst>
              <a:ext uri="{FF2B5EF4-FFF2-40B4-BE49-F238E27FC236}">
                <a16:creationId xmlns:a16="http://schemas.microsoft.com/office/drawing/2014/main" id="{B1450037-1115-4D0A-9957-5F43096B86D5}"/>
              </a:ext>
            </a:extLst>
          </p:cNvPr>
          <p:cNvPicPr>
            <a:picLocks noChangeAspect="1"/>
          </p:cNvPicPr>
          <p:nvPr/>
        </p:nvPicPr>
        <p:blipFill rotWithShape="1">
          <a:blip r:embed="rId2"/>
          <a:srcRect t="54314" r="385" b="141"/>
          <a:stretch/>
        </p:blipFill>
        <p:spPr>
          <a:xfrm>
            <a:off x="4865369" y="464457"/>
            <a:ext cx="2886492" cy="3569708"/>
          </a:xfrm>
          <a:prstGeom prst="rect">
            <a:avLst/>
          </a:prstGeom>
        </p:spPr>
      </p:pic>
      <p:pic>
        <p:nvPicPr>
          <p:cNvPr id="7" name="Picture 4" descr="Diagram&#10;&#10;Description automatically generated">
            <a:extLst>
              <a:ext uri="{FF2B5EF4-FFF2-40B4-BE49-F238E27FC236}">
                <a16:creationId xmlns:a16="http://schemas.microsoft.com/office/drawing/2014/main" id="{8A0E813E-5D43-43A8-8FDB-3D31F47351CC}"/>
              </a:ext>
            </a:extLst>
          </p:cNvPr>
          <p:cNvPicPr>
            <a:picLocks noChangeAspect="1"/>
          </p:cNvPicPr>
          <p:nvPr/>
        </p:nvPicPr>
        <p:blipFill rotWithShape="1">
          <a:blip r:embed="rId2"/>
          <a:srcRect r="523" b="44509"/>
          <a:stretch/>
        </p:blipFill>
        <p:spPr>
          <a:xfrm>
            <a:off x="1261745" y="197985"/>
            <a:ext cx="2727747" cy="4101048"/>
          </a:xfrm>
          <a:prstGeom prst="rect">
            <a:avLst/>
          </a:prstGeom>
        </p:spPr>
      </p:pic>
      <p:cxnSp>
        <p:nvCxnSpPr>
          <p:cNvPr id="2" name="Straight Arrow Connector 1">
            <a:extLst>
              <a:ext uri="{FF2B5EF4-FFF2-40B4-BE49-F238E27FC236}">
                <a16:creationId xmlns:a16="http://schemas.microsoft.com/office/drawing/2014/main" id="{8B2AD4F6-1223-4306-950E-15691B30E1DF}"/>
              </a:ext>
            </a:extLst>
          </p:cNvPr>
          <p:cNvCxnSpPr/>
          <p:nvPr/>
        </p:nvCxnSpPr>
        <p:spPr>
          <a:xfrm>
            <a:off x="3392489" y="844550"/>
            <a:ext cx="0" cy="539749"/>
          </a:xfrm>
          <a:prstGeom prst="straightConnector1">
            <a:avLst/>
          </a:prstGeom>
        </p:spPr>
        <p:style>
          <a:lnRef idx="1">
            <a:schemeClr val="accent2"/>
          </a:lnRef>
          <a:fillRef idx="0">
            <a:schemeClr val="accent2"/>
          </a:fillRef>
          <a:effectRef idx="0">
            <a:schemeClr val="accent2"/>
          </a:effectRef>
          <a:fontRef idx="minor">
            <a:schemeClr val="tx1"/>
          </a:fontRef>
        </p:style>
      </p:cxnSp>
      <p:cxnSp>
        <p:nvCxnSpPr>
          <p:cNvPr id="4" name="Straight Arrow Connector 3">
            <a:extLst>
              <a:ext uri="{FF2B5EF4-FFF2-40B4-BE49-F238E27FC236}">
                <a16:creationId xmlns:a16="http://schemas.microsoft.com/office/drawing/2014/main" id="{83A033FF-7D64-448E-9A73-4970288B21D7}"/>
              </a:ext>
            </a:extLst>
          </p:cNvPr>
          <p:cNvCxnSpPr/>
          <p:nvPr/>
        </p:nvCxnSpPr>
        <p:spPr>
          <a:xfrm flipH="1">
            <a:off x="2378076" y="852488"/>
            <a:ext cx="1006475" cy="158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4772999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0187F20-ACD2-470D-9854-714CD6B695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37</a:t>
            </a:fld>
            <a:endParaRPr lang="en"/>
          </a:p>
        </p:txBody>
      </p:sp>
      <p:sp>
        <p:nvSpPr>
          <p:cNvPr id="2" name="Title 1">
            <a:extLst>
              <a:ext uri="{FF2B5EF4-FFF2-40B4-BE49-F238E27FC236}">
                <a16:creationId xmlns:a16="http://schemas.microsoft.com/office/drawing/2014/main" id="{E50DD983-9263-4D88-8BA4-D0C11AFEF235}"/>
              </a:ext>
            </a:extLst>
          </p:cNvPr>
          <p:cNvSpPr>
            <a:spLocks noGrp="1"/>
          </p:cNvSpPr>
          <p:nvPr>
            <p:ph type="title" idx="4294967295"/>
          </p:nvPr>
        </p:nvSpPr>
        <p:spPr>
          <a:xfrm>
            <a:off x="1571625" y="935038"/>
            <a:ext cx="7572375" cy="703262"/>
          </a:xfrm>
        </p:spPr>
        <p:txBody>
          <a:bodyPr/>
          <a:lstStyle/>
          <a:p>
            <a:r>
              <a:rPr lang="en-US" sz="3200"/>
              <a:t>TF-IDF Vectorization</a:t>
            </a:r>
            <a:endParaRPr lang="en-US" err="1"/>
          </a:p>
          <a:p>
            <a:endParaRPr lang="en-US"/>
          </a:p>
        </p:txBody>
      </p:sp>
      <p:pic>
        <p:nvPicPr>
          <p:cNvPr id="4" name="Picture 4" descr="Graphical user interface, text, application&#10;&#10;Description automatically generated">
            <a:extLst>
              <a:ext uri="{FF2B5EF4-FFF2-40B4-BE49-F238E27FC236}">
                <a16:creationId xmlns:a16="http://schemas.microsoft.com/office/drawing/2014/main" id="{ADE7AA5D-27C0-42DD-B23E-1CD1D707A949}"/>
              </a:ext>
            </a:extLst>
          </p:cNvPr>
          <p:cNvPicPr>
            <a:picLocks noChangeAspect="1"/>
          </p:cNvPicPr>
          <p:nvPr/>
        </p:nvPicPr>
        <p:blipFill>
          <a:blip r:embed="rId2"/>
          <a:stretch>
            <a:fillRect/>
          </a:stretch>
        </p:blipFill>
        <p:spPr>
          <a:xfrm>
            <a:off x="1659392" y="1890808"/>
            <a:ext cx="6641646" cy="2106875"/>
          </a:xfrm>
          <a:prstGeom prst="rect">
            <a:avLst/>
          </a:prstGeom>
        </p:spPr>
      </p:pic>
    </p:spTree>
    <p:extLst>
      <p:ext uri="{BB962C8B-B14F-4D97-AF65-F5344CB8AC3E}">
        <p14:creationId xmlns:p14="http://schemas.microsoft.com/office/powerpoint/2010/main" val="2216559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64884-6578-4BED-B108-FBA0451C675B}"/>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6E238082-87B5-425B-B44D-C4DCC78EFB9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38</a:t>
            </a:fld>
            <a:endParaRPr lang="en"/>
          </a:p>
        </p:txBody>
      </p:sp>
      <p:pic>
        <p:nvPicPr>
          <p:cNvPr id="4" name="Picture 4" descr="Table&#10;&#10;Description automatically generated">
            <a:extLst>
              <a:ext uri="{FF2B5EF4-FFF2-40B4-BE49-F238E27FC236}">
                <a16:creationId xmlns:a16="http://schemas.microsoft.com/office/drawing/2014/main" id="{9D9CC5BC-1E95-46A1-A2C8-D67478A77031}"/>
              </a:ext>
            </a:extLst>
          </p:cNvPr>
          <p:cNvPicPr>
            <a:picLocks noChangeAspect="1"/>
          </p:cNvPicPr>
          <p:nvPr/>
        </p:nvPicPr>
        <p:blipFill>
          <a:blip r:embed="rId2"/>
          <a:stretch>
            <a:fillRect/>
          </a:stretch>
        </p:blipFill>
        <p:spPr>
          <a:xfrm>
            <a:off x="1598159" y="1171694"/>
            <a:ext cx="3523909" cy="3330789"/>
          </a:xfrm>
          <a:prstGeom prst="rect">
            <a:avLst/>
          </a:prstGeom>
        </p:spPr>
      </p:pic>
      <p:pic>
        <p:nvPicPr>
          <p:cNvPr id="6" name="Picture 6" descr="Text&#10;&#10;Description automatically generated">
            <a:extLst>
              <a:ext uri="{FF2B5EF4-FFF2-40B4-BE49-F238E27FC236}">
                <a16:creationId xmlns:a16="http://schemas.microsoft.com/office/drawing/2014/main" id="{7A1E57EF-EB5E-4B60-9CBB-399CCD2BB67B}"/>
              </a:ext>
            </a:extLst>
          </p:cNvPr>
          <p:cNvPicPr>
            <a:picLocks noChangeAspect="1"/>
          </p:cNvPicPr>
          <p:nvPr/>
        </p:nvPicPr>
        <p:blipFill>
          <a:blip r:embed="rId3"/>
          <a:stretch>
            <a:fillRect/>
          </a:stretch>
        </p:blipFill>
        <p:spPr>
          <a:xfrm>
            <a:off x="5465989" y="2198366"/>
            <a:ext cx="2743200" cy="1277446"/>
          </a:xfrm>
          <a:prstGeom prst="rect">
            <a:avLst/>
          </a:prstGeom>
        </p:spPr>
      </p:pic>
    </p:spTree>
    <p:extLst>
      <p:ext uri="{BB962C8B-B14F-4D97-AF65-F5344CB8AC3E}">
        <p14:creationId xmlns:p14="http://schemas.microsoft.com/office/powerpoint/2010/main" val="9486050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219B4-995A-4BBF-9415-E7FD4606FA22}"/>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EB794B17-941B-4705-9D36-FC16369AA7B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39</a:t>
            </a:fld>
            <a:endParaRPr lang="en"/>
          </a:p>
        </p:txBody>
      </p:sp>
      <p:pic>
        <p:nvPicPr>
          <p:cNvPr id="4" name="Picture 4" descr="Table&#10;&#10;Description automatically generated">
            <a:extLst>
              <a:ext uri="{FF2B5EF4-FFF2-40B4-BE49-F238E27FC236}">
                <a16:creationId xmlns:a16="http://schemas.microsoft.com/office/drawing/2014/main" id="{A0265617-6D27-4BC4-BD71-D0BDB3C2FC00}"/>
              </a:ext>
            </a:extLst>
          </p:cNvPr>
          <p:cNvPicPr>
            <a:picLocks noChangeAspect="1"/>
          </p:cNvPicPr>
          <p:nvPr/>
        </p:nvPicPr>
        <p:blipFill>
          <a:blip r:embed="rId2"/>
          <a:stretch>
            <a:fillRect/>
          </a:stretch>
        </p:blipFill>
        <p:spPr>
          <a:xfrm>
            <a:off x="2266610" y="1128653"/>
            <a:ext cx="4610780" cy="2881090"/>
          </a:xfrm>
          <a:prstGeom prst="rect">
            <a:avLst/>
          </a:prstGeom>
        </p:spPr>
      </p:pic>
    </p:spTree>
    <p:extLst>
      <p:ext uri="{BB962C8B-B14F-4D97-AF65-F5344CB8AC3E}">
        <p14:creationId xmlns:p14="http://schemas.microsoft.com/office/powerpoint/2010/main" val="2964016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E9EB64C-8B89-4730-B311-2577FCAD27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4</a:t>
            </a:fld>
            <a:endParaRPr lang="en"/>
          </a:p>
        </p:txBody>
      </p:sp>
      <p:sp>
        <p:nvSpPr>
          <p:cNvPr id="7" name="Rectangle: Rounded Corners 6">
            <a:extLst>
              <a:ext uri="{FF2B5EF4-FFF2-40B4-BE49-F238E27FC236}">
                <a16:creationId xmlns:a16="http://schemas.microsoft.com/office/drawing/2014/main" id="{0D9090FA-9A8E-4CA0-A5C8-27F669738A25}"/>
              </a:ext>
            </a:extLst>
          </p:cNvPr>
          <p:cNvSpPr/>
          <p:nvPr/>
        </p:nvSpPr>
        <p:spPr>
          <a:xfrm>
            <a:off x="4109825" y="570116"/>
            <a:ext cx="183698" cy="3969883"/>
          </a:xfrm>
          <a:prstGeom prst="roundRect">
            <a:avLst/>
          </a:prstGeom>
          <a:solidFill>
            <a:srgbClr val="D4FA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1" name="TextBox 10">
            <a:extLst>
              <a:ext uri="{FF2B5EF4-FFF2-40B4-BE49-F238E27FC236}">
                <a16:creationId xmlns:a16="http://schemas.microsoft.com/office/drawing/2014/main" id="{F8020317-02F9-4EFD-A430-D55D9F76CB5E}"/>
              </a:ext>
            </a:extLst>
          </p:cNvPr>
          <p:cNvSpPr txBox="1"/>
          <p:nvPr/>
        </p:nvSpPr>
        <p:spPr>
          <a:xfrm>
            <a:off x="1583111" y="1191818"/>
            <a:ext cx="221762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a:solidFill>
                  <a:schemeClr val="accent3"/>
                </a:solidFill>
                <a:latin typeface="Roboto Slab"/>
              </a:rPr>
              <a:t>Dataset Collection from Kaggle</a:t>
            </a:r>
            <a:r>
              <a:rPr lang="en-US" sz="1600" b="1">
                <a:solidFill>
                  <a:srgbClr val="B3DDF5"/>
                </a:solidFill>
                <a:latin typeface="Roboto Slab"/>
              </a:rPr>
              <a:t> </a:t>
            </a:r>
            <a:endParaRPr lang="en-US" b="1"/>
          </a:p>
        </p:txBody>
      </p:sp>
      <p:sp>
        <p:nvSpPr>
          <p:cNvPr id="12" name="TextBox 11">
            <a:extLst>
              <a:ext uri="{FF2B5EF4-FFF2-40B4-BE49-F238E27FC236}">
                <a16:creationId xmlns:a16="http://schemas.microsoft.com/office/drawing/2014/main" id="{BCAC391D-77DB-4109-AD71-3628BF8D5BD6}"/>
              </a:ext>
            </a:extLst>
          </p:cNvPr>
          <p:cNvSpPr txBox="1"/>
          <p:nvPr/>
        </p:nvSpPr>
        <p:spPr>
          <a:xfrm>
            <a:off x="4696775" y="1971105"/>
            <a:ext cx="2202314"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a:solidFill>
                  <a:schemeClr val="accent3"/>
                </a:solidFill>
                <a:latin typeface="Roboto Slab"/>
              </a:rPr>
              <a:t>Filtering the dataset</a:t>
            </a:r>
          </a:p>
        </p:txBody>
      </p:sp>
      <p:sp>
        <p:nvSpPr>
          <p:cNvPr id="2" name="TextBox 1">
            <a:extLst>
              <a:ext uri="{FF2B5EF4-FFF2-40B4-BE49-F238E27FC236}">
                <a16:creationId xmlns:a16="http://schemas.microsoft.com/office/drawing/2014/main" id="{E41EC23A-AF8E-4F92-B77C-CC6453463E5C}"/>
              </a:ext>
            </a:extLst>
          </p:cNvPr>
          <p:cNvSpPr txBox="1"/>
          <p:nvPr/>
        </p:nvSpPr>
        <p:spPr>
          <a:xfrm>
            <a:off x="4359806" y="767649"/>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a:solidFill>
                  <a:schemeClr val="accent3"/>
                </a:solidFill>
                <a:latin typeface="Roboto Slab"/>
              </a:rPr>
              <a:t>Research and Analysis</a:t>
            </a:r>
          </a:p>
        </p:txBody>
      </p:sp>
      <p:sp>
        <p:nvSpPr>
          <p:cNvPr id="14" name="TextBox 13">
            <a:extLst>
              <a:ext uri="{FF2B5EF4-FFF2-40B4-BE49-F238E27FC236}">
                <a16:creationId xmlns:a16="http://schemas.microsoft.com/office/drawing/2014/main" id="{A122C1C9-CE0C-427D-A741-C2B598625597}"/>
              </a:ext>
            </a:extLst>
          </p:cNvPr>
          <p:cNvSpPr txBox="1"/>
          <p:nvPr/>
        </p:nvSpPr>
        <p:spPr>
          <a:xfrm>
            <a:off x="1752788" y="2632323"/>
            <a:ext cx="2187007"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a:solidFill>
                  <a:schemeClr val="accent3"/>
                </a:solidFill>
                <a:latin typeface="Roboto Slab"/>
              </a:rPr>
              <a:t>Dataset Training</a:t>
            </a:r>
            <a:endParaRPr lang="en-US" b="1">
              <a:solidFill>
                <a:schemeClr val="accent3"/>
              </a:solidFill>
            </a:endParaRPr>
          </a:p>
        </p:txBody>
      </p:sp>
      <p:sp>
        <p:nvSpPr>
          <p:cNvPr id="16" name="TextBox 15">
            <a:extLst>
              <a:ext uri="{FF2B5EF4-FFF2-40B4-BE49-F238E27FC236}">
                <a16:creationId xmlns:a16="http://schemas.microsoft.com/office/drawing/2014/main" id="{F41CE5FE-6ECC-4C72-8166-9694F0715571}"/>
              </a:ext>
            </a:extLst>
          </p:cNvPr>
          <p:cNvSpPr txBox="1"/>
          <p:nvPr/>
        </p:nvSpPr>
        <p:spPr>
          <a:xfrm>
            <a:off x="4695096" y="3296768"/>
            <a:ext cx="220231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a:solidFill>
                  <a:schemeClr val="accent3"/>
                </a:solidFill>
                <a:latin typeface="Roboto Slab"/>
              </a:rPr>
              <a:t>Tuning the model</a:t>
            </a:r>
          </a:p>
        </p:txBody>
      </p:sp>
      <p:sp>
        <p:nvSpPr>
          <p:cNvPr id="18" name="TextBox 17">
            <a:extLst>
              <a:ext uri="{FF2B5EF4-FFF2-40B4-BE49-F238E27FC236}">
                <a16:creationId xmlns:a16="http://schemas.microsoft.com/office/drawing/2014/main" id="{C9FA53B0-BE28-44F5-9442-B75BE124F08D}"/>
              </a:ext>
            </a:extLst>
          </p:cNvPr>
          <p:cNvSpPr txBox="1"/>
          <p:nvPr/>
        </p:nvSpPr>
        <p:spPr>
          <a:xfrm>
            <a:off x="1918917" y="3865620"/>
            <a:ext cx="171245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a:solidFill>
                  <a:schemeClr val="accent3"/>
                </a:solidFill>
                <a:latin typeface="Roboto Slab"/>
              </a:rPr>
              <a:t>Output</a:t>
            </a:r>
            <a:endParaRPr lang="en-US" b="1">
              <a:solidFill>
                <a:schemeClr val="accent3"/>
              </a:solidFill>
            </a:endParaRPr>
          </a:p>
        </p:txBody>
      </p:sp>
      <p:sp>
        <p:nvSpPr>
          <p:cNvPr id="21" name="Rectangle: Rounded Corners 20">
            <a:extLst>
              <a:ext uri="{FF2B5EF4-FFF2-40B4-BE49-F238E27FC236}">
                <a16:creationId xmlns:a16="http://schemas.microsoft.com/office/drawing/2014/main" id="{34C95517-65F6-4D27-BF96-75D36DAC5E97}"/>
              </a:ext>
            </a:extLst>
          </p:cNvPr>
          <p:cNvSpPr/>
          <p:nvPr/>
        </p:nvSpPr>
        <p:spPr>
          <a:xfrm>
            <a:off x="3630045" y="1992084"/>
            <a:ext cx="663349" cy="295955"/>
          </a:xfrm>
          <a:prstGeom prst="roundRect">
            <a:avLst/>
          </a:prstGeom>
          <a:solidFill>
            <a:srgbClr val="D4F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6" name="Rectangle: Rounded Corners 25">
            <a:extLst>
              <a:ext uri="{FF2B5EF4-FFF2-40B4-BE49-F238E27FC236}">
                <a16:creationId xmlns:a16="http://schemas.microsoft.com/office/drawing/2014/main" id="{DE4ADF73-2153-40CA-ABED-7971CA26A5C4}"/>
              </a:ext>
            </a:extLst>
          </p:cNvPr>
          <p:cNvSpPr/>
          <p:nvPr/>
        </p:nvSpPr>
        <p:spPr>
          <a:xfrm>
            <a:off x="4109697" y="1287913"/>
            <a:ext cx="663349" cy="295955"/>
          </a:xfrm>
          <a:prstGeom prst="roundRect">
            <a:avLst/>
          </a:prstGeom>
          <a:solidFill>
            <a:srgbClr val="D4F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7" name="Rectangle: Rounded Corners 26">
            <a:extLst>
              <a:ext uri="{FF2B5EF4-FFF2-40B4-BE49-F238E27FC236}">
                <a16:creationId xmlns:a16="http://schemas.microsoft.com/office/drawing/2014/main" id="{E9F7E107-6636-44AB-8C80-793DFBF89990}"/>
              </a:ext>
            </a:extLst>
          </p:cNvPr>
          <p:cNvSpPr/>
          <p:nvPr/>
        </p:nvSpPr>
        <p:spPr>
          <a:xfrm>
            <a:off x="4109697" y="2650329"/>
            <a:ext cx="663349" cy="295955"/>
          </a:xfrm>
          <a:prstGeom prst="roundRect">
            <a:avLst/>
          </a:prstGeom>
          <a:solidFill>
            <a:srgbClr val="D4F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8" name="Rectangle: Rounded Corners 27">
            <a:extLst>
              <a:ext uri="{FF2B5EF4-FFF2-40B4-BE49-F238E27FC236}">
                <a16:creationId xmlns:a16="http://schemas.microsoft.com/office/drawing/2014/main" id="{5608E6FC-BBED-4625-8A2B-83EE804F4C6E}"/>
              </a:ext>
            </a:extLst>
          </p:cNvPr>
          <p:cNvSpPr/>
          <p:nvPr/>
        </p:nvSpPr>
        <p:spPr>
          <a:xfrm>
            <a:off x="3635148" y="3318778"/>
            <a:ext cx="663349" cy="295955"/>
          </a:xfrm>
          <a:prstGeom prst="roundRect">
            <a:avLst/>
          </a:prstGeom>
          <a:solidFill>
            <a:srgbClr val="D4F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Tree>
    <p:extLst>
      <p:ext uri="{BB962C8B-B14F-4D97-AF65-F5344CB8AC3E}">
        <p14:creationId xmlns:p14="http://schemas.microsoft.com/office/powerpoint/2010/main" val="18348951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DE4C9-A7AE-4DC8-84DF-9578EC6F5BD1}"/>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6AAA0FE6-A8B2-424E-93FC-849067641C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40</a:t>
            </a:fld>
            <a:endParaRPr lang="en"/>
          </a:p>
        </p:txBody>
      </p:sp>
      <p:pic>
        <p:nvPicPr>
          <p:cNvPr id="6" name="Picture 6" descr="Table&#10;&#10;Description automatically generated">
            <a:extLst>
              <a:ext uri="{FF2B5EF4-FFF2-40B4-BE49-F238E27FC236}">
                <a16:creationId xmlns:a16="http://schemas.microsoft.com/office/drawing/2014/main" id="{D100DC11-9C54-4F54-B0AD-465B57BD9BF1}"/>
              </a:ext>
            </a:extLst>
          </p:cNvPr>
          <p:cNvPicPr>
            <a:picLocks noChangeAspect="1"/>
          </p:cNvPicPr>
          <p:nvPr/>
        </p:nvPicPr>
        <p:blipFill>
          <a:blip r:embed="rId2"/>
          <a:stretch>
            <a:fillRect/>
          </a:stretch>
        </p:blipFill>
        <p:spPr>
          <a:xfrm>
            <a:off x="1424668" y="1313429"/>
            <a:ext cx="3508601" cy="2434998"/>
          </a:xfrm>
          <a:prstGeom prst="rect">
            <a:avLst/>
          </a:prstGeom>
        </p:spPr>
      </p:pic>
      <p:pic>
        <p:nvPicPr>
          <p:cNvPr id="7" name="Picture 7">
            <a:extLst>
              <a:ext uri="{FF2B5EF4-FFF2-40B4-BE49-F238E27FC236}">
                <a16:creationId xmlns:a16="http://schemas.microsoft.com/office/drawing/2014/main" id="{0A65A7A6-09D9-4CB6-9C6D-88107EF17953}"/>
              </a:ext>
            </a:extLst>
          </p:cNvPr>
          <p:cNvPicPr>
            <a:picLocks noChangeAspect="1"/>
          </p:cNvPicPr>
          <p:nvPr/>
        </p:nvPicPr>
        <p:blipFill>
          <a:blip r:embed="rId3"/>
          <a:stretch>
            <a:fillRect/>
          </a:stretch>
        </p:blipFill>
        <p:spPr>
          <a:xfrm>
            <a:off x="5292498" y="2030429"/>
            <a:ext cx="2743200" cy="1001001"/>
          </a:xfrm>
          <a:prstGeom prst="rect">
            <a:avLst/>
          </a:prstGeom>
        </p:spPr>
      </p:pic>
    </p:spTree>
    <p:extLst>
      <p:ext uri="{BB962C8B-B14F-4D97-AF65-F5344CB8AC3E}">
        <p14:creationId xmlns:p14="http://schemas.microsoft.com/office/powerpoint/2010/main" val="32170098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865CB-D8B4-4FB1-8535-7E9E4AF5514F}"/>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BB020E1C-9726-413B-8D08-9493B9DCD5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41</a:t>
            </a:fld>
            <a:endParaRPr lang="en"/>
          </a:p>
        </p:txBody>
      </p:sp>
      <p:pic>
        <p:nvPicPr>
          <p:cNvPr id="7" name="Picture 7">
            <a:extLst>
              <a:ext uri="{FF2B5EF4-FFF2-40B4-BE49-F238E27FC236}">
                <a16:creationId xmlns:a16="http://schemas.microsoft.com/office/drawing/2014/main" id="{FE67EFC3-7ECD-4BEA-97C9-8C8334907F34}"/>
              </a:ext>
            </a:extLst>
          </p:cNvPr>
          <p:cNvPicPr>
            <a:picLocks noChangeAspect="1"/>
          </p:cNvPicPr>
          <p:nvPr/>
        </p:nvPicPr>
        <p:blipFill>
          <a:blip r:embed="rId2"/>
          <a:stretch>
            <a:fillRect/>
          </a:stretch>
        </p:blipFill>
        <p:spPr>
          <a:xfrm>
            <a:off x="848065" y="1919044"/>
            <a:ext cx="4901633" cy="1478901"/>
          </a:xfrm>
          <a:prstGeom prst="rect">
            <a:avLst/>
          </a:prstGeom>
        </p:spPr>
      </p:pic>
      <p:pic>
        <p:nvPicPr>
          <p:cNvPr id="8" name="Picture 8" descr="Text, letter&#10;&#10;Description automatically generated">
            <a:extLst>
              <a:ext uri="{FF2B5EF4-FFF2-40B4-BE49-F238E27FC236}">
                <a16:creationId xmlns:a16="http://schemas.microsoft.com/office/drawing/2014/main" id="{B66AA173-6DE8-49E9-A13A-6F96ED0A1446}"/>
              </a:ext>
            </a:extLst>
          </p:cNvPr>
          <p:cNvPicPr>
            <a:picLocks noChangeAspect="1"/>
          </p:cNvPicPr>
          <p:nvPr/>
        </p:nvPicPr>
        <p:blipFill>
          <a:blip r:embed="rId3"/>
          <a:stretch>
            <a:fillRect/>
          </a:stretch>
        </p:blipFill>
        <p:spPr>
          <a:xfrm>
            <a:off x="5935436" y="2175973"/>
            <a:ext cx="2743200" cy="1036483"/>
          </a:xfrm>
          <a:prstGeom prst="rect">
            <a:avLst/>
          </a:prstGeom>
        </p:spPr>
      </p:pic>
    </p:spTree>
    <p:extLst>
      <p:ext uri="{BB962C8B-B14F-4D97-AF65-F5344CB8AC3E}">
        <p14:creationId xmlns:p14="http://schemas.microsoft.com/office/powerpoint/2010/main" val="18184589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A3EE9-5047-47F2-9721-4C555A8BF264}"/>
              </a:ext>
            </a:extLst>
          </p:cNvPr>
          <p:cNvSpPr>
            <a:spLocks noGrp="1"/>
          </p:cNvSpPr>
          <p:nvPr>
            <p:ph type="title"/>
          </p:nvPr>
        </p:nvSpPr>
        <p:spPr/>
        <p:txBody>
          <a:bodyPr/>
          <a:lstStyle/>
          <a:p>
            <a:r>
              <a:rPr lang="en-US"/>
              <a:t>OUTPUT Samples</a:t>
            </a:r>
          </a:p>
        </p:txBody>
      </p:sp>
      <p:sp>
        <p:nvSpPr>
          <p:cNvPr id="3" name="Slide Number Placeholder 2">
            <a:extLst>
              <a:ext uri="{FF2B5EF4-FFF2-40B4-BE49-F238E27FC236}">
                <a16:creationId xmlns:a16="http://schemas.microsoft.com/office/drawing/2014/main" id="{2EF5DF11-18B7-403B-8AE3-CB96455E3AC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42</a:t>
            </a:fld>
            <a:endParaRPr lang="en"/>
          </a:p>
        </p:txBody>
      </p:sp>
      <p:pic>
        <p:nvPicPr>
          <p:cNvPr id="7" name="Picture 7" descr="A picture containing logo&#10;&#10;Description automatically generated">
            <a:extLst>
              <a:ext uri="{FF2B5EF4-FFF2-40B4-BE49-F238E27FC236}">
                <a16:creationId xmlns:a16="http://schemas.microsoft.com/office/drawing/2014/main" id="{865ED9F4-B7A9-44D0-98DB-B8E626A02096}"/>
              </a:ext>
            </a:extLst>
          </p:cNvPr>
          <p:cNvPicPr>
            <a:picLocks noChangeAspect="1"/>
          </p:cNvPicPr>
          <p:nvPr/>
        </p:nvPicPr>
        <p:blipFill rotWithShape="1">
          <a:blip r:embed="rId2"/>
          <a:srcRect r="245" b="13636"/>
          <a:stretch/>
        </p:blipFill>
        <p:spPr>
          <a:xfrm>
            <a:off x="755923" y="2720915"/>
            <a:ext cx="3139350" cy="736985"/>
          </a:xfrm>
          <a:prstGeom prst="rect">
            <a:avLst/>
          </a:prstGeom>
        </p:spPr>
      </p:pic>
      <p:pic>
        <p:nvPicPr>
          <p:cNvPr id="8" name="Picture 8">
            <a:extLst>
              <a:ext uri="{FF2B5EF4-FFF2-40B4-BE49-F238E27FC236}">
                <a16:creationId xmlns:a16="http://schemas.microsoft.com/office/drawing/2014/main" id="{BE35C8B1-F17E-493E-A79D-E5B177DC93DA}"/>
              </a:ext>
            </a:extLst>
          </p:cNvPr>
          <p:cNvPicPr>
            <a:picLocks noChangeAspect="1"/>
          </p:cNvPicPr>
          <p:nvPr/>
        </p:nvPicPr>
        <p:blipFill>
          <a:blip r:embed="rId3"/>
          <a:stretch>
            <a:fillRect/>
          </a:stretch>
        </p:blipFill>
        <p:spPr>
          <a:xfrm>
            <a:off x="5023315" y="2443376"/>
            <a:ext cx="4009181" cy="700379"/>
          </a:xfrm>
          <a:prstGeom prst="rect">
            <a:avLst/>
          </a:prstGeom>
        </p:spPr>
      </p:pic>
      <p:pic>
        <p:nvPicPr>
          <p:cNvPr id="9" name="Picture 9" descr="A picture containing logo&#10;&#10;Description automatically generated">
            <a:extLst>
              <a:ext uri="{FF2B5EF4-FFF2-40B4-BE49-F238E27FC236}">
                <a16:creationId xmlns:a16="http://schemas.microsoft.com/office/drawing/2014/main" id="{D0C72FD6-C03F-41C6-ACDE-DF4DFC8072AA}"/>
              </a:ext>
            </a:extLst>
          </p:cNvPr>
          <p:cNvPicPr>
            <a:picLocks noChangeAspect="1"/>
          </p:cNvPicPr>
          <p:nvPr/>
        </p:nvPicPr>
        <p:blipFill>
          <a:blip r:embed="rId4"/>
          <a:stretch>
            <a:fillRect/>
          </a:stretch>
        </p:blipFill>
        <p:spPr>
          <a:xfrm>
            <a:off x="4265194" y="1408659"/>
            <a:ext cx="4645788" cy="583918"/>
          </a:xfrm>
          <a:prstGeom prst="rect">
            <a:avLst/>
          </a:prstGeom>
        </p:spPr>
      </p:pic>
      <p:pic>
        <p:nvPicPr>
          <p:cNvPr id="10" name="Picture 10" descr="A picture containing logo&#10;&#10;Description automatically generated">
            <a:extLst>
              <a:ext uri="{FF2B5EF4-FFF2-40B4-BE49-F238E27FC236}">
                <a16:creationId xmlns:a16="http://schemas.microsoft.com/office/drawing/2014/main" id="{C3FCF392-8440-49A7-B99A-493B613DE588}"/>
              </a:ext>
            </a:extLst>
          </p:cNvPr>
          <p:cNvPicPr>
            <a:picLocks noChangeAspect="1"/>
          </p:cNvPicPr>
          <p:nvPr/>
        </p:nvPicPr>
        <p:blipFill rotWithShape="1">
          <a:blip r:embed="rId5"/>
          <a:srcRect l="563" r="-845" b="22222"/>
          <a:stretch/>
        </p:blipFill>
        <p:spPr>
          <a:xfrm>
            <a:off x="3278216" y="3493384"/>
            <a:ext cx="2750931" cy="704296"/>
          </a:xfrm>
          <a:prstGeom prst="rect">
            <a:avLst/>
          </a:prstGeom>
        </p:spPr>
      </p:pic>
      <p:pic>
        <p:nvPicPr>
          <p:cNvPr id="11" name="Picture 11">
            <a:extLst>
              <a:ext uri="{FF2B5EF4-FFF2-40B4-BE49-F238E27FC236}">
                <a16:creationId xmlns:a16="http://schemas.microsoft.com/office/drawing/2014/main" id="{393A6095-1152-476C-AA60-CD24AE1A4503}"/>
              </a:ext>
            </a:extLst>
          </p:cNvPr>
          <p:cNvPicPr>
            <a:picLocks noChangeAspect="1"/>
          </p:cNvPicPr>
          <p:nvPr/>
        </p:nvPicPr>
        <p:blipFill>
          <a:blip r:embed="rId6"/>
          <a:stretch>
            <a:fillRect/>
          </a:stretch>
        </p:blipFill>
        <p:spPr>
          <a:xfrm>
            <a:off x="754380" y="1255715"/>
            <a:ext cx="2743200" cy="1229989"/>
          </a:xfrm>
          <a:prstGeom prst="rect">
            <a:avLst/>
          </a:prstGeom>
        </p:spPr>
      </p:pic>
    </p:spTree>
    <p:extLst>
      <p:ext uri="{BB962C8B-B14F-4D97-AF65-F5344CB8AC3E}">
        <p14:creationId xmlns:p14="http://schemas.microsoft.com/office/powerpoint/2010/main" val="37626972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644CC-9F6F-46FB-8F26-395976A0EE34}"/>
              </a:ext>
            </a:extLst>
          </p:cNvPr>
          <p:cNvSpPr>
            <a:spLocks noGrp="1"/>
          </p:cNvSpPr>
          <p:nvPr>
            <p:ph type="title"/>
          </p:nvPr>
        </p:nvSpPr>
        <p:spPr>
          <a:xfrm>
            <a:off x="1199467" y="2767610"/>
            <a:ext cx="7571700" cy="702600"/>
          </a:xfrm>
        </p:spPr>
        <p:txBody>
          <a:bodyPr/>
          <a:lstStyle/>
          <a:p>
            <a:r>
              <a:rPr lang="en-US" b="1"/>
              <a:t>GUI</a:t>
            </a:r>
          </a:p>
        </p:txBody>
      </p:sp>
      <p:sp>
        <p:nvSpPr>
          <p:cNvPr id="3" name="Slide Number Placeholder 2">
            <a:extLst>
              <a:ext uri="{FF2B5EF4-FFF2-40B4-BE49-F238E27FC236}">
                <a16:creationId xmlns:a16="http://schemas.microsoft.com/office/drawing/2014/main" id="{D92160BC-76BB-414E-A64A-41637765E1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43</a:t>
            </a:fld>
            <a:endParaRPr lang="en"/>
          </a:p>
        </p:txBody>
      </p:sp>
      <p:pic>
        <p:nvPicPr>
          <p:cNvPr id="6" name="Picture 6" descr="A picture containing icon&#10;&#10;Description automatically generated">
            <a:extLst>
              <a:ext uri="{FF2B5EF4-FFF2-40B4-BE49-F238E27FC236}">
                <a16:creationId xmlns:a16="http://schemas.microsoft.com/office/drawing/2014/main" id="{1DD81114-87F8-47A9-B603-3637E9F57541}"/>
              </a:ext>
            </a:extLst>
          </p:cNvPr>
          <p:cNvPicPr>
            <a:picLocks noChangeAspect="1"/>
          </p:cNvPicPr>
          <p:nvPr/>
        </p:nvPicPr>
        <p:blipFill>
          <a:blip r:embed="rId2"/>
          <a:stretch>
            <a:fillRect/>
          </a:stretch>
        </p:blipFill>
        <p:spPr>
          <a:xfrm>
            <a:off x="2241777" y="1672318"/>
            <a:ext cx="1619250" cy="1247775"/>
          </a:xfrm>
          <a:prstGeom prst="rect">
            <a:avLst/>
          </a:prstGeom>
        </p:spPr>
      </p:pic>
    </p:spTree>
    <p:extLst>
      <p:ext uri="{BB962C8B-B14F-4D97-AF65-F5344CB8AC3E}">
        <p14:creationId xmlns:p14="http://schemas.microsoft.com/office/powerpoint/2010/main" val="36032201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77F8695-685D-41D4-AFB3-0B64BD6D3FA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44</a:t>
            </a:fld>
            <a:endParaRPr lang="en"/>
          </a:p>
        </p:txBody>
      </p:sp>
      <p:pic>
        <p:nvPicPr>
          <p:cNvPr id="4" name="Picture 4" descr="Diagram&#10;&#10;Description automatically generated">
            <a:extLst>
              <a:ext uri="{FF2B5EF4-FFF2-40B4-BE49-F238E27FC236}">
                <a16:creationId xmlns:a16="http://schemas.microsoft.com/office/drawing/2014/main" id="{51782EA1-5B50-4599-A7B6-D37354C537B8}"/>
              </a:ext>
            </a:extLst>
          </p:cNvPr>
          <p:cNvPicPr>
            <a:picLocks noChangeAspect="1"/>
          </p:cNvPicPr>
          <p:nvPr/>
        </p:nvPicPr>
        <p:blipFill rotWithShape="1">
          <a:blip r:embed="rId2"/>
          <a:srcRect r="-380" b="50006"/>
          <a:stretch/>
        </p:blipFill>
        <p:spPr>
          <a:xfrm>
            <a:off x="700534" y="540430"/>
            <a:ext cx="3869448" cy="3787512"/>
          </a:xfrm>
          <a:prstGeom prst="rect">
            <a:avLst/>
          </a:prstGeom>
        </p:spPr>
      </p:pic>
      <p:pic>
        <p:nvPicPr>
          <p:cNvPr id="5" name="Picture 5" descr="Diagram&#10;&#10;Description automatically generated">
            <a:extLst>
              <a:ext uri="{FF2B5EF4-FFF2-40B4-BE49-F238E27FC236}">
                <a16:creationId xmlns:a16="http://schemas.microsoft.com/office/drawing/2014/main" id="{31C2038F-94C3-43B0-8B21-D8B54B74CC65}"/>
              </a:ext>
            </a:extLst>
          </p:cNvPr>
          <p:cNvPicPr>
            <a:picLocks noChangeAspect="1"/>
          </p:cNvPicPr>
          <p:nvPr/>
        </p:nvPicPr>
        <p:blipFill rotWithShape="1">
          <a:blip r:embed="rId2"/>
          <a:srcRect l="-2281" t="49865" r="1901" b="193"/>
          <a:stretch/>
        </p:blipFill>
        <p:spPr>
          <a:xfrm>
            <a:off x="4653976" y="585334"/>
            <a:ext cx="3782134" cy="3698088"/>
          </a:xfrm>
          <a:prstGeom prst="rect">
            <a:avLst/>
          </a:prstGeom>
        </p:spPr>
      </p:pic>
    </p:spTree>
    <p:extLst>
      <p:ext uri="{BB962C8B-B14F-4D97-AF65-F5344CB8AC3E}">
        <p14:creationId xmlns:p14="http://schemas.microsoft.com/office/powerpoint/2010/main" val="33901401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59C745A-5592-4204-86E2-40C31A547F0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45</a:t>
            </a:fld>
            <a:endParaRPr lang="en"/>
          </a:p>
        </p:txBody>
      </p:sp>
      <p:sp>
        <p:nvSpPr>
          <p:cNvPr id="8" name="Title 1">
            <a:extLst>
              <a:ext uri="{FF2B5EF4-FFF2-40B4-BE49-F238E27FC236}">
                <a16:creationId xmlns:a16="http://schemas.microsoft.com/office/drawing/2014/main" id="{DD8E48CC-D147-4D95-9448-72262A9A4299}"/>
              </a:ext>
            </a:extLst>
          </p:cNvPr>
          <p:cNvSpPr txBox="1">
            <a:spLocks/>
          </p:cNvSpPr>
          <p:nvPr/>
        </p:nvSpPr>
        <p:spPr>
          <a:xfrm>
            <a:off x="786150" y="409399"/>
            <a:ext cx="7571700" cy="702600"/>
          </a:xfrm>
          <a:prstGeom prst="rect">
            <a:avLst/>
          </a:prstGeom>
        </p:spPr>
        <p:txBody>
          <a:bodyPr lIns="91440" tIns="45720" rIns="91440" bIns="45720" anchor="t"/>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a:solidFill>
                  <a:schemeClr val="accent2"/>
                </a:solidFill>
              </a:rPr>
              <a:t>REFERENCES</a:t>
            </a:r>
          </a:p>
        </p:txBody>
      </p:sp>
      <p:sp>
        <p:nvSpPr>
          <p:cNvPr id="9" name="TextBox 8">
            <a:extLst>
              <a:ext uri="{FF2B5EF4-FFF2-40B4-BE49-F238E27FC236}">
                <a16:creationId xmlns:a16="http://schemas.microsoft.com/office/drawing/2014/main" id="{16C0BB34-F3F6-4BD2-BD5C-54FAF368B753}"/>
              </a:ext>
            </a:extLst>
          </p:cNvPr>
          <p:cNvSpPr txBox="1"/>
          <p:nvPr/>
        </p:nvSpPr>
        <p:spPr>
          <a:xfrm>
            <a:off x="789740" y="1588664"/>
            <a:ext cx="7568396"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a:t>1. </a:t>
            </a:r>
            <a:r>
              <a:rPr lang="en-US">
                <a:latin typeface="Bahnschrift Condensed"/>
              </a:rPr>
              <a:t>Least Squares Support Vector Machine Classifiers</a:t>
            </a:r>
            <a:r>
              <a:rPr lang="en-US"/>
              <a:t> -</a:t>
            </a:r>
            <a:r>
              <a:rPr lang="en-US" i="1">
                <a:hlinkClick r:id="rId2"/>
              </a:rPr>
              <a:t>https://www.researchgate.net/publication/220578095_Least_Squares_Support_Vector_Machine_Classifiers</a:t>
            </a:r>
            <a:endParaRPr lang="en-US" i="1"/>
          </a:p>
          <a:p>
            <a:endParaRPr lang="en-US" i="1"/>
          </a:p>
          <a:p>
            <a:r>
              <a:rPr lang="en-US" i="1"/>
              <a:t>2. </a:t>
            </a:r>
            <a:r>
              <a:rPr lang="en-US">
                <a:latin typeface="Bahnschrift Condensed"/>
              </a:rPr>
              <a:t>Comparison of L1 and L2 Support Vector Machines</a:t>
            </a:r>
            <a:r>
              <a:rPr lang="en-US"/>
              <a:t> -</a:t>
            </a:r>
            <a:r>
              <a:rPr lang="en-US" i="1">
                <a:hlinkClick r:id="rId3"/>
              </a:rPr>
              <a:t>https://www.researchgate.net/publication/4030193_Comparison_of_L1_and_L2_Support_Vector_Machines</a:t>
            </a:r>
            <a:endParaRPr lang="en-US" i="1"/>
          </a:p>
          <a:p>
            <a:endParaRPr lang="en-US" i="1"/>
          </a:p>
          <a:p>
            <a:r>
              <a:rPr lang="en-US" i="1"/>
              <a:t>3. </a:t>
            </a:r>
            <a:r>
              <a:rPr lang="en-US">
                <a:latin typeface="Bahnschrift Condensed"/>
              </a:rPr>
              <a:t>Text classification: A least square support vector machine approach</a:t>
            </a:r>
            <a:r>
              <a:rPr lang="en-US"/>
              <a:t> -</a:t>
            </a:r>
            <a:r>
              <a:rPr lang="en-US" i="1">
                <a:hlinkClick r:id="rId4"/>
              </a:rPr>
              <a:t>https://www.researchgate.net/publication/222420760_Text_classification_A_least_square_support_vector_machine_approach</a:t>
            </a:r>
            <a:endParaRPr lang="en-US" i="1"/>
          </a:p>
          <a:p>
            <a:endParaRPr lang="en-US" i="1"/>
          </a:p>
        </p:txBody>
      </p:sp>
    </p:spTree>
    <p:extLst>
      <p:ext uri="{BB962C8B-B14F-4D97-AF65-F5344CB8AC3E}">
        <p14:creationId xmlns:p14="http://schemas.microsoft.com/office/powerpoint/2010/main" val="33252030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80" name="Google Shape;380;p3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46</a:t>
            </a:fld>
            <a:endParaRPr/>
          </a:p>
        </p:txBody>
      </p:sp>
      <p:sp>
        <p:nvSpPr>
          <p:cNvPr id="3" name="Title 1">
            <a:extLst>
              <a:ext uri="{FF2B5EF4-FFF2-40B4-BE49-F238E27FC236}">
                <a16:creationId xmlns:a16="http://schemas.microsoft.com/office/drawing/2014/main" id="{3A05416C-E0CE-4194-9CC8-1ED1A71F168C}"/>
              </a:ext>
            </a:extLst>
          </p:cNvPr>
          <p:cNvSpPr txBox="1">
            <a:spLocks/>
          </p:cNvSpPr>
          <p:nvPr/>
        </p:nvSpPr>
        <p:spPr>
          <a:xfrm>
            <a:off x="2434971" y="1993505"/>
            <a:ext cx="5737892" cy="1159800"/>
          </a:xfrm>
          <a:prstGeom prst="rect">
            <a:avLst/>
          </a:prstGeom>
        </p:spPr>
        <p:txBody>
          <a:bodyPr lIns="91440" tIns="45720" rIns="91440" bIns="45720" anchor="t"/>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8000" b="1">
                <a:solidFill>
                  <a:schemeClr val="accent2"/>
                </a:solidFill>
                <a:latin typeface="Bahnschrift Condensed"/>
              </a:rPr>
              <a:t>THANK YOU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8A63D-FC19-4179-89DB-1E1BDCB6C488}"/>
              </a:ext>
            </a:extLst>
          </p:cNvPr>
          <p:cNvSpPr>
            <a:spLocks noGrp="1"/>
          </p:cNvSpPr>
          <p:nvPr>
            <p:ph type="ctrTitle"/>
          </p:nvPr>
        </p:nvSpPr>
        <p:spPr>
          <a:xfrm>
            <a:off x="1731502" y="1991850"/>
            <a:ext cx="7498412" cy="1159800"/>
          </a:xfrm>
        </p:spPr>
        <p:txBody>
          <a:bodyPr/>
          <a:lstStyle/>
          <a:p>
            <a:r>
              <a:rPr lang="en-US" sz="5400"/>
              <a:t>SVM </a:t>
            </a:r>
            <a:br>
              <a:rPr lang="en-US" sz="5400"/>
            </a:br>
            <a:r>
              <a:rPr lang="en-US" sz="3200">
                <a:solidFill>
                  <a:srgbClr val="A9D9F5"/>
                </a:solidFill>
              </a:rPr>
              <a:t>It's Implementation</a:t>
            </a:r>
          </a:p>
        </p:txBody>
      </p:sp>
      <p:sp>
        <p:nvSpPr>
          <p:cNvPr id="6" name="Rectangle: Rounded Corners 5">
            <a:extLst>
              <a:ext uri="{FF2B5EF4-FFF2-40B4-BE49-F238E27FC236}">
                <a16:creationId xmlns:a16="http://schemas.microsoft.com/office/drawing/2014/main" id="{0A21632D-3214-45F2-A48C-4905BACA734E}"/>
              </a:ext>
            </a:extLst>
          </p:cNvPr>
          <p:cNvSpPr/>
          <p:nvPr/>
        </p:nvSpPr>
        <p:spPr>
          <a:xfrm>
            <a:off x="4630170" y="3665763"/>
            <a:ext cx="2107407" cy="132670"/>
          </a:xfrm>
          <a:prstGeom prst="roundRect">
            <a:avLst/>
          </a:prstGeom>
          <a:solidFill>
            <a:srgbClr val="D4F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609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261623" y="276805"/>
            <a:ext cx="7571700" cy="702600"/>
          </a:xfrm>
          <a:prstGeom prst="rect">
            <a:avLst/>
          </a:prstGeom>
        </p:spPr>
        <p:txBody>
          <a:bodyPr spcFirstLastPara="1" wrap="square" lIns="91425" tIns="91425" rIns="91425" bIns="91425" anchor="b" anchorCtr="0">
            <a:noAutofit/>
          </a:bodyPr>
          <a:lstStyle/>
          <a:p>
            <a:r>
              <a:rPr lang="en" sz="3200" b="1"/>
              <a:t>SVM (Support Vector Machines) :</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2" name="TextBox 1">
            <a:extLst>
              <a:ext uri="{FF2B5EF4-FFF2-40B4-BE49-F238E27FC236}">
                <a16:creationId xmlns:a16="http://schemas.microsoft.com/office/drawing/2014/main" id="{43EB9701-5CB0-4541-A132-3759C3B0C402}"/>
              </a:ext>
            </a:extLst>
          </p:cNvPr>
          <p:cNvSpPr txBox="1"/>
          <p:nvPr/>
        </p:nvSpPr>
        <p:spPr>
          <a:xfrm>
            <a:off x="3200400" y="234315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3" name="TextBox 2">
            <a:extLst>
              <a:ext uri="{FF2B5EF4-FFF2-40B4-BE49-F238E27FC236}">
                <a16:creationId xmlns:a16="http://schemas.microsoft.com/office/drawing/2014/main" id="{22895F1B-CBD0-40F5-B9A1-1273A1A4204D}"/>
              </a:ext>
            </a:extLst>
          </p:cNvPr>
          <p:cNvSpPr txBox="1"/>
          <p:nvPr/>
        </p:nvSpPr>
        <p:spPr>
          <a:xfrm>
            <a:off x="369573" y="1284116"/>
            <a:ext cx="528239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
            </a:pPr>
            <a:r>
              <a:rPr lang="en-US" sz="1600">
                <a:solidFill>
                  <a:schemeClr val="accent3"/>
                </a:solidFill>
                <a:latin typeface="Bahnschrift Condensed"/>
              </a:rPr>
              <a:t>A Support Vector Machine(SVM) is a discriminative classifier which intakes training data and the algorithm outputs an optimal hyperplane which categorizes the data.</a:t>
            </a:r>
          </a:p>
          <a:p>
            <a:endParaRPr lang="en-US" sz="1600">
              <a:solidFill>
                <a:schemeClr val="accent3"/>
              </a:solidFill>
              <a:latin typeface="Bahnschrift Condensed"/>
            </a:endParaRPr>
          </a:p>
          <a:p>
            <a:pPr marL="285750" indent="-285750">
              <a:buFont typeface="Wingdings"/>
              <a:buChar char="§"/>
            </a:pPr>
            <a:r>
              <a:rPr lang="en-US" sz="1600">
                <a:solidFill>
                  <a:schemeClr val="accent3"/>
                </a:solidFill>
                <a:latin typeface="Bahnschrift Condensed"/>
              </a:rPr>
              <a:t>Support vectors are data points that are closer to the hyperplane and influence the position and orientation of the hyperplane. Using these support vectors, we maximize the margin of the classifier. Deleting the support vectors will change the position of the hyperplane. These are the points that help us build our SVM.</a:t>
            </a:r>
          </a:p>
        </p:txBody>
      </p:sp>
      <p:pic>
        <p:nvPicPr>
          <p:cNvPr id="4" name="Picture 4" descr="Chart&#10;&#10;Description automatically generated">
            <a:extLst>
              <a:ext uri="{FF2B5EF4-FFF2-40B4-BE49-F238E27FC236}">
                <a16:creationId xmlns:a16="http://schemas.microsoft.com/office/drawing/2014/main" id="{1B2B65D1-2757-4FF8-A82E-9E2251B44623}"/>
              </a:ext>
            </a:extLst>
          </p:cNvPr>
          <p:cNvPicPr>
            <a:picLocks noChangeAspect="1"/>
          </p:cNvPicPr>
          <p:nvPr/>
        </p:nvPicPr>
        <p:blipFill>
          <a:blip r:embed="rId3"/>
          <a:stretch>
            <a:fillRect/>
          </a:stretch>
        </p:blipFill>
        <p:spPr>
          <a:xfrm>
            <a:off x="6892291" y="3005662"/>
            <a:ext cx="1828857" cy="1832977"/>
          </a:xfrm>
          <a:prstGeom prst="rect">
            <a:avLst/>
          </a:prstGeom>
        </p:spPr>
      </p:pic>
    </p:spTree>
    <p:extLst>
      <p:ext uri="{BB962C8B-B14F-4D97-AF65-F5344CB8AC3E}">
        <p14:creationId xmlns:p14="http://schemas.microsoft.com/office/powerpoint/2010/main" val="1335354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933311" y="552776"/>
            <a:ext cx="7571700" cy="702600"/>
          </a:xfrm>
          <a:prstGeom prst="rect">
            <a:avLst/>
          </a:prstGeom>
        </p:spPr>
        <p:txBody>
          <a:bodyPr spcFirstLastPara="1" wrap="square" lIns="91425" tIns="91425" rIns="91425" bIns="91425" anchor="b" anchorCtr="0">
            <a:noAutofit/>
          </a:bodyPr>
          <a:lstStyle/>
          <a:p>
            <a:r>
              <a:rPr lang="en" sz="3200" b="1"/>
              <a:t>L1 SVM</a:t>
            </a: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2" name="TextBox 1">
            <a:extLst>
              <a:ext uri="{FF2B5EF4-FFF2-40B4-BE49-F238E27FC236}">
                <a16:creationId xmlns:a16="http://schemas.microsoft.com/office/drawing/2014/main" id="{60C16B84-A373-4A19-9056-31D5C24275EC}"/>
              </a:ext>
            </a:extLst>
          </p:cNvPr>
          <p:cNvSpPr txBox="1"/>
          <p:nvPr/>
        </p:nvSpPr>
        <p:spPr>
          <a:xfrm>
            <a:off x="300854" y="1555501"/>
            <a:ext cx="8001681" cy="24314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chemeClr val="accent3"/>
                </a:solidFill>
                <a:latin typeface="Bahnschrift Condensed"/>
              </a:rPr>
              <a:t>Support vector machines with linear sum of slack variables, which are commonly used are called L1-SVM's.</a:t>
            </a:r>
            <a:endParaRPr lang="en-US" sz="1600">
              <a:solidFill>
                <a:schemeClr val="accent3"/>
              </a:solidFill>
            </a:endParaRPr>
          </a:p>
          <a:p>
            <a:endParaRPr lang="en-US" sz="1600">
              <a:solidFill>
                <a:schemeClr val="accent3"/>
              </a:solidFill>
              <a:latin typeface="Bahnschrift Condensed"/>
            </a:endParaRPr>
          </a:p>
          <a:p>
            <a:r>
              <a:rPr lang="en-US" sz="1600">
                <a:solidFill>
                  <a:schemeClr val="accent3"/>
                </a:solidFill>
                <a:latin typeface="Bahnschrift Condensed"/>
              </a:rPr>
              <a:t>Let training data be x</a:t>
            </a:r>
            <a:r>
              <a:rPr lang="en-US" sz="1600" baseline="-25000">
                <a:solidFill>
                  <a:schemeClr val="accent3"/>
                </a:solidFill>
                <a:latin typeface="Bahnschrift Condensed"/>
              </a:rPr>
              <a:t>i</a:t>
            </a:r>
            <a:r>
              <a:rPr lang="en-US" sz="1600">
                <a:solidFill>
                  <a:schemeClr val="accent3"/>
                </a:solidFill>
                <a:latin typeface="Bahnschrift Condensed"/>
              </a:rPr>
              <a:t> (</a:t>
            </a:r>
            <a:r>
              <a:rPr lang="en-US" sz="1600" err="1">
                <a:solidFill>
                  <a:schemeClr val="accent3"/>
                </a:solidFill>
                <a:latin typeface="Bahnschrift Condensed"/>
              </a:rPr>
              <a:t>i</a:t>
            </a:r>
            <a:r>
              <a:rPr lang="en-US" sz="1600">
                <a:solidFill>
                  <a:schemeClr val="accent3"/>
                </a:solidFill>
                <a:latin typeface="Bahnschrift Condensed"/>
              </a:rPr>
              <a:t> = 1, ...,M) and its label be </a:t>
            </a:r>
            <a:r>
              <a:rPr lang="en-US" sz="1600" err="1">
                <a:solidFill>
                  <a:schemeClr val="accent3"/>
                </a:solidFill>
                <a:latin typeface="Bahnschrift Condensed"/>
              </a:rPr>
              <a:t>y</a:t>
            </a:r>
            <a:r>
              <a:rPr lang="en-US" sz="1600" baseline="-25000" err="1">
                <a:solidFill>
                  <a:schemeClr val="accent3"/>
                </a:solidFill>
                <a:latin typeface="Bahnschrift Condensed"/>
              </a:rPr>
              <a:t>i</a:t>
            </a:r>
            <a:r>
              <a:rPr lang="en-US" sz="1600">
                <a:solidFill>
                  <a:schemeClr val="accent3"/>
                </a:solidFill>
                <a:latin typeface="Bahnschrift Condensed"/>
              </a:rPr>
              <a:t> =1, if xi belongs to Class 1, and </a:t>
            </a:r>
            <a:r>
              <a:rPr lang="en-US" sz="1600" err="1">
                <a:solidFill>
                  <a:schemeClr val="accent3"/>
                </a:solidFill>
                <a:latin typeface="Bahnschrift Condensed"/>
              </a:rPr>
              <a:t>y</a:t>
            </a:r>
            <a:r>
              <a:rPr lang="en-US" sz="1600" baseline="-25000" err="1">
                <a:solidFill>
                  <a:schemeClr val="accent3"/>
                </a:solidFill>
                <a:latin typeface="Bahnschrift Condensed"/>
              </a:rPr>
              <a:t>i</a:t>
            </a:r>
            <a:r>
              <a:rPr lang="en-US" sz="1600">
                <a:solidFill>
                  <a:schemeClr val="accent3"/>
                </a:solidFill>
                <a:latin typeface="Bahnschrift Condensed"/>
              </a:rPr>
              <a:t> = −1 if Class 2.</a:t>
            </a:r>
          </a:p>
          <a:p>
            <a:endParaRPr lang="en-US" sz="1600">
              <a:solidFill>
                <a:schemeClr val="accent3"/>
              </a:solidFill>
              <a:latin typeface="Bahnschrift Condensed"/>
            </a:endParaRPr>
          </a:p>
          <a:p>
            <a:r>
              <a:rPr lang="en-US" sz="1600">
                <a:solidFill>
                  <a:schemeClr val="accent3"/>
                </a:solidFill>
                <a:latin typeface="Bahnschrift Condensed"/>
              </a:rPr>
              <a:t>To obtain the optimal separating hyperplane of the L1-SVM in the feature space, </a:t>
            </a:r>
          </a:p>
          <a:p>
            <a:r>
              <a:rPr lang="en-US" sz="1600">
                <a:solidFill>
                  <a:schemeClr val="accent3"/>
                </a:solidFill>
                <a:latin typeface="Bahnschrift Condensed"/>
              </a:rPr>
              <a:t>we consider the following optimization problem:</a:t>
            </a:r>
            <a:endParaRPr lang="en-US" sz="1600">
              <a:solidFill>
                <a:schemeClr val="accent3"/>
              </a:solidFill>
            </a:endParaRPr>
          </a:p>
          <a:p>
            <a:pPr marL="285750" indent="-285750">
              <a:buChar char="•"/>
            </a:pPr>
            <a:endParaRPr lang="en-US">
              <a:latin typeface="Bahnschrift Condensed"/>
            </a:endParaRPr>
          </a:p>
          <a:p>
            <a:pPr marL="285750" indent="-285750">
              <a:buChar char="•"/>
            </a:pPr>
            <a:endParaRPr lang="en-US">
              <a:latin typeface="Bahnschrift Condensed"/>
            </a:endParaRPr>
          </a:p>
          <a:p>
            <a:pPr marL="285750" indent="-285750">
              <a:buChar char="•"/>
            </a:pPr>
            <a:endParaRPr lang="en-US">
              <a:latin typeface="Bahnschrift Condensed"/>
            </a:endParaRPr>
          </a:p>
          <a:p>
            <a:pPr marL="285750" indent="-285750">
              <a:buChar char="•"/>
            </a:pPr>
            <a:endParaRPr lang="en-US">
              <a:latin typeface="Bahnschrift Condensed"/>
            </a:endParaRPr>
          </a:p>
        </p:txBody>
      </p:sp>
      <p:pic>
        <p:nvPicPr>
          <p:cNvPr id="3" name="Picture 3" descr="Text&#10;&#10;Description automatically generated">
            <a:extLst>
              <a:ext uri="{FF2B5EF4-FFF2-40B4-BE49-F238E27FC236}">
                <a16:creationId xmlns:a16="http://schemas.microsoft.com/office/drawing/2014/main" id="{C5E94B65-BBBD-40A2-9D2D-37C098401001}"/>
              </a:ext>
            </a:extLst>
          </p:cNvPr>
          <p:cNvPicPr>
            <a:picLocks noChangeAspect="1"/>
          </p:cNvPicPr>
          <p:nvPr/>
        </p:nvPicPr>
        <p:blipFill>
          <a:blip r:embed="rId3"/>
          <a:stretch>
            <a:fillRect/>
          </a:stretch>
        </p:blipFill>
        <p:spPr>
          <a:xfrm>
            <a:off x="2941795" y="3412218"/>
            <a:ext cx="3110388" cy="1097503"/>
          </a:xfrm>
          <a:prstGeom prst="rect">
            <a:avLst/>
          </a:prstGeom>
        </p:spPr>
      </p:pic>
    </p:spTree>
    <p:extLst>
      <p:ext uri="{BB962C8B-B14F-4D97-AF65-F5344CB8AC3E}">
        <p14:creationId xmlns:p14="http://schemas.microsoft.com/office/powerpoint/2010/main" val="4023033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65C4C28-4491-482B-A018-9096976812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8</a:t>
            </a:fld>
            <a:endParaRPr lang="en"/>
          </a:p>
        </p:txBody>
      </p:sp>
      <p:sp>
        <p:nvSpPr>
          <p:cNvPr id="6" name="TextBox 1">
            <a:extLst>
              <a:ext uri="{FF2B5EF4-FFF2-40B4-BE49-F238E27FC236}">
                <a16:creationId xmlns:a16="http://schemas.microsoft.com/office/drawing/2014/main" id="{26947BBE-32AE-4001-A7B2-770C4998EA08}"/>
              </a:ext>
            </a:extLst>
          </p:cNvPr>
          <p:cNvSpPr txBox="1"/>
          <p:nvPr/>
        </p:nvSpPr>
        <p:spPr>
          <a:xfrm>
            <a:off x="856501" y="1287167"/>
            <a:ext cx="8587740" cy="255454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sz="1600">
                <a:solidFill>
                  <a:schemeClr val="accent3"/>
                </a:solidFill>
                <a:latin typeface="Bahnschrift Condensed"/>
              </a:rPr>
              <a:t>Where w is a weight vector, </a:t>
            </a:r>
            <a:endParaRPr lang="en-US" sz="1600">
              <a:solidFill>
                <a:schemeClr val="accent3"/>
              </a:solidFill>
            </a:endParaRPr>
          </a:p>
          <a:p>
            <a:pPr algn="just"/>
            <a:endParaRPr lang="en-US" sz="1600">
              <a:solidFill>
                <a:schemeClr val="accent3"/>
              </a:solidFill>
              <a:latin typeface="Bahnschrift Condensed"/>
            </a:endParaRPr>
          </a:p>
          <a:p>
            <a:pPr algn="just"/>
            <a:r>
              <a:rPr lang="en-US" sz="1600">
                <a:solidFill>
                  <a:schemeClr val="accent3"/>
                </a:solidFill>
                <a:latin typeface="Bahnschrift Condensed"/>
              </a:rPr>
              <a:t>C is the margin parameter that determines the tradeoff between the maximization of</a:t>
            </a:r>
            <a:endParaRPr lang="en-US" sz="1600">
              <a:solidFill>
                <a:schemeClr val="accent3"/>
              </a:solidFill>
            </a:endParaRPr>
          </a:p>
          <a:p>
            <a:pPr algn="just"/>
            <a:r>
              <a:rPr lang="en-US" sz="1600">
                <a:solidFill>
                  <a:schemeClr val="accent3"/>
                </a:solidFill>
                <a:latin typeface="Bahnschrift Condensed"/>
              </a:rPr>
              <a:t>the margin and the minimization of the classification error,</a:t>
            </a:r>
            <a:endParaRPr lang="en-US" sz="1600">
              <a:solidFill>
                <a:schemeClr val="accent3"/>
              </a:solidFill>
            </a:endParaRPr>
          </a:p>
          <a:p>
            <a:pPr algn="just"/>
            <a:endParaRPr lang="en-US" sz="1600">
              <a:solidFill>
                <a:schemeClr val="accent3"/>
              </a:solidFill>
              <a:latin typeface="Bahnschrift Condensed"/>
            </a:endParaRPr>
          </a:p>
          <a:p>
            <a:pPr algn="just"/>
            <a:r>
              <a:rPr lang="en-US" sz="1600" err="1">
                <a:solidFill>
                  <a:schemeClr val="accent3"/>
                </a:solidFill>
                <a:latin typeface="Bahnschrift Condensed"/>
              </a:rPr>
              <a:t>ξ</a:t>
            </a:r>
            <a:r>
              <a:rPr lang="en-US" sz="1600" baseline="-25000" err="1">
                <a:solidFill>
                  <a:schemeClr val="accent3"/>
                </a:solidFill>
                <a:latin typeface="Bahnschrift Condensed"/>
              </a:rPr>
              <a:t>i</a:t>
            </a:r>
            <a:r>
              <a:rPr lang="en-US" sz="1600">
                <a:solidFill>
                  <a:schemeClr val="accent3"/>
                </a:solidFill>
                <a:latin typeface="Bahnschrift Condensed"/>
              </a:rPr>
              <a:t> (</a:t>
            </a:r>
            <a:r>
              <a:rPr lang="en-US" sz="1600" err="1">
                <a:solidFill>
                  <a:schemeClr val="accent3"/>
                </a:solidFill>
                <a:latin typeface="Bahnschrift Condensed"/>
              </a:rPr>
              <a:t>i</a:t>
            </a:r>
            <a:r>
              <a:rPr lang="en-US" sz="1600">
                <a:solidFill>
                  <a:schemeClr val="accent3"/>
                </a:solidFill>
                <a:latin typeface="Bahnschrift Condensed"/>
              </a:rPr>
              <a:t> = 1, ...,M) are the non-negative slack variables </a:t>
            </a:r>
            <a:endParaRPr lang="en-US" sz="1600">
              <a:solidFill>
                <a:schemeClr val="accent3"/>
              </a:solidFill>
            </a:endParaRPr>
          </a:p>
          <a:p>
            <a:pPr algn="just"/>
            <a:endParaRPr lang="en-US" sz="1600">
              <a:solidFill>
                <a:schemeClr val="accent3"/>
              </a:solidFill>
              <a:latin typeface="Bahnschrift Condensed"/>
            </a:endParaRPr>
          </a:p>
          <a:p>
            <a:pPr algn="just"/>
            <a:r>
              <a:rPr lang="en-US" sz="1600">
                <a:solidFill>
                  <a:schemeClr val="accent3"/>
                </a:solidFill>
                <a:latin typeface="Bahnschrift Condensed"/>
              </a:rPr>
              <a:t>And,</a:t>
            </a:r>
            <a:endParaRPr lang="en-US" sz="1600">
              <a:solidFill>
                <a:schemeClr val="accent3"/>
              </a:solidFill>
            </a:endParaRPr>
          </a:p>
          <a:p>
            <a:pPr algn="just"/>
            <a:endParaRPr lang="en-US" sz="1600">
              <a:solidFill>
                <a:schemeClr val="accent3"/>
              </a:solidFill>
              <a:latin typeface="Bahnschrift Condensed"/>
            </a:endParaRPr>
          </a:p>
          <a:p>
            <a:pPr algn="just"/>
            <a:r>
              <a:rPr lang="en-US" sz="1600">
                <a:solidFill>
                  <a:schemeClr val="accent3"/>
                </a:solidFill>
                <a:latin typeface="Bahnschrift Condensed"/>
              </a:rPr>
              <a:t>b is the bias term.</a:t>
            </a:r>
            <a:endParaRPr lang="en-US" sz="1600">
              <a:solidFill>
                <a:schemeClr val="accent3"/>
              </a:solidFill>
            </a:endParaRPr>
          </a:p>
        </p:txBody>
      </p:sp>
    </p:spTree>
    <p:extLst>
      <p:ext uri="{BB962C8B-B14F-4D97-AF65-F5344CB8AC3E}">
        <p14:creationId xmlns:p14="http://schemas.microsoft.com/office/powerpoint/2010/main" val="844973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7C7B90C-6D2E-494D-B25F-0CB933144B58}"/>
              </a:ext>
            </a:extLst>
          </p:cNvPr>
          <p:cNvSpPr>
            <a:spLocks noGrp="1"/>
          </p:cNvSpPr>
          <p:nvPr>
            <p:ph type="sldNum" idx="12"/>
          </p:nvPr>
        </p:nvSpPr>
        <p:spPr/>
        <p:txBody>
          <a:bodyPr/>
          <a:lstStyle/>
          <a:p>
            <a:pPr marL="0" lvl="0" indent="0" algn="r" rtl="0">
              <a:spcBef>
                <a:spcPts val="0"/>
              </a:spcBef>
              <a:spcAft>
                <a:spcPts val="0"/>
              </a:spcAft>
              <a:buNone/>
            </a:pPr>
            <a:r>
              <a:rPr lang="en"/>
              <a:t>9</a:t>
            </a:r>
          </a:p>
        </p:txBody>
      </p:sp>
      <p:sp>
        <p:nvSpPr>
          <p:cNvPr id="5" name="TextBox 4">
            <a:extLst>
              <a:ext uri="{FF2B5EF4-FFF2-40B4-BE49-F238E27FC236}">
                <a16:creationId xmlns:a16="http://schemas.microsoft.com/office/drawing/2014/main" id="{BB2F047B-B0D4-4936-A01B-8563089114B6}"/>
              </a:ext>
            </a:extLst>
          </p:cNvPr>
          <p:cNvSpPr txBox="1"/>
          <p:nvPr/>
        </p:nvSpPr>
        <p:spPr>
          <a:xfrm>
            <a:off x="190500" y="544830"/>
            <a:ext cx="7315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rgbClr val="485D68"/>
                </a:solidFill>
                <a:latin typeface="Bahnschrift Condensed"/>
              </a:rPr>
              <a:t>  On Introducing the Lagrange multipliers α</a:t>
            </a:r>
            <a:r>
              <a:rPr lang="en-US" sz="1600" err="1">
                <a:solidFill>
                  <a:srgbClr val="485D68"/>
                </a:solidFill>
                <a:latin typeface="Bahnschrift Condensed"/>
              </a:rPr>
              <a:t>i</a:t>
            </a:r>
            <a:r>
              <a:rPr lang="en-US" sz="1600">
                <a:solidFill>
                  <a:srgbClr val="485D68"/>
                </a:solidFill>
                <a:latin typeface="Bahnschrift Condensed"/>
              </a:rPr>
              <a:t>, we obtain the following dual problem,</a:t>
            </a:r>
          </a:p>
          <a:p>
            <a:endParaRPr lang="en-US" sz="1600">
              <a:solidFill>
                <a:srgbClr val="485D68"/>
              </a:solidFill>
              <a:latin typeface="Bahnschrift Condensed"/>
            </a:endParaRPr>
          </a:p>
        </p:txBody>
      </p:sp>
      <p:pic>
        <p:nvPicPr>
          <p:cNvPr id="6" name="Picture 6" descr="Diagram, schematic&#10;&#10;Description automatically generated">
            <a:extLst>
              <a:ext uri="{FF2B5EF4-FFF2-40B4-BE49-F238E27FC236}">
                <a16:creationId xmlns:a16="http://schemas.microsoft.com/office/drawing/2014/main" id="{83A8040A-D3B9-46F5-98AA-E3C970817441}"/>
              </a:ext>
            </a:extLst>
          </p:cNvPr>
          <p:cNvPicPr>
            <a:picLocks noChangeAspect="1"/>
          </p:cNvPicPr>
          <p:nvPr/>
        </p:nvPicPr>
        <p:blipFill>
          <a:blip r:embed="rId2"/>
          <a:stretch>
            <a:fillRect/>
          </a:stretch>
        </p:blipFill>
        <p:spPr>
          <a:xfrm>
            <a:off x="2240280" y="897966"/>
            <a:ext cx="3573780" cy="1008228"/>
          </a:xfrm>
          <a:prstGeom prst="rect">
            <a:avLst/>
          </a:prstGeom>
        </p:spPr>
      </p:pic>
      <p:pic>
        <p:nvPicPr>
          <p:cNvPr id="7" name="Picture 7" descr="A picture containing text, watch&#10;&#10;Description automatically generated">
            <a:extLst>
              <a:ext uri="{FF2B5EF4-FFF2-40B4-BE49-F238E27FC236}">
                <a16:creationId xmlns:a16="http://schemas.microsoft.com/office/drawing/2014/main" id="{8EDAC9EF-403B-4C31-94ED-484EA2E34D2A}"/>
              </a:ext>
            </a:extLst>
          </p:cNvPr>
          <p:cNvPicPr>
            <a:picLocks noChangeAspect="1"/>
          </p:cNvPicPr>
          <p:nvPr/>
        </p:nvPicPr>
        <p:blipFill>
          <a:blip r:embed="rId3"/>
          <a:stretch>
            <a:fillRect/>
          </a:stretch>
        </p:blipFill>
        <p:spPr>
          <a:xfrm>
            <a:off x="2286000" y="1901470"/>
            <a:ext cx="3246120" cy="555701"/>
          </a:xfrm>
          <a:prstGeom prst="rect">
            <a:avLst/>
          </a:prstGeom>
        </p:spPr>
      </p:pic>
      <p:sp>
        <p:nvSpPr>
          <p:cNvPr id="8" name="TextBox 7">
            <a:extLst>
              <a:ext uri="{FF2B5EF4-FFF2-40B4-BE49-F238E27FC236}">
                <a16:creationId xmlns:a16="http://schemas.microsoft.com/office/drawing/2014/main" id="{BE504ACF-1461-4690-92A7-379A6F30E773}"/>
              </a:ext>
            </a:extLst>
          </p:cNvPr>
          <p:cNvSpPr txBox="1"/>
          <p:nvPr/>
        </p:nvSpPr>
        <p:spPr>
          <a:xfrm>
            <a:off x="449580" y="2526030"/>
            <a:ext cx="383286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rgbClr val="485D68"/>
                </a:solidFill>
                <a:latin typeface="Bahnschrift Condensed"/>
              </a:rPr>
              <a:t>We use the mapping function that satisfies</a:t>
            </a:r>
          </a:p>
          <a:p>
            <a:pPr algn="ctr"/>
            <a:endParaRPr lang="en-US" sz="1600">
              <a:solidFill>
                <a:srgbClr val="485D68"/>
              </a:solidFill>
              <a:latin typeface="Bahnschrift Condensed"/>
            </a:endParaRPr>
          </a:p>
        </p:txBody>
      </p:sp>
      <p:pic>
        <p:nvPicPr>
          <p:cNvPr id="9" name="Picture 9" descr="A picture containing text, watch&#10;&#10;Description automatically generated">
            <a:extLst>
              <a:ext uri="{FF2B5EF4-FFF2-40B4-BE49-F238E27FC236}">
                <a16:creationId xmlns:a16="http://schemas.microsoft.com/office/drawing/2014/main" id="{9A421A27-CF5D-47A3-A9EB-B6935A5E29C0}"/>
              </a:ext>
            </a:extLst>
          </p:cNvPr>
          <p:cNvPicPr>
            <a:picLocks noChangeAspect="1"/>
          </p:cNvPicPr>
          <p:nvPr/>
        </p:nvPicPr>
        <p:blipFill>
          <a:blip r:embed="rId4"/>
          <a:stretch>
            <a:fillRect/>
          </a:stretch>
        </p:blipFill>
        <p:spPr>
          <a:xfrm>
            <a:off x="2660333" y="2787968"/>
            <a:ext cx="2238375" cy="542925"/>
          </a:xfrm>
          <a:prstGeom prst="rect">
            <a:avLst/>
          </a:prstGeom>
        </p:spPr>
      </p:pic>
      <p:pic>
        <p:nvPicPr>
          <p:cNvPr id="10" name="Picture 10" descr="A picture containing text&#10;&#10;Description automatically generated">
            <a:extLst>
              <a:ext uri="{FF2B5EF4-FFF2-40B4-BE49-F238E27FC236}">
                <a16:creationId xmlns:a16="http://schemas.microsoft.com/office/drawing/2014/main" id="{28E10DFF-DFA9-43B9-BEC8-650325D32EFA}"/>
              </a:ext>
            </a:extLst>
          </p:cNvPr>
          <p:cNvPicPr>
            <a:picLocks noChangeAspect="1"/>
          </p:cNvPicPr>
          <p:nvPr/>
        </p:nvPicPr>
        <p:blipFill>
          <a:blip r:embed="rId5"/>
          <a:stretch>
            <a:fillRect/>
          </a:stretch>
        </p:blipFill>
        <p:spPr>
          <a:xfrm>
            <a:off x="5733098" y="2789873"/>
            <a:ext cx="840105" cy="470535"/>
          </a:xfrm>
          <a:prstGeom prst="rect">
            <a:avLst/>
          </a:prstGeom>
        </p:spPr>
      </p:pic>
      <p:sp>
        <p:nvSpPr>
          <p:cNvPr id="11" name="Arrow: Right 10">
            <a:extLst>
              <a:ext uri="{FF2B5EF4-FFF2-40B4-BE49-F238E27FC236}">
                <a16:creationId xmlns:a16="http://schemas.microsoft.com/office/drawing/2014/main" id="{AB4AF6D8-4452-4F69-9671-6F39E433E0FD}"/>
              </a:ext>
            </a:extLst>
          </p:cNvPr>
          <p:cNvSpPr/>
          <p:nvPr/>
        </p:nvSpPr>
        <p:spPr>
          <a:xfrm>
            <a:off x="6663254" y="2926584"/>
            <a:ext cx="510540" cy="274320"/>
          </a:xfrm>
          <a:prstGeom prst="rightArrow">
            <a:avLst/>
          </a:prstGeom>
          <a:solidFill>
            <a:srgbClr val="B3DD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485D68"/>
              </a:solidFill>
              <a:latin typeface="Bahnschrift Condensed"/>
            </a:endParaRPr>
          </a:p>
        </p:txBody>
      </p:sp>
      <p:sp>
        <p:nvSpPr>
          <p:cNvPr id="12" name="TextBox 11">
            <a:extLst>
              <a:ext uri="{FF2B5EF4-FFF2-40B4-BE49-F238E27FC236}">
                <a16:creationId xmlns:a16="http://schemas.microsoft.com/office/drawing/2014/main" id="{BDCF21AA-9486-4F80-B77D-0535606A7090}"/>
              </a:ext>
            </a:extLst>
          </p:cNvPr>
          <p:cNvSpPr txBox="1"/>
          <p:nvPr/>
        </p:nvSpPr>
        <p:spPr>
          <a:xfrm>
            <a:off x="7214235" y="2892606"/>
            <a:ext cx="155448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Bahnschrift Condensed"/>
              </a:rPr>
              <a:t>Kernel Function</a:t>
            </a:r>
          </a:p>
        </p:txBody>
      </p:sp>
      <p:sp>
        <p:nvSpPr>
          <p:cNvPr id="13" name="TextBox 12">
            <a:extLst>
              <a:ext uri="{FF2B5EF4-FFF2-40B4-BE49-F238E27FC236}">
                <a16:creationId xmlns:a16="http://schemas.microsoft.com/office/drawing/2014/main" id="{AA9640D5-B7D3-4EE7-BEFA-7D0AC562458D}"/>
              </a:ext>
            </a:extLst>
          </p:cNvPr>
          <p:cNvSpPr txBox="1"/>
          <p:nvPr/>
        </p:nvSpPr>
        <p:spPr>
          <a:xfrm>
            <a:off x="449579" y="3379470"/>
            <a:ext cx="618744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rgbClr val="485D68"/>
                </a:solidFill>
                <a:latin typeface="Bahnschrift Condensed"/>
              </a:rPr>
              <a:t>Solving the above dual problem, we obtain the decision function:</a:t>
            </a:r>
          </a:p>
          <a:p>
            <a:pPr algn="ctr"/>
            <a:endParaRPr lang="en-US" sz="1600">
              <a:solidFill>
                <a:srgbClr val="485D68"/>
              </a:solidFill>
              <a:latin typeface="Bahnschrift Condensed"/>
            </a:endParaRPr>
          </a:p>
        </p:txBody>
      </p:sp>
      <p:pic>
        <p:nvPicPr>
          <p:cNvPr id="15" name="Picture 15" descr="A picture containing text, clock, watch&#10;&#10;Description automatically generated">
            <a:extLst>
              <a:ext uri="{FF2B5EF4-FFF2-40B4-BE49-F238E27FC236}">
                <a16:creationId xmlns:a16="http://schemas.microsoft.com/office/drawing/2014/main" id="{A2CF9186-26B4-4E21-9CE9-51AE3739E01F}"/>
              </a:ext>
            </a:extLst>
          </p:cNvPr>
          <p:cNvPicPr>
            <a:picLocks noChangeAspect="1"/>
          </p:cNvPicPr>
          <p:nvPr/>
        </p:nvPicPr>
        <p:blipFill>
          <a:blip r:embed="rId6"/>
          <a:stretch>
            <a:fillRect/>
          </a:stretch>
        </p:blipFill>
        <p:spPr>
          <a:xfrm>
            <a:off x="2400300" y="3823723"/>
            <a:ext cx="3261360" cy="665973"/>
          </a:xfrm>
          <a:prstGeom prst="rect">
            <a:avLst/>
          </a:prstGeom>
        </p:spPr>
      </p:pic>
    </p:spTree>
    <p:extLst>
      <p:ext uri="{BB962C8B-B14F-4D97-AF65-F5344CB8AC3E}">
        <p14:creationId xmlns:p14="http://schemas.microsoft.com/office/powerpoint/2010/main" val="2552160852"/>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46</Slides>
  <Notes>6</Notes>
  <HiddenSlides>0</HiddenSlide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Cordelia template</vt:lpstr>
      <vt:lpstr>19MAT204 </vt:lpstr>
      <vt:lpstr>TEAM          Members</vt:lpstr>
      <vt:lpstr>Emoji Predictor</vt:lpstr>
      <vt:lpstr>PowerPoint Presentation</vt:lpstr>
      <vt:lpstr>SVM  It's Implementation</vt:lpstr>
      <vt:lpstr>SVM (Support Vector Machines) :</vt:lpstr>
      <vt:lpstr>L1 SVM</vt:lpstr>
      <vt:lpstr>PowerPoint Presentation</vt:lpstr>
      <vt:lpstr>PowerPoint Presentation</vt:lpstr>
      <vt:lpstr>L2 SVM</vt:lpstr>
      <vt:lpstr>PowerPoint Presentation</vt:lpstr>
      <vt:lpstr>DIFFERENCES</vt:lpstr>
      <vt:lpstr>Least Square SVM:</vt:lpstr>
      <vt:lpstr>PowerPoint Presentation</vt:lpstr>
      <vt:lpstr>PowerPoint Presentation</vt:lpstr>
      <vt:lpstr>PowerPoint Presentation</vt:lpstr>
      <vt:lpstr>PowerPoint Presentation</vt:lpstr>
      <vt:lpstr>What is Kernel trick !?</vt:lpstr>
      <vt:lpstr>There are basically 3 types of Kernel Linear, Polynomial, RBF here we are mainly using RBF.</vt:lpstr>
      <vt:lpstr>Kernel Functions</vt:lpstr>
      <vt:lpstr>PowerPoint Presentation</vt:lpstr>
      <vt:lpstr>PowerPoint Presentation</vt:lpstr>
      <vt:lpstr>BASIC IDEA</vt:lpstr>
      <vt:lpstr>PowerPoint Presentation</vt:lpstr>
      <vt:lpstr>ALGORITHMS</vt:lpstr>
      <vt:lpstr>TRAINING</vt:lpstr>
      <vt:lpstr>Plots in Parameter Tuning</vt:lpstr>
      <vt:lpstr>Fear</vt:lpstr>
      <vt:lpstr>Joy</vt:lpstr>
      <vt:lpstr>Love</vt:lpstr>
      <vt:lpstr>Surprise</vt:lpstr>
      <vt:lpstr>Sad</vt:lpstr>
      <vt:lpstr>CLASSIFIER</vt:lpstr>
      <vt:lpstr>PowerPoint Presentation</vt:lpstr>
      <vt:lpstr>BACKEND</vt:lpstr>
      <vt:lpstr>PowerPoint Presentation</vt:lpstr>
      <vt:lpstr>TF-IDF Vectorization </vt:lpstr>
      <vt:lpstr>PowerPoint Presentation</vt:lpstr>
      <vt:lpstr>PowerPoint Presentation</vt:lpstr>
      <vt:lpstr>PowerPoint Presentation</vt:lpstr>
      <vt:lpstr>PowerPoint Presentation</vt:lpstr>
      <vt:lpstr>OUTPUT Samples</vt:lpstr>
      <vt:lpstr>GUI</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19</dc:title>
  <cp:revision>2</cp:revision>
  <dcterms:modified xsi:type="dcterms:W3CDTF">2022-01-18T10:21:12Z</dcterms:modified>
</cp:coreProperties>
</file>