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N" initials="AN" lastIdx="1" clrIdx="0">
    <p:extLst>
      <p:ext uri="{19B8F6BF-5375-455C-9EA6-DF929625EA0E}">
        <p15:presenceInfo xmlns:p15="http://schemas.microsoft.com/office/powerpoint/2012/main" userId="ce0665e2c3990a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0T12:17:20.391" idx="1">
    <p:pos x="7701" y="8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2819400"/>
            <a:ext cx="11734799"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STUDENT NAME : AKSHAYA N</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1BCB11E3-B233-770F-BDF4-16314F73718E}"/>
              </a:ext>
            </a:extLst>
          </p:cNvPr>
          <p:cNvSpPr txBox="1"/>
          <p:nvPr/>
        </p:nvSpPr>
        <p:spPr>
          <a:xfrm>
            <a:off x="533400" y="1524000"/>
            <a:ext cx="5867399" cy="3046988"/>
          </a:xfrm>
          <a:prstGeom prst="rect">
            <a:avLst/>
          </a:prstGeom>
          <a:noFill/>
        </p:spPr>
        <p:txBody>
          <a:bodyPr wrap="square">
            <a:spAutoFit/>
          </a:bodyPr>
          <a:lstStyle/>
          <a:p>
            <a:pPr algn="just"/>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SVM algorithm for spam classification on a dataset collected from Kaggle and implemented on Google </a:t>
            </a:r>
            <a:r>
              <a:rPr lang="en-US" sz="2400" b="0" i="0" dirty="0" err="1">
                <a:solidFill>
                  <a:srgbClr val="0D0D0D"/>
                </a:solidFill>
                <a:effectLst/>
                <a:latin typeface="Times New Roman" panose="02020603050405020304" pitchFamily="18" charset="0"/>
                <a:cs typeface="Times New Roman" panose="02020603050405020304" pitchFamily="18" charset="0"/>
              </a:rPr>
              <a:t>Colab</a:t>
            </a:r>
            <a:r>
              <a:rPr lang="en-US" sz="2400" b="0" i="0" dirty="0">
                <a:solidFill>
                  <a:srgbClr val="0D0D0D"/>
                </a:solidFill>
                <a:effectLst/>
                <a:latin typeface="Times New Roman" panose="02020603050405020304" pitchFamily="18" charset="0"/>
                <a:cs typeface="Times New Roman" panose="02020603050405020304" pitchFamily="18" charset="0"/>
              </a:rPr>
              <a:t>, achieved an accuracy of 96%. The model effectively distinguishes between spam and non-spam messages, demonstrating its efficacy in real-world applications for email filtering or text message classification.</a:t>
            </a:r>
            <a:endParaRPr lang="en-IN" sz="2400" dirty="0">
              <a:latin typeface="Times New Roman" panose="02020603050405020304" pitchFamily="18" charset="0"/>
              <a:cs typeface="Times New Roman" panose="02020603050405020304" pitchFamily="18" charset="0"/>
            </a:endParaRPr>
          </a:p>
        </p:txBody>
      </p:sp>
      <p:pic>
        <p:nvPicPr>
          <p:cNvPr id="2050" name="Picture 2" descr="Image result for generative ai  for spam classification">
            <a:extLst>
              <a:ext uri="{FF2B5EF4-FFF2-40B4-BE49-F238E27FC236}">
                <a16:creationId xmlns:a16="http://schemas.microsoft.com/office/drawing/2014/main" id="{490CB4C7-6642-79B4-06CE-3B9C56A2F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609600"/>
            <a:ext cx="42672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247777"/>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E8F0D0A-7EE2-7626-2B03-4D7D5E7B8A06}"/>
              </a:ext>
            </a:extLst>
          </p:cNvPr>
          <p:cNvSpPr txBox="1"/>
          <p:nvPr/>
        </p:nvSpPr>
        <p:spPr>
          <a:xfrm flipH="1">
            <a:off x="691586" y="2666196"/>
            <a:ext cx="8315704" cy="193899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BUILDING A SMARTER AI POWERED SPAM CLASSIFIER (SVM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3D6AB7C-8237-274F-7588-2A67D3CFDB65}"/>
              </a:ext>
            </a:extLst>
          </p:cNvPr>
          <p:cNvSpPr txBox="1"/>
          <p:nvPr/>
        </p:nvSpPr>
        <p:spPr>
          <a:xfrm>
            <a:off x="1828799" y="1279290"/>
            <a:ext cx="7772531" cy="4893647"/>
          </a:xfrm>
          <a:prstGeom prst="rect">
            <a:avLst/>
          </a:prstGeom>
          <a:noFill/>
        </p:spPr>
        <p:txBody>
          <a:bodyPr wrap="square" rtlCol="0">
            <a:spAutoFit/>
          </a:bodyPr>
          <a:lstStyle/>
          <a:p>
            <a:pPr algn="just"/>
            <a:r>
              <a:rPr lang="en-IN" sz="2400" b="1" i="0" dirty="0">
                <a:solidFill>
                  <a:srgbClr val="0D0D0D"/>
                </a:solidFill>
                <a:effectLst/>
                <a:latin typeface="Times New Roman" panose="02020603050405020304" pitchFamily="18" charset="0"/>
                <a:cs typeface="Times New Roman" panose="02020603050405020304" pitchFamily="18" charset="0"/>
              </a:rPr>
              <a:t>Data Collection and Preparation: </a:t>
            </a:r>
            <a:r>
              <a:rPr lang="en-IN" sz="2400" b="0" i="0" dirty="0">
                <a:solidFill>
                  <a:srgbClr val="0D0D0D"/>
                </a:solidFill>
                <a:effectLst/>
                <a:latin typeface="Times New Roman" panose="02020603050405020304" pitchFamily="18" charset="0"/>
                <a:cs typeface="Times New Roman" panose="02020603050405020304" pitchFamily="18" charset="0"/>
              </a:rPr>
              <a:t>I have Gathered spam email dataset, preprocess data, and split into training and testing sets.</a:t>
            </a:r>
          </a:p>
          <a:p>
            <a:pPr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latin typeface="Times New Roman" panose="02020603050405020304" pitchFamily="18" charset="0"/>
                <a:cs typeface="Times New Roman" panose="02020603050405020304" pitchFamily="18" charset="0"/>
              </a:rPr>
              <a:t>Model Development and Training:</a:t>
            </a:r>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By</a:t>
            </a:r>
            <a:r>
              <a:rPr lang="en-IN" sz="2400" b="1" i="0" dirty="0">
                <a:solidFill>
                  <a:srgbClr val="0D0D0D"/>
                </a:solidFill>
                <a:effectLst/>
                <a:latin typeface="Times New Roman" panose="02020603050405020304" pitchFamily="18" charset="0"/>
                <a:cs typeface="Times New Roman" panose="02020603050405020304" pitchFamily="18" charset="0"/>
              </a:rPr>
              <a:t> </a:t>
            </a:r>
            <a:r>
              <a:rPr lang="en-IN" sz="2400" b="0" i="0" dirty="0">
                <a:solidFill>
                  <a:srgbClr val="0D0D0D"/>
                </a:solidFill>
                <a:effectLst/>
                <a:latin typeface="Times New Roman" panose="02020603050405020304" pitchFamily="18" charset="0"/>
                <a:cs typeface="Times New Roman" panose="02020603050405020304" pitchFamily="18" charset="0"/>
              </a:rPr>
              <a:t>Implementing SVM algorithm for spam classification, tuned hyperparameters, and trained the model using Google Collab.</a:t>
            </a:r>
          </a:p>
          <a:p>
            <a:pPr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latin typeface="Times New Roman" panose="02020603050405020304" pitchFamily="18" charset="0"/>
                <a:cs typeface="Times New Roman" panose="02020603050405020304" pitchFamily="18" charset="0"/>
              </a:rPr>
              <a:t>Evaluation and Optimization: </a:t>
            </a:r>
            <a:r>
              <a:rPr lang="en-IN" sz="2400" b="0" i="0" dirty="0">
                <a:solidFill>
                  <a:srgbClr val="0D0D0D"/>
                </a:solidFill>
                <a:effectLst/>
                <a:latin typeface="Times New Roman" panose="02020603050405020304" pitchFamily="18" charset="0"/>
                <a:cs typeface="Times New Roman" panose="02020603050405020304" pitchFamily="18" charset="0"/>
              </a:rPr>
              <a:t>Assess model performance metrics, fine-tune parameters for better accuracy, and explore potential enhancements for a smarter AI-powered spam classifier.</a:t>
            </a:r>
          </a:p>
          <a:p>
            <a:pPr algn="l">
              <a:buFont typeface="+mj-lt"/>
              <a:buAutoNum type="arabicPeriod"/>
            </a:pPr>
            <a:endParaRPr lang="en-IN" sz="2400" b="0" i="0" dirty="0">
              <a:solidFill>
                <a:srgbClr val="ECECEC"/>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24777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br>
              <a:rPr lang="en-IN" sz="4000" spc="20" dirty="0">
                <a:latin typeface="Times New Roman" panose="02020603050405020304" pitchFamily="18" charset="0"/>
                <a:cs typeface="Times New Roman" panose="02020603050405020304" pitchFamily="18" charset="0"/>
              </a:rPr>
            </a:b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BA185A2-2337-AD1F-6C40-BBFD2072F357}"/>
              </a:ext>
            </a:extLst>
          </p:cNvPr>
          <p:cNvSpPr txBox="1"/>
          <p:nvPr/>
        </p:nvSpPr>
        <p:spPr>
          <a:xfrm>
            <a:off x="834072" y="2042867"/>
            <a:ext cx="7315200" cy="2677656"/>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Design and implement an AI-powered spam classifier using the SVM algorithm to accurately distinguish between spam and legitimate emails, reducing false positives and negatives. The system should be capable of handling large volumes of data efficiently while continuously improving its classification accuracy through iterative learning.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5086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B60793D-ADB0-FE68-0183-7142C394306A}"/>
              </a:ext>
            </a:extLst>
          </p:cNvPr>
          <p:cNvSpPr txBox="1"/>
          <p:nvPr/>
        </p:nvSpPr>
        <p:spPr>
          <a:xfrm>
            <a:off x="676275" y="2133600"/>
            <a:ext cx="6867525" cy="2677656"/>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This project aims to develop a smarter spam classifier utilizing Support Vector Machine (SVM) algorithm. By training the SVM model on labeled datasets of spam and non-spam emails, the system will learn to accurately distinguish between the two, providing an efficient solution for email filtering and spam detection.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768148" cy="1863331"/>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br>
              <a:rPr lang="en-IN" sz="4000" spc="5" dirty="0">
                <a:latin typeface="Times New Roman" panose="02020603050405020304" pitchFamily="18"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2">
            <a:extLst>
              <a:ext uri="{FF2B5EF4-FFF2-40B4-BE49-F238E27FC236}">
                <a16:creationId xmlns:a16="http://schemas.microsoft.com/office/drawing/2014/main" id="{4EA8D54E-3E48-3904-59CB-436BDCA0A51F}"/>
              </a:ext>
            </a:extLst>
          </p:cNvPr>
          <p:cNvSpPr>
            <a:spLocks noChangeArrowheads="1"/>
          </p:cNvSpPr>
          <p:nvPr/>
        </p:nvSpPr>
        <p:spPr bwMode="auto">
          <a:xfrm>
            <a:off x="0" y="-323165"/>
            <a:ext cx="45127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3F08AE9B-E937-5B32-A4C2-F620098731DA}"/>
              </a:ext>
            </a:extLst>
          </p:cNvPr>
          <p:cNvSpPr>
            <a:spLocks noChangeArrowheads="1"/>
          </p:cNvSpPr>
          <p:nvPr/>
        </p:nvSpPr>
        <p:spPr bwMode="auto">
          <a:xfrm rot="10800000" flipV="1">
            <a:off x="699452" y="1821961"/>
            <a:ext cx="697979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users of the smarter AI-powered spam classifier using SVM algorithm include individuals, small businesses, and large corporations seeking efficient email management solutions. This tool caters to anyone inundated with spam emails, aiming to streamline their inbox by accurately identifying and filtering out unwanted messages, ultimately enhancing productivity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970407C3-D9A9-3DC9-BE3A-A0DDBF14C3CF}"/>
              </a:ext>
            </a:extLst>
          </p:cNvPr>
          <p:cNvSpPr>
            <a:spLocks noChangeArrowheads="1"/>
          </p:cNvSpPr>
          <p:nvPr/>
        </p:nvSpPr>
        <p:spPr bwMode="auto">
          <a:xfrm>
            <a:off x="0" y="0"/>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190500"/>
            <a:ext cx="9996488" cy="1244571"/>
          </a:xfrm>
          <a:prstGeom prst="rect">
            <a:avLst/>
          </a:prstGeom>
        </p:spPr>
        <p:txBody>
          <a:bodyPr vert="horz" wrap="square" lIns="0" tIns="13335" rIns="0" bIns="0" rtlCol="0">
            <a:spAutoFit/>
          </a:bodyPr>
          <a:lstStyle/>
          <a:p>
            <a:pPr marL="12700">
              <a:lnSpc>
                <a:spcPct val="100000"/>
              </a:lnSpc>
              <a:spcBef>
                <a:spcPts val="105"/>
              </a:spcBef>
            </a:pPr>
            <a:r>
              <a:rPr sz="4000" spc="-40" dirty="0">
                <a:latin typeface="Times New Roman" panose="02020603050405020304" pitchFamily="18" charset="0"/>
                <a:cs typeface="Times New Roman" panose="02020603050405020304" pitchFamily="18" charset="0"/>
              </a:rPr>
              <a:t>Y</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U</a:t>
            </a:r>
            <a:r>
              <a:rPr sz="400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7A34E36-CBF3-5FA8-D90C-F6E4AD08F671}"/>
              </a:ext>
            </a:extLst>
          </p:cNvPr>
          <p:cNvSpPr txBox="1"/>
          <p:nvPr/>
        </p:nvSpPr>
        <p:spPr>
          <a:xfrm>
            <a:off x="2819400" y="1827720"/>
            <a:ext cx="7620000" cy="4524315"/>
          </a:xfrm>
          <a:prstGeom prst="rect">
            <a:avLst/>
          </a:prstGeom>
          <a:noFill/>
        </p:spPr>
        <p:txBody>
          <a:bodyPr wrap="square" rtlCol="0">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Solution: </a:t>
            </a:r>
            <a:r>
              <a:rPr lang="en-US" sz="2400" b="0" i="0" dirty="0">
                <a:solidFill>
                  <a:srgbClr val="0D0D0D"/>
                </a:solidFill>
                <a:effectLst/>
                <a:latin typeface="Söhne"/>
              </a:rPr>
              <a:t>AI-powered spam classifier leverages Support Vector Machine (SVM) algorithm for enhanced accuracy in filtering spam messages. By utilizing advanced machine learning techniques, it effectively distinguishes between legitimate and unwanted content, ensuring inbox cleanliness and productivity.</a:t>
            </a:r>
          </a:p>
          <a:p>
            <a:pPr algn="just"/>
            <a:r>
              <a:rPr lang="en-US" sz="2400" b="1" i="0" dirty="0">
                <a:solidFill>
                  <a:srgbClr val="0D0D0D"/>
                </a:solidFill>
                <a:effectLst/>
                <a:latin typeface="Times New Roman" panose="02020603050405020304" pitchFamily="18" charset="0"/>
                <a:cs typeface="Times New Roman" panose="02020603050405020304" pitchFamily="18" charset="0"/>
              </a:rPr>
              <a:t>Value Proposition: </a:t>
            </a:r>
            <a:r>
              <a:rPr lang="en-US" sz="2400" dirty="0">
                <a:solidFill>
                  <a:srgbClr val="0D0D0D"/>
                </a:solidFill>
                <a:latin typeface="Times New Roman" panose="02020603050405020304" pitchFamily="18" charset="0"/>
                <a:cs typeface="Times New Roman" panose="02020603050405020304" pitchFamily="18" charset="0"/>
              </a:rPr>
              <a:t>S</a:t>
            </a:r>
            <a:r>
              <a:rPr lang="en-US" sz="2400" b="0" i="0" dirty="0">
                <a:solidFill>
                  <a:srgbClr val="0D0D0D"/>
                </a:solidFill>
                <a:effectLst/>
                <a:latin typeface="Times New Roman" panose="02020603050405020304" pitchFamily="18" charset="0"/>
                <a:cs typeface="Times New Roman" panose="02020603050405020304" pitchFamily="18" charset="0"/>
              </a:rPr>
              <a:t>olution offers heightened precision in spam detection, minimizing the risk of false positives and negatives. It optimizes user experience by reducing the clutter in communication channels, enhancing productivity, and safeguarding against potential security threats associated with spam messages.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1247777"/>
          </a:xfrm>
          <a:prstGeom prst="rect">
            <a:avLst/>
          </a:prstGeom>
        </p:spPr>
        <p:txBody>
          <a:bodyPr vert="horz" wrap="square" lIns="0" tIns="16510" rIns="0" bIns="0" rtlCol="0">
            <a:spAutoFit/>
          </a:bodyPr>
          <a:lstStyle/>
          <a:p>
            <a:pPr marL="12700">
              <a:lnSpc>
                <a:spcPct val="100000"/>
              </a:lnSpc>
              <a:spcBef>
                <a:spcPts val="130"/>
              </a:spcBef>
            </a:pPr>
            <a:r>
              <a:rPr sz="4000" spc="15"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WOW</a:t>
            </a:r>
            <a:r>
              <a:rPr sz="4000" spc="8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IN</a:t>
            </a:r>
            <a:r>
              <a:rPr sz="4000" spc="-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YOUR</a:t>
            </a:r>
            <a:r>
              <a:rPr sz="4000" spc="-10"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59C1850-7C29-CD45-D67E-CB633DAE491C}"/>
              </a:ext>
            </a:extLst>
          </p:cNvPr>
          <p:cNvSpPr txBox="1"/>
          <p:nvPr/>
        </p:nvSpPr>
        <p:spPr>
          <a:xfrm flipH="1">
            <a:off x="2743200" y="2209800"/>
            <a:ext cx="8229600" cy="2677656"/>
          </a:xfrm>
          <a:prstGeom prst="rect">
            <a:avLst/>
          </a:prstGeom>
          <a:noFill/>
        </p:spPr>
        <p:txBody>
          <a:bodyPr wrap="square" rtlCol="0">
            <a:spAutoFit/>
          </a:bodyPr>
          <a:lstStyle/>
          <a:p>
            <a:pPr algn="just"/>
            <a:r>
              <a:rPr lang="en-US" sz="2400" b="0" i="0" dirty="0">
                <a:solidFill>
                  <a:srgbClr val="0D0D0D"/>
                </a:solidFill>
                <a:effectLst/>
                <a:latin typeface="Söhne"/>
              </a:rPr>
              <a:t>I've developed a cutting-edge spam classifier that outperforms traditional methods. By meticulously curating a dataset from Kaggle and harnessing the computational power of Google </a:t>
            </a:r>
            <a:r>
              <a:rPr lang="en-US" sz="2400" b="0" i="0" dirty="0" err="1">
                <a:solidFill>
                  <a:srgbClr val="0D0D0D"/>
                </a:solidFill>
                <a:effectLst/>
                <a:latin typeface="Söhne"/>
              </a:rPr>
              <a:t>Colab</a:t>
            </a:r>
            <a:r>
              <a:rPr lang="en-US" sz="2400" b="0" i="0" dirty="0">
                <a:solidFill>
                  <a:srgbClr val="0D0D0D"/>
                </a:solidFill>
                <a:effectLst/>
                <a:latin typeface="Söhne"/>
              </a:rPr>
              <a:t>, my solution not only detects spam with unparalleled accuracy but also adapts dynamically to new spamming techniques, ensuring a smarter, more effective defense against unwanted messages.</a:t>
            </a:r>
            <a:r>
              <a:rPr lang="en-US" sz="2400" b="0" i="0" dirty="0">
                <a:solidFill>
                  <a:srgbClr val="0D0D0D"/>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469CFC-FDE4-9F8A-D387-E9C68A8BE57A}"/>
              </a:ext>
            </a:extLst>
          </p:cNvPr>
          <p:cNvSpPr txBox="1"/>
          <p:nvPr/>
        </p:nvSpPr>
        <p:spPr>
          <a:xfrm>
            <a:off x="615432" y="1091799"/>
            <a:ext cx="8609251" cy="461665"/>
          </a:xfrm>
          <a:prstGeom prst="rect">
            <a:avLst/>
          </a:prstGeom>
          <a:noFill/>
        </p:spPr>
        <p:txBody>
          <a:bodyPr wrap="square">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7C6D2F-6BB3-FA71-F2FC-1F4F38C65FEC}"/>
              </a:ext>
            </a:extLst>
          </p:cNvPr>
          <p:cNvSpPr txBox="1"/>
          <p:nvPr/>
        </p:nvSpPr>
        <p:spPr>
          <a:xfrm>
            <a:off x="799933" y="2134293"/>
            <a:ext cx="2476667" cy="359198"/>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41EB515B-0695-FD80-C71E-CA9071ECBC91}"/>
              </a:ext>
            </a:extLst>
          </p:cNvPr>
          <p:cNvSpPr txBox="1"/>
          <p:nvPr/>
        </p:nvSpPr>
        <p:spPr>
          <a:xfrm>
            <a:off x="615433" y="1975517"/>
            <a:ext cx="2701445" cy="461665"/>
          </a:xfrm>
          <a:prstGeom prst="rect">
            <a:avLst/>
          </a:prstGeom>
          <a:noFill/>
        </p:spPr>
        <p:txBody>
          <a:bodyPr wrap="square" rtlCol="0">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Feature Selection</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B424318-9D7B-2CD2-3B53-1C1224C994C4}"/>
              </a:ext>
            </a:extLst>
          </p:cNvPr>
          <p:cNvSpPr txBox="1"/>
          <p:nvPr/>
        </p:nvSpPr>
        <p:spPr>
          <a:xfrm>
            <a:off x="615433" y="2875932"/>
            <a:ext cx="5023367" cy="461666"/>
          </a:xfrm>
          <a:prstGeom prst="rect">
            <a:avLst/>
          </a:prstGeom>
          <a:noFill/>
        </p:spPr>
        <p:txBody>
          <a:bodyPr wrap="square" rtlCol="0">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Model Selection</a:t>
            </a:r>
            <a:endParaRPr lang="en-IN"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4BBB60F-6CD9-5DAB-AD94-6AE839260B5A}"/>
              </a:ext>
            </a:extLst>
          </p:cNvPr>
          <p:cNvSpPr txBox="1"/>
          <p:nvPr/>
        </p:nvSpPr>
        <p:spPr>
          <a:xfrm rot="10800000" flipV="1">
            <a:off x="618349" y="3683066"/>
            <a:ext cx="8538778" cy="461665"/>
          </a:xfrm>
          <a:prstGeom prst="rect">
            <a:avLst/>
          </a:prstGeom>
          <a:noFill/>
        </p:spPr>
        <p:txBody>
          <a:bodyPr wrap="square">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Training</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7D735C2-A0AB-848D-CFDD-74B9F974BAC0}"/>
              </a:ext>
            </a:extLst>
          </p:cNvPr>
          <p:cNvSpPr txBox="1"/>
          <p:nvPr/>
        </p:nvSpPr>
        <p:spPr>
          <a:xfrm rot="10800000" flipV="1">
            <a:off x="615433" y="4551536"/>
            <a:ext cx="5618772" cy="461665"/>
          </a:xfrm>
          <a:prstGeom prst="rect">
            <a:avLst/>
          </a:prstGeom>
          <a:noFill/>
        </p:spPr>
        <p:txBody>
          <a:bodyPr wrap="square" rtlCol="0">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Validation</a:t>
            </a:r>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DAE668B-E917-6DED-CEED-CF1EA871042A}"/>
              </a:ext>
            </a:extLst>
          </p:cNvPr>
          <p:cNvSpPr txBox="1"/>
          <p:nvPr/>
        </p:nvSpPr>
        <p:spPr>
          <a:xfrm>
            <a:off x="615433" y="5362575"/>
            <a:ext cx="6099142" cy="461665"/>
          </a:xfrm>
          <a:prstGeom prst="rect">
            <a:avLst/>
          </a:prstGeom>
          <a:noFill/>
        </p:spPr>
        <p:txBody>
          <a:bodyPr wrap="square">
            <a:spAutoFit/>
          </a:bodyPr>
          <a:lstStyle/>
          <a:p>
            <a:r>
              <a:rPr lang="en-IN" sz="2400" i="0" dirty="0">
                <a:solidFill>
                  <a:srgbClr val="0D0D0D"/>
                </a:solidFill>
                <a:effectLst/>
                <a:latin typeface="Times New Roman" panose="02020603050405020304" pitchFamily="18" charset="0"/>
                <a:cs typeface="Times New Roman" panose="02020603050405020304" pitchFamily="18" charset="0"/>
              </a:rPr>
              <a:t>Deployment</a:t>
            </a:r>
            <a:endParaRPr lang="en-IN" sz="24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43F0B229-4098-824F-BC7B-950AF89524A0}"/>
              </a:ext>
            </a:extLst>
          </p:cNvPr>
          <p:cNvCxnSpPr/>
          <p:nvPr/>
        </p:nvCxnSpPr>
        <p:spPr>
          <a:xfrm>
            <a:off x="1666875" y="1593076"/>
            <a:ext cx="0" cy="426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21C6945-9EFF-99D8-E92A-49E024CD3E80}"/>
              </a:ext>
            </a:extLst>
          </p:cNvPr>
          <p:cNvCxnSpPr/>
          <p:nvPr/>
        </p:nvCxnSpPr>
        <p:spPr>
          <a:xfrm>
            <a:off x="1666875" y="2361266"/>
            <a:ext cx="0" cy="570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1415071-6C17-9D9A-1474-A931204148C4}"/>
              </a:ext>
            </a:extLst>
          </p:cNvPr>
          <p:cNvCxnSpPr/>
          <p:nvPr/>
        </p:nvCxnSpPr>
        <p:spPr>
          <a:xfrm>
            <a:off x="1666875" y="3337597"/>
            <a:ext cx="0" cy="496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259F681-611B-23A4-CD0C-123A70E8EB92}"/>
              </a:ext>
            </a:extLst>
          </p:cNvPr>
          <p:cNvCxnSpPr>
            <a:cxnSpLocks/>
          </p:cNvCxnSpPr>
          <p:nvPr/>
        </p:nvCxnSpPr>
        <p:spPr>
          <a:xfrm>
            <a:off x="1639252" y="4238013"/>
            <a:ext cx="0" cy="336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AAC06D6-1941-6373-3984-5BA5320D52A6}"/>
              </a:ext>
            </a:extLst>
          </p:cNvPr>
          <p:cNvCxnSpPr/>
          <p:nvPr/>
        </p:nvCxnSpPr>
        <p:spPr>
          <a:xfrm>
            <a:off x="1639252" y="5013201"/>
            <a:ext cx="0" cy="4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Image result for generative ai  for spam classification">
            <a:extLst>
              <a:ext uri="{FF2B5EF4-FFF2-40B4-BE49-F238E27FC236}">
                <a16:creationId xmlns:a16="http://schemas.microsoft.com/office/drawing/2014/main" id="{21B19AFE-D184-8766-2A3F-DDFEDAA8C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556" y="1269538"/>
            <a:ext cx="5757627" cy="4216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522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STUDENT NAME : AKSHAYA N</vt:lpstr>
      <vt:lpstr>PROJECT TITLE</vt:lpstr>
      <vt:lpstr>AGENDA</vt:lpstr>
      <vt:lpstr>PROBLEM STATEMENT</vt:lpstr>
      <vt:lpstr>PROJECT OVERVIEW</vt:lpstr>
      <vt:lpstr>WHO ARE THE END USERS? </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Akshaya N</dc:creator>
  <cp:lastModifiedBy>Akshaya N</cp:lastModifiedBy>
  <cp:revision>4</cp:revision>
  <dcterms:created xsi:type="dcterms:W3CDTF">2024-03-29T02:59:03Z</dcterms:created>
  <dcterms:modified xsi:type="dcterms:W3CDTF">2024-04-01T19:00:36Z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