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16"/>
  </p:notesMasterIdLst>
  <p:sldIdLst>
    <p:sldId id="401" r:id="rId5"/>
    <p:sldId id="407" r:id="rId6"/>
    <p:sldId id="396" r:id="rId7"/>
    <p:sldId id="394" r:id="rId8"/>
    <p:sldId id="410" r:id="rId9"/>
    <p:sldId id="403" r:id="rId10"/>
    <p:sldId id="397" r:id="rId11"/>
    <p:sldId id="409" r:id="rId12"/>
    <p:sldId id="404" r:id="rId13"/>
    <p:sldId id="406" r:id="rId14"/>
    <p:sldId id="40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C02B25-586B-404F-A49B-603A729DB06F}">
          <p14:sldIdLst>
            <p14:sldId id="401"/>
          </p14:sldIdLst>
        </p14:section>
        <p14:section name="Untitled Section" id="{11169CFA-C51D-4926-B235-120D01514699}">
          <p14:sldIdLst>
            <p14:sldId id="407"/>
            <p14:sldId id="396"/>
            <p14:sldId id="394"/>
            <p14:sldId id="410"/>
          </p14:sldIdLst>
        </p14:section>
        <p14:section name="Untitled Section" id="{24B0C103-C2BA-493F-8417-4C3892DA16F4}">
          <p14:sldIdLst>
            <p14:sldId id="403"/>
            <p14:sldId id="397"/>
            <p14:sldId id="409"/>
            <p14:sldId id="404"/>
            <p14:sldId id="406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19908421468" initials="" lastIdx="2" clrIdx="0">
    <p:extLst>
      <p:ext uri="{19B8F6BF-5375-455C-9EA6-DF929625EA0E}">
        <p15:presenceInfo xmlns:p15="http://schemas.microsoft.com/office/powerpoint/2012/main" userId="1c6eab9b65e9a7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08" autoAdjust="0"/>
  </p:normalViewPr>
  <p:slideViewPr>
    <p:cSldViewPr snapToGrid="0">
      <p:cViewPr varScale="1">
        <p:scale>
          <a:sx n="78" d="100"/>
          <a:sy n="78" d="100"/>
        </p:scale>
        <p:origin x="806" y="58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29T21:32:29.316" idx="1">
    <p:pos x="3141" y="469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(These don’t have designer IDs since they were based off the default master slides already in the deck.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83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11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Chat Platform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F66896BE-3509-49D5-A28D-97859D74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72FA7226-D67B-432B-A25E-F3656C32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89BE6787-F451-403C-864D-CA5BF63B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729CCBC-5442-4C93-B800-2D4D325D32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Obstacles and approaches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125039-668E-48DA-9309-5CE680A1028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88142" y="2155825"/>
            <a:ext cx="9089923" cy="3735387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Challenge: Real-Time Messaging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Maintaining continuous communication between multiple users can be challenging, especially when managing disconnections.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Implement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WebSockets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to enable real-time updates without needing to refresh the page. Store message data on the server to ensure continuity when a user disconnects and reconnects.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Challenge: UI Consistency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Ensuring the interface remains consistent and functional across different devices.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Use media queries and responsive layouts, and conduct thorough testing on various devices (mobile, tablet, desktop) to ensure a seamless experience.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57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96533-0ABC-43CF-A178-990FE4A0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9D7B-C32A-4E78-8DDF-03685549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57B06-3F43-4092-8AB5-0AC06017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0E08A1-FEAA-4F21-96E4-5A57CFAA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988" y="1494504"/>
            <a:ext cx="5540375" cy="411971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Building a real-time chat application offers several benefits, from enhancing user communication to providing valuable practical experience with technologies like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WebSockets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managing real-time data streams. Additionally, focusing on a smooth and intuitive UI/UX is crucial for keeping users engaged and ensuring a seamless experience, which is key to the app’s success</a:t>
            </a:r>
            <a:r>
              <a:rPr lang="en-US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58D0B2-D019-ED91-EE9A-BAFF8C06540A}"/>
              </a:ext>
            </a:extLst>
          </p:cNvPr>
          <p:cNvSpPr txBox="1"/>
          <p:nvPr/>
        </p:nvSpPr>
        <p:spPr>
          <a:xfrm>
            <a:off x="4424515" y="530942"/>
            <a:ext cx="4837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Conclusion</a:t>
            </a:r>
            <a:endParaRPr lang="en-IN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953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02B0-6114-45FA-BF40-69F0FB5E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0EF52-4912-4B03-AC36-1F323C916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88" y="365126"/>
            <a:ext cx="3882760" cy="1218578"/>
          </a:xfrm>
        </p:spPr>
        <p:txBody>
          <a:bodyPr>
            <a:normAutofit/>
          </a:bodyPr>
          <a:lstStyle/>
          <a:p>
            <a:r>
              <a:rPr lang="en-US"/>
              <a:t>Objective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D0151-A8F0-46E3-8A2B-11A93ECEEC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8C2F85-AB4A-4E27-8962-15AB4A9225E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sz="1800"/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08B8075-F79F-470A-9ADE-E8B26A79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10980BC-2DD0-4160-99B1-C2A0F7AF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2A5F5C6-0A35-4E6A-BF43-EDAF5AD5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7E7773-00EE-23FA-74E1-C79F902F9FEA}"/>
              </a:ext>
            </a:extLst>
          </p:cNvPr>
          <p:cNvSpPr txBox="1"/>
          <p:nvPr/>
        </p:nvSpPr>
        <p:spPr>
          <a:xfrm>
            <a:off x="1414021" y="1723196"/>
            <a:ext cx="9341963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Objective:</a:t>
            </a:r>
            <a:r>
              <a:rPr lang="en-US" sz="2400" dirty="0"/>
              <a:t> Develop a live messaging platform that replicates the functionality of popular chat applications, enabling users to engage in real-time conversations across various chat rooms.</a:t>
            </a:r>
          </a:p>
          <a:p>
            <a:r>
              <a:rPr lang="en-US" sz="2400" b="1" dirty="0"/>
              <a:t>Instant Communication:</a:t>
            </a:r>
            <a:r>
              <a:rPr lang="en-US" sz="2400" dirty="0"/>
              <a:t> Utilize </a:t>
            </a:r>
            <a:r>
              <a:rPr lang="en-US" sz="2400" dirty="0" err="1"/>
              <a:t>WebSockets</a:t>
            </a:r>
            <a:r>
              <a:rPr lang="en-US" sz="2400" dirty="0"/>
              <a:t> to provide a smooth and uninterrupted messaging experience, eliminating the need for page refreshes while maintaining continuous chat interactions.</a:t>
            </a:r>
          </a:p>
          <a:p>
            <a:r>
              <a:rPr lang="en-US" sz="2400" b="1" dirty="0"/>
              <a:t>Scalability:</a:t>
            </a:r>
            <a:r>
              <a:rPr lang="en-US" sz="2400" dirty="0"/>
              <a:t> Design the system to support an increasing number of users efficiently, ensuring seamless real-time message transmission as the platform expands.</a:t>
            </a:r>
          </a:p>
          <a:p>
            <a:pPr lvl="1"/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0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Zone</a:t>
            </a:r>
          </a:p>
        </p:txBody>
      </p:sp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523A727A-BD22-42EE-9500-BBEF455D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D00329E9-36A4-4FA9-9FBD-412BCEF2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F13D5288-11C4-425C-8C20-5E8A7E72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24A9-0184-448B-881E-CC722A916CB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84C959D-F5F4-DA3C-DA34-7FF97FF4B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478" y="2011363"/>
            <a:ext cx="7397044" cy="416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1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B795-03E9-4E34-9357-C0628914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Aspect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7187F-D166-43ED-8E27-C7B4508E5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243579"/>
            <a:ext cx="8766125" cy="3946909"/>
          </a:xfrm>
        </p:spPr>
        <p:txBody>
          <a:bodyPr/>
          <a:lstStyle/>
          <a:p>
            <a:r>
              <a:rPr lang="en-US" b="1" dirty="0"/>
              <a:t>Conversational Panel:</a:t>
            </a:r>
            <a:r>
              <a:rPr lang="en-US" dirty="0"/>
              <a:t> Each chat room will feature a dedicated message section, a text input field for composing messages, and a roster of active participants.</a:t>
            </a:r>
          </a:p>
          <a:p>
            <a:r>
              <a:rPr lang="en-US" b="1" dirty="0"/>
              <a:t>Chat Text Styling:</a:t>
            </a:r>
            <a:r>
              <a:rPr lang="en-US" dirty="0"/>
              <a:t> Messages will support bold, italic, and hyperlink formatting to enhance expressiveness.</a:t>
            </a:r>
          </a:p>
          <a:p>
            <a:r>
              <a:rPr lang="en-US" b="1" dirty="0"/>
              <a:t>Dynamic Room Updates:</a:t>
            </a:r>
            <a:r>
              <a:rPr lang="en-US" dirty="0"/>
              <a:t> The room list will refresh dynamically, displaying newly created rooms in real time.</a:t>
            </a:r>
          </a:p>
          <a:p>
            <a:r>
              <a:rPr lang="en-US" b="1" dirty="0"/>
              <a:t>Adaptive Design:</a:t>
            </a:r>
            <a:r>
              <a:rPr lang="en-US" dirty="0"/>
              <a:t> The interface will adjust seamlessly to different screen sizes using CSS media queries and flexible grids, ensuring accessibility across all devices.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608D1D4A-3ABF-47FD-9E9F-50C12B4A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A0DB317D-4A72-44A9-B888-2974D6C16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E2ACE18F-7572-4B57-B093-F422098C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24A9-0184-448B-881E-CC722A916CB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4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365125"/>
            <a:ext cx="11009671" cy="1325563"/>
          </a:xfrm>
        </p:spPr>
        <p:txBody>
          <a:bodyPr/>
          <a:lstStyle/>
          <a:p>
            <a:r>
              <a:rPr lang="en-US" dirty="0"/>
              <a:t>Project Directory layout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FA9757F-0365-4F15-86D3-6165DFD4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D13B003-BFA7-43DB-9005-32EFF68D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5</a:t>
            </a:fld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1CA0325-17F0-3B6F-7331-C54EB707F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8055" y="1563329"/>
            <a:ext cx="3155889" cy="46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5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0E64FB4-838B-3B8A-5C10-D6F43ADF4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96802"/>
            <a:ext cx="10518775" cy="5940572"/>
          </a:xfrm>
          <a:prstGeom prst="rect">
            <a:avLst/>
          </a:prstGeom>
        </p:spPr>
      </p:pic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E469817-940E-4A7E-82D2-9FC9B4D3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1294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341B71E-5290-4693-8035-44F1D530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1FCE4EA-92D0-4D04-BA86-2FFFEC99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D2D9DB8-6AAC-452C-8711-DA2E869F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421868-2C32-6884-2BD0-AF7E315AC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066" y="295275"/>
            <a:ext cx="10447867" cy="617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0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BF5A2CAF-39D5-A4E3-791B-E6B533D644C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3128" b="3128"/>
          <a:stretch>
            <a:fillRect/>
          </a:stretch>
        </p:blipFill>
        <p:spPr>
          <a:xfrm>
            <a:off x="147638" y="196850"/>
            <a:ext cx="11915775" cy="628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67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368E65-5845-EA3C-C333-8141E486B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45" y="1923068"/>
            <a:ext cx="7474559" cy="390623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6237BABF-398B-4F17-B288-42D7047C2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109" y="697584"/>
            <a:ext cx="5552388" cy="669304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+mj-lt"/>
              </a:rPr>
              <a:t>Safety Measures and Exceptions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BF0573-C846-5D35-F1B9-C396ED7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33" y="1923068"/>
            <a:ext cx="7381188" cy="41572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1AC8A4-4563-1F0A-2C2C-ACBF728DC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09" y="1789667"/>
            <a:ext cx="739679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Validation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Utilize regular expressions (regex) to check usernames, ensuring they don't include restricted characters and adhere to the specified character length limits.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 a basic session management system, such as cookies 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localStorage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to maintain user login status across multiple sessions.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Disconnections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the event of a user disconnecting, make sure to notify other participants in the room and consider restoring their previous state when they rejoin.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72774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Brush presentation</Template>
  <TotalTime>100</TotalTime>
  <Words>480</Words>
  <Application>Microsoft Office PowerPoint</Application>
  <PresentationFormat>Widescreen</PresentationFormat>
  <Paragraphs>54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Elephant</vt:lpstr>
      <vt:lpstr>Brush</vt:lpstr>
      <vt:lpstr>Chat Platform</vt:lpstr>
      <vt:lpstr> </vt:lpstr>
      <vt:lpstr>Chat Zone</vt:lpstr>
      <vt:lpstr>Detailed Aspect</vt:lpstr>
      <vt:lpstr>Project Directory layout</vt:lpstr>
      <vt:lpstr>PowerPoint Presentation</vt:lpstr>
      <vt:lpstr>PowerPoint Presentation</vt:lpstr>
      <vt:lpstr>PowerPoint Presentation</vt:lpstr>
      <vt:lpstr>PowerPoint Presentation</vt:lpstr>
      <vt:lpstr>Obstacles and approaches</vt:lpstr>
      <vt:lpstr>Building a real-time chat application offers several benefits, from enhancing user communication to providing valuable practical experience with technologies like WebSockets and managing real-time data streams. Additionally, focusing on a smooth and intuitive UI/UX is crucial for keeping users engaged and ensuring a seamless experience, which is key to the app’s success.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919908421468</dc:creator>
  <cp:lastModifiedBy>919908421468</cp:lastModifiedBy>
  <cp:revision>3</cp:revision>
  <dcterms:created xsi:type="dcterms:W3CDTF">2025-01-29T15:39:18Z</dcterms:created>
  <dcterms:modified xsi:type="dcterms:W3CDTF">2025-01-30T05:49:03Z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