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313" r:id="rId7"/>
    <p:sldId id="262" r:id="rId8"/>
    <p:sldId id="320" r:id="rId9"/>
    <p:sldId id="315" r:id="rId10"/>
    <p:sldId id="317" r:id="rId11"/>
    <p:sldId id="322" r:id="rId12"/>
    <p:sldId id="324" r:id="rId13"/>
    <p:sldId id="260" r:id="rId14"/>
    <p:sldId id="319" r:id="rId15"/>
    <p:sldId id="32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60" autoAdjust="0"/>
  </p:normalViewPr>
  <p:slideViewPr>
    <p:cSldViewPr snapToGrid="0">
      <p:cViewPr varScale="1">
        <p:scale>
          <a:sx n="78" d="100"/>
          <a:sy n="78" d="100"/>
        </p:scale>
        <p:origin x="806" y="43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79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23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7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72699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1D5DFE-8F3F-B784-41B0-31F1C534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8FF8C9-13C5-56E2-15F0-726312FF5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67E99-B662-B6E9-E6E5-C3407AF41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7278895-DA26-C127-87C0-697FD9488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30A98F7-AE8F-57AF-4A98-D9FDD5E348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04E85AAB-DBFC-9EFB-0839-BD3BF907CB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FB82D752-7675-919F-1F4E-A662D638CA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315DAC7-8F1F-7516-6093-EF240456E2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8784DA3A-66FB-8A56-0830-9C7BAE1BDF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17465245-FA5B-23A6-733F-92E4C7D22B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E5934380-F9D4-5C01-360B-793C27BC6B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2A0D6-CCC5-0E52-3DEA-FC7EDC9C4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52F4BA-7236-1B1C-5216-B9BE515C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55DC04-CCBE-6784-2184-F53E6BB5E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B9A340D-1663-7DA9-73AE-9B675EF50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9252168-D1D9-C3CD-EFC8-41C970A05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BD3D9A06-E42E-5D13-8785-3C0D11DE16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21834AF8-71F0-5841-4EC6-634FD9FE3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D1C1DDF-35C6-613D-DA7C-81FC3E0E9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F63E067E-30E2-CF93-0F3E-7766C716D4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E1121437-B5EB-87F8-77CC-3B28244521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0FC3E6C1-F30C-BEBC-7EBD-1D93DCD05B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2438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3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11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08188DE9-5A5D-940E-A9B9-5CFB3A7C1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34A48A-4B33-4D5B-B419-07841EB5890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167E6-4D04-7A2D-23CD-96BBAF8BB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C648438-1E2A-193E-BB18-7CBA2B49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BF0ED-9E99-363F-C319-90444F33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5F4DA9D-3116-000E-0A7B-D7B93F32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98CFB27C-609E-49B0-CA37-A6CCB5E9DC5C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382674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15290885-2BB2-6DEC-1F8F-AA5FF9F3F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06F9AAF-6332-F1FC-4AAC-EF9A6B867C25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68324" y="2082801"/>
            <a:ext cx="11055511" cy="385609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F8C9F9-EE8B-8F0D-2DF6-5E4D272BD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4BD84-5B1C-458E-6F04-4D0EB689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379A34A7-6D50-3F63-9153-F866AF62D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24B4E-13D0-A782-7ECD-A34870A98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28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4" r:id="rId19"/>
    <p:sldLayoutId id="2147483716" r:id="rId20"/>
    <p:sldLayoutId id="2147483717" r:id="rId21"/>
    <p:sldLayoutId id="2147483672" r:id="rId2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1474839"/>
            <a:ext cx="6920613" cy="1838632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rgbClr val="002060"/>
                </a:solidFill>
                <a:latin typeface="Algerian" panose="04020705040A02060702" pitchFamily="82" charset="0"/>
              </a:rPr>
              <a:t>Cruise Ship Management System</a:t>
            </a:r>
            <a:endParaRPr lang="en-US" sz="44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49921-D866-108E-1766-E7E6001E5387}"/>
              </a:ext>
            </a:extLst>
          </p:cNvPr>
          <p:cNvSpPr txBox="1"/>
          <p:nvPr/>
        </p:nvSpPr>
        <p:spPr>
          <a:xfrm>
            <a:off x="3539613" y="3146323"/>
            <a:ext cx="436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Using HTML, CSS, JS, and </a:t>
            </a:r>
            <a:r>
              <a:rPr lang="en-US" sz="2000" dirty="0" err="1">
                <a:solidFill>
                  <a:srgbClr val="FF0000"/>
                </a:solidFill>
              </a:rPr>
              <a:t>FireBase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079318-80D9-79E3-61A5-69B9446C1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0049"/>
            <a:ext cx="12192000" cy="63743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BE0252A-CF8B-8309-C9CE-9F4BB0536F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5357" b="5357"/>
          <a:stretch>
            <a:fillRect/>
          </a:stretch>
        </p:blipFill>
        <p:spPr>
          <a:xfrm>
            <a:off x="6568602" y="430213"/>
            <a:ext cx="5082061" cy="59975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C1AD15-AE03-9EDC-97AC-8DAA066EE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722141"/>
            <a:ext cx="5545393" cy="5629498"/>
          </a:xfrm>
          <a:prstGeom prst="rect">
            <a:avLst/>
          </a:prstGeom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D55E2CE5-289A-EFA4-B67E-FDB8B28E7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6095999" cy="685799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42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73AF-AB99-8FC3-428E-725E1706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Core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A2103-E7F9-9273-6854-A0199F513DC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4" y="1779639"/>
            <a:ext cx="9804868" cy="444971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Voyager Login: Secure sign-in for voyagers to safeguard user information.</a:t>
            </a:r>
            <a:br>
              <a:rPr lang="en-US" sz="2000" b="1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Instant Booking: Users can reserve services and instantly view available timeslots.</a:t>
            </a:r>
            <a:br>
              <a:rPr lang="en-US" sz="2000" b="1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Tracking: The system facilitates straightforward handling of catering and stationery orders.</a:t>
            </a:r>
            <a:br>
              <a:rPr lang="en-US" sz="2000" b="1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Accessibility: Verify the availability of movie tickets, gym slots, and event spaces prior to booking.</a:t>
            </a:r>
            <a:br>
              <a:rPr lang="en-US" sz="2000" b="1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Logging and Monitoring: All user and system actions are recorded for troubleshooting and oversight.</a:t>
            </a:r>
            <a:endParaRPr lang="en-IN" sz="2000" b="1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76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301" y="533291"/>
            <a:ext cx="4132469" cy="794063"/>
          </a:xfrm>
        </p:spPr>
        <p:txBody>
          <a:bodyPr wrap="square" anchor="b"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803923" y="1897626"/>
            <a:ext cx="4955078" cy="4414604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Impact: This system improves the voyager experience by offering seamless access to services and optimizing operations for the cruise management team.</a:t>
            </a:r>
            <a:br>
              <a:rPr lang="en-US" i="1" dirty="0"/>
            </a:br>
            <a:r>
              <a:rPr lang="en-US" i="1" dirty="0"/>
              <a:t>Learning Outcome: The project demonstrates the practical application of Firebase for handling real-time data, user authentication, and implementing a flexible web design.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7084"/>
            <a:ext cx="4444182" cy="786581"/>
          </a:xfrm>
        </p:spPr>
        <p:txBody>
          <a:bodyPr wrap="square" anchor="b"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C4532-F696-35C0-BCF1-9E9F78662D6A}"/>
              </a:ext>
            </a:extLst>
          </p:cNvPr>
          <p:cNvSpPr txBox="1"/>
          <p:nvPr/>
        </p:nvSpPr>
        <p:spPr>
          <a:xfrm>
            <a:off x="865240" y="2261419"/>
            <a:ext cx="7561005" cy="4195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 web application designed to manage cruise ship operations efficiently, allowing voyagers to place orders for various services, such as catering, stationery, resort bookings, fitness center reservations, and party hall bookings.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Target Users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Voyagers, Administrators, Managers, Head-Cooks, Supervisors.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Improve the customer experience by enabling voyagers to book and order services from their devices without visiting multiple departments.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Objective statement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3" y="1997132"/>
            <a:ext cx="8652793" cy="95254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Present Challenge: Travelers are required to visit multiple departments for services, which 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both inefficient and time-consuming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FB18C-FC34-FE9F-F3D5-613C1F57CC5B}"/>
              </a:ext>
            </a:extLst>
          </p:cNvPr>
          <p:cNvSpPr txBox="1"/>
          <p:nvPr/>
        </p:nvSpPr>
        <p:spPr>
          <a:xfrm>
            <a:off x="568164" y="3510116"/>
            <a:ext cx="8647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Proposed Solution: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Create an online platform that allows travelers to place orders and reserve services,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Catering: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Snacks, meals, and drinks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Stationery: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Gifts, chocolates, and storybooks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Tickets: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Reservations for resorts, movies, beauty salons, fitness centers, and event halls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Event Hall: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Booking for various events like birthdays, weddings, and more</a:t>
            </a: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3" y="206478"/>
            <a:ext cx="5170860" cy="1120878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System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40825-665D-7AC1-E5BA-8A2BB5F6B07C}"/>
              </a:ext>
            </a:extLst>
          </p:cNvPr>
          <p:cNvSpPr txBox="1"/>
          <p:nvPr/>
        </p:nvSpPr>
        <p:spPr>
          <a:xfrm>
            <a:off x="186814" y="1533833"/>
            <a:ext cx="105008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Voyager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Login: Username and password-based authentication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Services: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Catering Orders: Choose snacks, food, and beverages.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Stationery Orders: Select gift items and other stationery.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Bookings: Make reservations for resort-movies, beauty salon, fitness center, and party hall.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Admin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 Login: Username and password-based authentication.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Item Management: Add, edit, or delete menu items and other services.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Voyager Registration: Manage voyager accounts.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Manager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 Bookings: Track booked resort-movie tickets, beauty salon appointments, fitness center schedules, and party hall reservations.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Head-Cook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Catering Orders: View and manage catering orders made by voyagers.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Supervisor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Stationery Orders: View and manage stationery item orders made by voyagers</a:t>
            </a:r>
          </a:p>
        </p:txBody>
      </p:sp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25D2-6103-C179-8740-3E1E5A1A2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735" y="153058"/>
            <a:ext cx="758412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Project Framework and Blueprint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gerian" panose="04020705040A020607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C9036ED8-82C6-C4F1-0237-607152670400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403225" y="1684085"/>
            <a:ext cx="1127061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Frontend Design: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UI/UX: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 intuitive and aesthetically pleasing interface that adapts seamlessly to various screen sizes and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User login functionality, service search capabilities, interactive navigation menus, and booking forms for easy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Backend Design: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Firebase is employed to store essential data, including user information, booking records, and order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Authentication: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Firebase Authentication ensures secure user logins for different roles such as voyagers, administrators, and managers.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Logging: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JavaScript’s console.log or Python’s logging module is used to track user activities and system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 Level: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modular coding approach is followed to enhance maintainability and scalability of the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Architecture Level: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database is organized efficiently, with distinct collections for users, bookings, catering services, and stationery items.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64" y="113071"/>
            <a:ext cx="7710597" cy="94881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IN" dirty="0">
                <a:latin typeface="Algerian" panose="04020705040A02060702" pitchFamily="82" charset="0"/>
              </a:rPr>
              <a:t>Workflow Process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D6C222-016C-81DB-0F84-F9BCFCFC48CC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3"/>
          <a:stretch>
            <a:fillRect/>
          </a:stretch>
        </p:blipFill>
        <p:spPr>
          <a:xfrm>
            <a:off x="265472" y="1707204"/>
            <a:ext cx="11710218" cy="5037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6D3492-54A3-0C51-0176-3CF11B313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64" y="1415845"/>
            <a:ext cx="10059272" cy="5329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06D3AF-8431-586E-8601-5D24A857936D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Workflow Process</a:t>
            </a:r>
          </a:p>
        </p:txBody>
      </p:sp>
    </p:spTree>
    <p:extLst>
      <p:ext uri="{BB962C8B-B14F-4D97-AF65-F5344CB8AC3E}">
        <p14:creationId xmlns:p14="http://schemas.microsoft.com/office/powerpoint/2010/main" val="272386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5A52-EB72-8381-9004-15EFA08A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507" y="373625"/>
            <a:ext cx="7687131" cy="766917"/>
          </a:xfrm>
        </p:spPr>
        <p:txBody>
          <a:bodyPr/>
          <a:lstStyle/>
          <a:p>
            <a:r>
              <a:rPr lang="en-US" dirty="0"/>
              <a:t> 1.</a:t>
            </a:r>
            <a:r>
              <a:rPr lang="en-IN" dirty="0">
                <a:latin typeface="Algerian" panose="04020705040A02060702" pitchFamily="82" charset="0"/>
              </a:rPr>
              <a:t>Voyager Journey</a:t>
            </a:r>
            <a:r>
              <a:rPr lang="en-US" dirty="0"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21DB2-21D2-6230-308B-D3205F553D4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615454" y="993058"/>
            <a:ext cx="9962184" cy="240890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Sign In: The voyager enters their username and password to log in.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Choose Services: Once logged in, the voyager picks the desired service (e.g., Catering, Stationery, Resort Movie).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Make Reservations: The voyager confirms their selection by placing an order for the chosen services.</a:t>
            </a:r>
            <a:endParaRPr lang="en-US" sz="1800" dirty="0">
              <a:latin typeface="Arial Black" panose="020B0A04020102020204" pitchFamily="34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FC513D-7E8C-E3EC-779F-46CE652C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722" y="2880852"/>
            <a:ext cx="6499123" cy="378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1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5B94-AF31-938F-763E-19CF48CE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2.Management Workflow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2AEA0-43C3-A241-F844-2620C3A7BC90}"/>
              </a:ext>
            </a:extLst>
          </p:cNvPr>
          <p:cNvSpPr txBox="1"/>
          <p:nvPr/>
        </p:nvSpPr>
        <p:spPr>
          <a:xfrm>
            <a:off x="471948" y="1877961"/>
            <a:ext cx="487680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Login: The administrator logs in to oversee the system.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Item Management: The administrator can insert, modify, or remove products from the catalog (such as food, beverages, books, etc.).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Account Administration: The administrator has access to view and manage voyager accounts.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9FD73-22F3-5DA1-F29E-60852CF11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781" y="1585093"/>
            <a:ext cx="4788309" cy="462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509E3-BEBA-C1C8-A92A-A2D19396FD29}"/>
              </a:ext>
            </a:extLst>
          </p:cNvPr>
          <p:cNvSpPr txBox="1"/>
          <p:nvPr/>
        </p:nvSpPr>
        <p:spPr>
          <a:xfrm>
            <a:off x="678426" y="325312"/>
            <a:ext cx="978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3.Administrator 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FF3A40-F550-E4DE-2336-4F60E445746B}"/>
              </a:ext>
            </a:extLst>
          </p:cNvPr>
          <p:cNvSpPr txBox="1"/>
          <p:nvPr/>
        </p:nvSpPr>
        <p:spPr>
          <a:xfrm>
            <a:off x="678426" y="1111045"/>
            <a:ext cx="932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Booking Overview: Managers can view a list of all reserved services (such as movie tickets, fitness sessions, beauty salon appointments, etc.).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90058-83F2-F315-F3A5-DBC0A12C5B2B}"/>
              </a:ext>
            </a:extLst>
          </p:cNvPr>
          <p:cNvSpPr txBox="1"/>
          <p:nvPr/>
        </p:nvSpPr>
        <p:spPr>
          <a:xfrm>
            <a:off x="816077" y="2231923"/>
            <a:ext cx="932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4.Cooking Process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4353E-6835-B621-4A74-1432E0A74E17}"/>
              </a:ext>
            </a:extLst>
          </p:cNvPr>
          <p:cNvSpPr txBox="1"/>
          <p:nvPr/>
        </p:nvSpPr>
        <p:spPr>
          <a:xfrm>
            <a:off x="816077" y="3156155"/>
            <a:ext cx="878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Catering Order Overview: The Head-Cook oversees catering requests, preparing them according to voyager preferences.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1833D-69E8-E4F6-1354-21800DBDC371}"/>
              </a:ext>
            </a:extLst>
          </p:cNvPr>
          <p:cNvSpPr txBox="1"/>
          <p:nvPr/>
        </p:nvSpPr>
        <p:spPr>
          <a:xfrm>
            <a:off x="816077" y="4178710"/>
            <a:ext cx="5142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5.Management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412DC-DC84-2C75-0C5A-55037A7A739D}"/>
              </a:ext>
            </a:extLst>
          </p:cNvPr>
          <p:cNvSpPr txBox="1"/>
          <p:nvPr/>
        </p:nvSpPr>
        <p:spPr>
          <a:xfrm>
            <a:off x="963561" y="5152103"/>
            <a:ext cx="842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View Stationery Orders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Supervisor ensures timely delivery of ordered stationery items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418632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Frosty design</Template>
  <TotalTime>173</TotalTime>
  <Words>811</Words>
  <Application>Microsoft Office PowerPoint</Application>
  <PresentationFormat>Widescreen</PresentationFormat>
  <Paragraphs>74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Arial Black</vt:lpstr>
      <vt:lpstr>Avenir Next LT Pro</vt:lpstr>
      <vt:lpstr>Calibri</vt:lpstr>
      <vt:lpstr>Goudy Old Style</vt:lpstr>
      <vt:lpstr>Wingdings</vt:lpstr>
      <vt:lpstr>FrostyVTI</vt:lpstr>
      <vt:lpstr>Cruise Ship Management System</vt:lpstr>
      <vt:lpstr>Introduction</vt:lpstr>
      <vt:lpstr>Objective statement</vt:lpstr>
      <vt:lpstr>System components</vt:lpstr>
      <vt:lpstr>Project Framework and Blueprint </vt:lpstr>
      <vt:lpstr> Workflow Process</vt:lpstr>
      <vt:lpstr> 1.Voyager Journey </vt:lpstr>
      <vt:lpstr>2.Management Workflow</vt:lpstr>
      <vt:lpstr>PowerPoint Presentation</vt:lpstr>
      <vt:lpstr>PowerPoint Presentation</vt:lpstr>
      <vt:lpstr>PowerPoint Presentation</vt:lpstr>
      <vt:lpstr>Core Attributes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919908421468</dc:creator>
  <cp:lastModifiedBy>919908421468</cp:lastModifiedBy>
  <cp:revision>1</cp:revision>
  <dcterms:created xsi:type="dcterms:W3CDTF">2025-01-30T14:24:11Z</dcterms:created>
  <dcterms:modified xsi:type="dcterms:W3CDTF">2025-01-31T07:03:03Z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