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2" r:id="rId9"/>
    <p:sldId id="265" r:id="rId10"/>
    <p:sldId id="266" r:id="rId11"/>
    <p:sldId id="267" r:id="rId12"/>
    <p:sldId id="2146847064" r:id="rId13"/>
    <p:sldId id="2146847063" r:id="rId14"/>
    <p:sldId id="2146847065"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2991E-D250-4FF1-8C9D-54D94F5297C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3561F050-3BCD-4817-901E-5CC1CD211A83}">
      <dgm:prSet/>
      <dgm:spPr/>
      <dgm:t>
        <a:bodyPr/>
        <a:lstStyle/>
        <a:p>
          <a:r>
            <a:rPr lang="en-US" b="0" i="0" baseline="0" dirty="0"/>
            <a:t>In today's digital landscape, the widespread accessibility of information and generative AI tools has made it increasingly challenging to ensure the originality of academic and professional content. Traditional plagiarism detection systems often fall short when it comes to identifying intelligently paraphrased or AI-generated submissions that closely mimic authentic work. This project proposes the development of a machine learning-based content verification system capable of classifying submitted texts into categories such as Original, Human-Paraphrased, AI-Generated, and Verbatim Plagiarism. By analyzing both the structure and semantic similarity between the original and submitted content, the system will be able to detect subtle signs of AI involvement or sophisticated content manipulation. Furthermore, beyond academic applications, the system aims to address the growing concern of fake or AI-generated legal documents by flagging contracts, affidavits, and other critical texts that may not originate from qualified professionals. This solution not only supports educators in upholding academic integrity but also assists legal professionals in maintaining the authenticity and reliability of formal documentation.</a:t>
          </a:r>
          <a:endParaRPr lang="en-IN" dirty="0"/>
        </a:p>
      </dgm:t>
    </dgm:pt>
    <dgm:pt modelId="{10BD2CC4-D260-432A-869E-813F9FC133B7}" type="parTrans" cxnId="{72650B1A-4F4B-4EB1-9694-289A332402BE}">
      <dgm:prSet/>
      <dgm:spPr/>
      <dgm:t>
        <a:bodyPr/>
        <a:lstStyle/>
        <a:p>
          <a:endParaRPr lang="en-IN"/>
        </a:p>
      </dgm:t>
    </dgm:pt>
    <dgm:pt modelId="{15F5B83A-8223-47AD-BD52-16689A3E7156}" type="sibTrans" cxnId="{72650B1A-4F4B-4EB1-9694-289A332402BE}">
      <dgm:prSet/>
      <dgm:spPr/>
      <dgm:t>
        <a:bodyPr/>
        <a:lstStyle/>
        <a:p>
          <a:endParaRPr lang="en-IN"/>
        </a:p>
      </dgm:t>
    </dgm:pt>
    <dgm:pt modelId="{4093615A-EAC7-46F2-8BF2-75F7310663E1}" type="pres">
      <dgm:prSet presAssocID="{3472991E-D250-4FF1-8C9D-54D94F5297CC}" presName="Name0" presStyleCnt="0">
        <dgm:presLayoutVars>
          <dgm:chMax val="7"/>
          <dgm:dir/>
          <dgm:animLvl val="lvl"/>
          <dgm:resizeHandles val="exact"/>
        </dgm:presLayoutVars>
      </dgm:prSet>
      <dgm:spPr/>
    </dgm:pt>
    <dgm:pt modelId="{3170FF81-588C-4E09-A3B0-0317AD7BAF59}" type="pres">
      <dgm:prSet presAssocID="{3561F050-3BCD-4817-901E-5CC1CD211A83}" presName="circle1" presStyleLbl="node1" presStyleIdx="0" presStyleCnt="1" custLinFactNeighborX="-6556" custLinFactNeighborY="0"/>
      <dgm:spPr/>
    </dgm:pt>
    <dgm:pt modelId="{87EDB4C8-C3DD-4C99-8536-03EC84D3E19B}" type="pres">
      <dgm:prSet presAssocID="{3561F050-3BCD-4817-901E-5CC1CD211A83}" presName="space" presStyleCnt="0"/>
      <dgm:spPr/>
    </dgm:pt>
    <dgm:pt modelId="{D326B92C-65BD-4A2D-9F6F-F2318B054CDF}" type="pres">
      <dgm:prSet presAssocID="{3561F050-3BCD-4817-901E-5CC1CD211A83}" presName="rect1" presStyleLbl="alignAcc1" presStyleIdx="0" presStyleCnt="1" custLinFactNeighborX="-3671" custLinFactNeighborY="243"/>
      <dgm:spPr/>
    </dgm:pt>
    <dgm:pt modelId="{FF17836B-557E-481C-A79C-06D2A06AD5CD}" type="pres">
      <dgm:prSet presAssocID="{3561F050-3BCD-4817-901E-5CC1CD211A83}" presName="rect1ParTxNoCh" presStyleLbl="alignAcc1" presStyleIdx="0" presStyleCnt="1">
        <dgm:presLayoutVars>
          <dgm:chMax val="1"/>
          <dgm:bulletEnabled val="1"/>
        </dgm:presLayoutVars>
      </dgm:prSet>
      <dgm:spPr/>
    </dgm:pt>
  </dgm:ptLst>
  <dgm:cxnLst>
    <dgm:cxn modelId="{13F3B617-4606-4134-A563-1D2D591A0260}" type="presOf" srcId="{3561F050-3BCD-4817-901E-5CC1CD211A83}" destId="{D326B92C-65BD-4A2D-9F6F-F2318B054CDF}" srcOrd="0" destOrd="0" presId="urn:microsoft.com/office/officeart/2005/8/layout/target3"/>
    <dgm:cxn modelId="{72650B1A-4F4B-4EB1-9694-289A332402BE}" srcId="{3472991E-D250-4FF1-8C9D-54D94F5297CC}" destId="{3561F050-3BCD-4817-901E-5CC1CD211A83}" srcOrd="0" destOrd="0" parTransId="{10BD2CC4-D260-432A-869E-813F9FC133B7}" sibTransId="{15F5B83A-8223-47AD-BD52-16689A3E7156}"/>
    <dgm:cxn modelId="{09BC3F3B-4289-4D72-AB9B-C93920A4FFD7}" type="presOf" srcId="{3472991E-D250-4FF1-8C9D-54D94F5297CC}" destId="{4093615A-EAC7-46F2-8BF2-75F7310663E1}" srcOrd="0" destOrd="0" presId="urn:microsoft.com/office/officeart/2005/8/layout/target3"/>
    <dgm:cxn modelId="{F97A5BE6-33A7-41E4-9C64-A2DFE86CFF64}" type="presOf" srcId="{3561F050-3BCD-4817-901E-5CC1CD211A83}" destId="{FF17836B-557E-481C-A79C-06D2A06AD5CD}" srcOrd="1" destOrd="0" presId="urn:microsoft.com/office/officeart/2005/8/layout/target3"/>
    <dgm:cxn modelId="{AFD3B7E5-FD7A-42DD-801C-63304ABB5551}" type="presParOf" srcId="{4093615A-EAC7-46F2-8BF2-75F7310663E1}" destId="{3170FF81-588C-4E09-A3B0-0317AD7BAF59}" srcOrd="0" destOrd="0" presId="urn:microsoft.com/office/officeart/2005/8/layout/target3"/>
    <dgm:cxn modelId="{BE205CE5-1E09-4DE1-A086-0A7C5A40C119}" type="presParOf" srcId="{4093615A-EAC7-46F2-8BF2-75F7310663E1}" destId="{87EDB4C8-C3DD-4C99-8536-03EC84D3E19B}" srcOrd="1" destOrd="0" presId="urn:microsoft.com/office/officeart/2005/8/layout/target3"/>
    <dgm:cxn modelId="{F2AA285D-B0A9-41B8-B967-3E7EB0C38AA8}" type="presParOf" srcId="{4093615A-EAC7-46F2-8BF2-75F7310663E1}" destId="{D326B92C-65BD-4A2D-9F6F-F2318B054CDF}" srcOrd="2" destOrd="0" presId="urn:microsoft.com/office/officeart/2005/8/layout/target3"/>
    <dgm:cxn modelId="{986F7C1E-4E12-4F87-AA0B-25171C0BB40B}" type="presParOf" srcId="{4093615A-EAC7-46F2-8BF2-75F7310663E1}" destId="{FF17836B-557E-481C-A79C-06D2A06AD5CD}"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AE75F1-E41D-4C4F-9970-BA46113691D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52EB1B3-E01F-4841-8ED2-488FB3705713}">
      <dgm:prSet custT="1"/>
      <dgm:spPr/>
      <dgm:t>
        <a:bodyPr/>
        <a:lstStyle/>
        <a:p>
          <a:r>
            <a:rPr lang="en-US" sz="2400" b="1" dirty="0"/>
            <a:t>1 . </a:t>
          </a:r>
          <a:r>
            <a:rPr lang="en-US" sz="1900" b="1" dirty="0"/>
            <a:t>Data Collection</a:t>
          </a:r>
          <a:endParaRPr lang="en-IN" sz="1900" dirty="0"/>
        </a:p>
      </dgm:t>
    </dgm:pt>
    <dgm:pt modelId="{F16F1C47-9C56-4170-9430-DA045E68F6A7}" type="parTrans" cxnId="{EA6888C9-015D-4721-B372-C2099150571D}">
      <dgm:prSet/>
      <dgm:spPr/>
      <dgm:t>
        <a:bodyPr/>
        <a:lstStyle/>
        <a:p>
          <a:endParaRPr lang="en-IN"/>
        </a:p>
      </dgm:t>
    </dgm:pt>
    <dgm:pt modelId="{160BFF80-1175-4561-A9AA-F317FD58B91A}" type="sibTrans" cxnId="{EA6888C9-015D-4721-B372-C2099150571D}">
      <dgm:prSet/>
      <dgm:spPr/>
      <dgm:t>
        <a:bodyPr/>
        <a:lstStyle/>
        <a:p>
          <a:endParaRPr lang="en-IN"/>
        </a:p>
      </dgm:t>
    </dgm:pt>
    <dgm:pt modelId="{7DE38B90-D6FF-4461-AB88-374580E0E1A1}">
      <dgm:prSet custT="1"/>
      <dgm:spPr/>
      <dgm:t>
        <a:bodyPr/>
        <a:lstStyle/>
        <a:p>
          <a:r>
            <a:rPr lang="en-US" sz="1900" dirty="0"/>
            <a:t>Use the </a:t>
          </a:r>
          <a:r>
            <a:rPr lang="en-US" sz="1900" b="1" dirty="0"/>
            <a:t>PAN Corpus</a:t>
          </a:r>
          <a:r>
            <a:rPr lang="en-US" sz="1900" dirty="0"/>
            <a:t> for structured plagiarism examples.</a:t>
          </a:r>
          <a:endParaRPr lang="en-IN" sz="1900" dirty="0"/>
        </a:p>
      </dgm:t>
    </dgm:pt>
    <dgm:pt modelId="{50D9818D-D97A-4F46-B07D-AC94A19D5A98}" type="parTrans" cxnId="{026A6969-AEA5-4FB3-8D04-A4959CE64A98}">
      <dgm:prSet/>
      <dgm:spPr/>
      <dgm:t>
        <a:bodyPr/>
        <a:lstStyle/>
        <a:p>
          <a:endParaRPr lang="en-IN"/>
        </a:p>
      </dgm:t>
    </dgm:pt>
    <dgm:pt modelId="{593FB2BE-FBBD-43A9-BF6E-E2E22F2F8992}" type="sibTrans" cxnId="{026A6969-AEA5-4FB3-8D04-A4959CE64A98}">
      <dgm:prSet/>
      <dgm:spPr/>
      <dgm:t>
        <a:bodyPr/>
        <a:lstStyle/>
        <a:p>
          <a:endParaRPr lang="en-IN"/>
        </a:p>
      </dgm:t>
    </dgm:pt>
    <dgm:pt modelId="{C3E7A7D4-F507-4313-9B85-723E9C28F7EA}">
      <dgm:prSet custT="1"/>
      <dgm:spPr/>
      <dgm:t>
        <a:bodyPr/>
        <a:lstStyle/>
        <a:p>
          <a:r>
            <a:rPr lang="en-US" sz="1900" dirty="0"/>
            <a:t>Generate </a:t>
          </a:r>
          <a:r>
            <a:rPr lang="en-US" sz="1900" b="1" dirty="0"/>
            <a:t>AI-written content</a:t>
          </a:r>
          <a:r>
            <a:rPr lang="en-US" sz="1900" dirty="0"/>
            <a:t> using tools like </a:t>
          </a:r>
          <a:r>
            <a:rPr lang="en-US" sz="1900" dirty="0" err="1"/>
            <a:t>ChatGPT</a:t>
          </a:r>
          <a:r>
            <a:rPr lang="en-US" sz="1900" dirty="0"/>
            <a:t>.</a:t>
          </a:r>
          <a:endParaRPr lang="en-IN" sz="1900" dirty="0"/>
        </a:p>
      </dgm:t>
    </dgm:pt>
    <dgm:pt modelId="{297B9F5E-7CC9-4761-B8A4-CF4DBC54777A}" type="parTrans" cxnId="{4D33BB63-90CE-49BF-B01F-8E13597DDCA3}">
      <dgm:prSet/>
      <dgm:spPr/>
      <dgm:t>
        <a:bodyPr/>
        <a:lstStyle/>
        <a:p>
          <a:endParaRPr lang="en-IN"/>
        </a:p>
      </dgm:t>
    </dgm:pt>
    <dgm:pt modelId="{ECBA0520-A395-4866-884C-32B443236584}" type="sibTrans" cxnId="{4D33BB63-90CE-49BF-B01F-8E13597DDCA3}">
      <dgm:prSet/>
      <dgm:spPr/>
      <dgm:t>
        <a:bodyPr/>
        <a:lstStyle/>
        <a:p>
          <a:endParaRPr lang="en-IN"/>
        </a:p>
      </dgm:t>
    </dgm:pt>
    <dgm:pt modelId="{8801F197-7F0B-47CD-8D81-A2C5E1DAE244}">
      <dgm:prSet custT="1"/>
      <dgm:spPr/>
      <dgm:t>
        <a:bodyPr/>
        <a:lstStyle/>
        <a:p>
          <a:r>
            <a:rPr lang="en-US" sz="1900" dirty="0"/>
            <a:t>Include </a:t>
          </a:r>
          <a:r>
            <a:rPr lang="en-US" sz="1900" b="1" dirty="0"/>
            <a:t>human-labeled documents</a:t>
          </a:r>
          <a:r>
            <a:rPr lang="en-US" sz="1900" dirty="0"/>
            <a:t> (academic or legal) with clear classifications</a:t>
          </a:r>
          <a:endParaRPr lang="en-IN" sz="1900" dirty="0"/>
        </a:p>
      </dgm:t>
    </dgm:pt>
    <dgm:pt modelId="{3884C49E-C14F-4126-89E2-727275643D6A}" type="parTrans" cxnId="{E612A218-6E3B-4C8B-9890-416D8C9CD440}">
      <dgm:prSet/>
      <dgm:spPr/>
      <dgm:t>
        <a:bodyPr/>
        <a:lstStyle/>
        <a:p>
          <a:endParaRPr lang="en-IN"/>
        </a:p>
      </dgm:t>
    </dgm:pt>
    <dgm:pt modelId="{7D382CC7-9B85-4C8F-AD74-D3D89939F034}" type="sibTrans" cxnId="{E612A218-6E3B-4C8B-9890-416D8C9CD440}">
      <dgm:prSet/>
      <dgm:spPr/>
      <dgm:t>
        <a:bodyPr/>
        <a:lstStyle/>
        <a:p>
          <a:endParaRPr lang="en-IN"/>
        </a:p>
      </dgm:t>
    </dgm:pt>
    <dgm:pt modelId="{F1F52398-5053-47DA-B0A9-4D1A4E43792D}">
      <dgm:prSet custT="1"/>
      <dgm:spPr/>
      <dgm:t>
        <a:bodyPr/>
        <a:lstStyle/>
        <a:p>
          <a:r>
            <a:rPr lang="en-IN" sz="1900" b="1" dirty="0"/>
            <a:t>2. Data </a:t>
          </a:r>
          <a:r>
            <a:rPr lang="en-IN" sz="1900" b="1" dirty="0" err="1"/>
            <a:t>Preprocessing</a:t>
          </a:r>
          <a:endParaRPr lang="en-IN" sz="1900" dirty="0"/>
        </a:p>
      </dgm:t>
    </dgm:pt>
    <dgm:pt modelId="{BA828CAE-ACBB-4739-AC4E-57B57B52641F}" type="parTrans" cxnId="{B06336DE-27B1-4C6F-99D5-1BF7BE7E3610}">
      <dgm:prSet/>
      <dgm:spPr/>
      <dgm:t>
        <a:bodyPr/>
        <a:lstStyle/>
        <a:p>
          <a:endParaRPr lang="en-IN"/>
        </a:p>
      </dgm:t>
    </dgm:pt>
    <dgm:pt modelId="{97FAB075-CA6E-4AC9-AB13-CF67CC4A0E2B}" type="sibTrans" cxnId="{B06336DE-27B1-4C6F-99D5-1BF7BE7E3610}">
      <dgm:prSet/>
      <dgm:spPr/>
      <dgm:t>
        <a:bodyPr/>
        <a:lstStyle/>
        <a:p>
          <a:endParaRPr lang="en-IN"/>
        </a:p>
      </dgm:t>
    </dgm:pt>
    <dgm:pt modelId="{7CE594C2-B204-4BC3-BAE7-17F96C6D1379}">
      <dgm:prSet custT="1"/>
      <dgm:spPr/>
      <dgm:t>
        <a:bodyPr/>
        <a:lstStyle/>
        <a:p>
          <a:r>
            <a:rPr lang="en-IN" sz="1900" b="1" dirty="0"/>
            <a:t>Clean and normalize</a:t>
          </a:r>
          <a:r>
            <a:rPr lang="en-IN" sz="1900" dirty="0"/>
            <a:t> text (remove </a:t>
          </a:r>
          <a:r>
            <a:rPr lang="en-IN" sz="1900" dirty="0" err="1"/>
            <a:t>stopwords</a:t>
          </a:r>
          <a:r>
            <a:rPr lang="en-IN" sz="1900" dirty="0"/>
            <a:t>, punctuation).</a:t>
          </a:r>
        </a:p>
      </dgm:t>
    </dgm:pt>
    <dgm:pt modelId="{6D839D30-7ED1-4636-80E0-84393B0F0C26}" type="parTrans" cxnId="{5C23D0CD-8B36-4A8E-B011-46E36583C608}">
      <dgm:prSet/>
      <dgm:spPr/>
      <dgm:t>
        <a:bodyPr/>
        <a:lstStyle/>
        <a:p>
          <a:endParaRPr lang="en-IN"/>
        </a:p>
      </dgm:t>
    </dgm:pt>
    <dgm:pt modelId="{E2674D85-0B42-4D6B-B965-FAB85135E5A6}" type="sibTrans" cxnId="{5C23D0CD-8B36-4A8E-B011-46E36583C608}">
      <dgm:prSet/>
      <dgm:spPr/>
      <dgm:t>
        <a:bodyPr/>
        <a:lstStyle/>
        <a:p>
          <a:endParaRPr lang="en-IN"/>
        </a:p>
      </dgm:t>
    </dgm:pt>
    <dgm:pt modelId="{78299249-9513-4C3D-BE82-194F57689B83}">
      <dgm:prSet custT="1"/>
      <dgm:spPr/>
      <dgm:t>
        <a:bodyPr/>
        <a:lstStyle/>
        <a:p>
          <a:r>
            <a:rPr lang="en-IN" sz="1900" b="1" dirty="0"/>
            <a:t>Encode labels</a:t>
          </a:r>
          <a:r>
            <a:rPr lang="en-IN" sz="1900" dirty="0"/>
            <a:t> (Original, AI-Generated, etc.) for model training.</a:t>
          </a:r>
        </a:p>
      </dgm:t>
    </dgm:pt>
    <dgm:pt modelId="{FBC66216-F757-4488-9AB1-2FF02B5916CA}" type="parTrans" cxnId="{032A700F-8054-4727-B226-897430775376}">
      <dgm:prSet/>
      <dgm:spPr/>
      <dgm:t>
        <a:bodyPr/>
        <a:lstStyle/>
        <a:p>
          <a:endParaRPr lang="en-IN"/>
        </a:p>
      </dgm:t>
    </dgm:pt>
    <dgm:pt modelId="{54CEDBFC-53EB-4E91-9843-7390A0929588}" type="sibTrans" cxnId="{032A700F-8054-4727-B226-897430775376}">
      <dgm:prSet/>
      <dgm:spPr/>
      <dgm:t>
        <a:bodyPr/>
        <a:lstStyle/>
        <a:p>
          <a:endParaRPr lang="en-IN"/>
        </a:p>
      </dgm:t>
    </dgm:pt>
    <dgm:pt modelId="{AB2D6134-4EDA-48B6-B44F-505C3C13335C}">
      <dgm:prSet custT="1"/>
      <dgm:spPr/>
      <dgm:t>
        <a:bodyPr/>
        <a:lstStyle/>
        <a:p>
          <a:r>
            <a:rPr lang="en-IN" sz="1900" b="1" dirty="0"/>
            <a:t>Extract features</a:t>
          </a:r>
          <a:r>
            <a:rPr lang="en-IN" sz="1900" dirty="0"/>
            <a:t> using TF-IDF or embeddings for meaningful input.</a:t>
          </a:r>
        </a:p>
      </dgm:t>
    </dgm:pt>
    <dgm:pt modelId="{F617A020-8D87-4A3D-8E59-8A8FD173854E}" type="parTrans" cxnId="{E1F8F6B8-82C3-40F3-919A-B5D46E66756B}">
      <dgm:prSet/>
      <dgm:spPr/>
      <dgm:t>
        <a:bodyPr/>
        <a:lstStyle/>
        <a:p>
          <a:endParaRPr lang="en-IN"/>
        </a:p>
      </dgm:t>
    </dgm:pt>
    <dgm:pt modelId="{4825B4C0-E146-416B-B9FB-E49980E70A9D}" type="sibTrans" cxnId="{E1F8F6B8-82C3-40F3-919A-B5D46E66756B}">
      <dgm:prSet/>
      <dgm:spPr/>
      <dgm:t>
        <a:bodyPr/>
        <a:lstStyle/>
        <a:p>
          <a:endParaRPr lang="en-IN"/>
        </a:p>
      </dgm:t>
    </dgm:pt>
    <dgm:pt modelId="{46485396-E6F5-4040-92E4-2762BE1E1D91}">
      <dgm:prSet custT="1"/>
      <dgm:spPr/>
      <dgm:t>
        <a:bodyPr/>
        <a:lstStyle/>
        <a:p>
          <a:r>
            <a:rPr lang="en-IN" sz="1900" b="1" dirty="0"/>
            <a:t>3. Machine Learning Algorithm (IBM Watsonx.ai </a:t>
          </a:r>
          <a:r>
            <a:rPr lang="en-IN" sz="1900" b="1" dirty="0" err="1"/>
            <a:t>AutoAI</a:t>
          </a:r>
          <a:r>
            <a:rPr lang="en-IN" sz="1900" b="1" dirty="0"/>
            <a:t>)</a:t>
          </a:r>
          <a:endParaRPr lang="en-IN" sz="1900" dirty="0"/>
        </a:p>
      </dgm:t>
    </dgm:pt>
    <dgm:pt modelId="{590269DD-FA40-4E93-B214-1C2098A28234}" type="parTrans" cxnId="{32F5D7B3-FC67-45C6-A8F4-0A4A52FD8736}">
      <dgm:prSet/>
      <dgm:spPr/>
      <dgm:t>
        <a:bodyPr/>
        <a:lstStyle/>
        <a:p>
          <a:endParaRPr lang="en-IN"/>
        </a:p>
      </dgm:t>
    </dgm:pt>
    <dgm:pt modelId="{65013CFF-A00C-4DA4-91E4-6E8A9427331A}" type="sibTrans" cxnId="{32F5D7B3-FC67-45C6-A8F4-0A4A52FD8736}">
      <dgm:prSet/>
      <dgm:spPr/>
      <dgm:t>
        <a:bodyPr/>
        <a:lstStyle/>
        <a:p>
          <a:endParaRPr lang="en-IN"/>
        </a:p>
      </dgm:t>
    </dgm:pt>
    <dgm:pt modelId="{46C9039B-2C68-4698-93CB-877CDAEBF83D}">
      <dgm:prSet custT="1"/>
      <dgm:spPr/>
      <dgm:t>
        <a:bodyPr/>
        <a:lstStyle/>
        <a:p>
          <a:r>
            <a:rPr lang="en-IN" sz="1900" dirty="0"/>
            <a:t>Leverage </a:t>
          </a:r>
          <a:r>
            <a:rPr lang="en-IN" sz="1900" b="1" dirty="0" err="1"/>
            <a:t>AutoAI</a:t>
          </a:r>
          <a:r>
            <a:rPr lang="en-IN" sz="1900" dirty="0"/>
            <a:t> to auto-select and train the best models.</a:t>
          </a:r>
        </a:p>
      </dgm:t>
    </dgm:pt>
    <dgm:pt modelId="{B27983FF-49FB-408A-8113-7C919A9012AF}" type="parTrans" cxnId="{450F3E82-89C7-4D24-8E62-34B356C6D6C8}">
      <dgm:prSet/>
      <dgm:spPr/>
      <dgm:t>
        <a:bodyPr/>
        <a:lstStyle/>
        <a:p>
          <a:endParaRPr lang="en-IN"/>
        </a:p>
      </dgm:t>
    </dgm:pt>
    <dgm:pt modelId="{E0D06C74-7561-4DA1-9D9A-60B4229A995C}" type="sibTrans" cxnId="{450F3E82-89C7-4D24-8E62-34B356C6D6C8}">
      <dgm:prSet/>
      <dgm:spPr/>
      <dgm:t>
        <a:bodyPr/>
        <a:lstStyle/>
        <a:p>
          <a:endParaRPr lang="en-IN"/>
        </a:p>
      </dgm:t>
    </dgm:pt>
    <dgm:pt modelId="{E951BE02-4D5E-42DB-B531-766F8F8F51DD}">
      <dgm:prSet custT="1"/>
      <dgm:spPr/>
      <dgm:t>
        <a:bodyPr/>
        <a:lstStyle/>
        <a:p>
          <a:r>
            <a:rPr lang="en-IN" sz="1900" dirty="0"/>
            <a:t>Perform </a:t>
          </a:r>
          <a:r>
            <a:rPr lang="en-IN" sz="1900" b="1" dirty="0"/>
            <a:t>feature engineering and hyperparameter tuning</a:t>
          </a:r>
          <a:r>
            <a:rPr lang="en-IN" sz="1900" dirty="0"/>
            <a:t> automatically.</a:t>
          </a:r>
        </a:p>
      </dgm:t>
    </dgm:pt>
    <dgm:pt modelId="{0D67C032-2BFD-43A8-8288-18A07CE4C75A}" type="parTrans" cxnId="{F82305FF-D432-44AC-9354-6F07C9498B03}">
      <dgm:prSet/>
      <dgm:spPr/>
      <dgm:t>
        <a:bodyPr/>
        <a:lstStyle/>
        <a:p>
          <a:endParaRPr lang="en-IN"/>
        </a:p>
      </dgm:t>
    </dgm:pt>
    <dgm:pt modelId="{4CC91A38-89D5-4F7F-AA41-97FE9E1A27D3}" type="sibTrans" cxnId="{F82305FF-D432-44AC-9354-6F07C9498B03}">
      <dgm:prSet/>
      <dgm:spPr/>
      <dgm:t>
        <a:bodyPr/>
        <a:lstStyle/>
        <a:p>
          <a:endParaRPr lang="en-IN"/>
        </a:p>
      </dgm:t>
    </dgm:pt>
    <dgm:pt modelId="{31DCB9EA-27BA-436B-B590-2662DC48B9AA}">
      <dgm:prSet custT="1"/>
      <dgm:spPr/>
      <dgm:t>
        <a:bodyPr/>
        <a:lstStyle/>
        <a:p>
          <a:r>
            <a:rPr lang="en-IN" sz="1900" dirty="0"/>
            <a:t>Choose the optimal model based on </a:t>
          </a:r>
          <a:r>
            <a:rPr lang="en-IN" sz="1900" b="1" dirty="0"/>
            <a:t>F1-score and precision</a:t>
          </a:r>
          <a:r>
            <a:rPr lang="en-IN" sz="1900" dirty="0"/>
            <a:t>.</a:t>
          </a:r>
        </a:p>
      </dgm:t>
    </dgm:pt>
    <dgm:pt modelId="{85937593-611B-49D6-B80E-FE6FED59D761}" type="parTrans" cxnId="{E5D40A02-6547-4BBA-AC52-E1724B006156}">
      <dgm:prSet/>
      <dgm:spPr/>
      <dgm:t>
        <a:bodyPr/>
        <a:lstStyle/>
        <a:p>
          <a:endParaRPr lang="en-IN"/>
        </a:p>
      </dgm:t>
    </dgm:pt>
    <dgm:pt modelId="{B713211F-B091-4006-A9DB-9797CCCEE16F}" type="sibTrans" cxnId="{E5D40A02-6547-4BBA-AC52-E1724B006156}">
      <dgm:prSet/>
      <dgm:spPr/>
      <dgm:t>
        <a:bodyPr/>
        <a:lstStyle/>
        <a:p>
          <a:endParaRPr lang="en-IN"/>
        </a:p>
      </dgm:t>
    </dgm:pt>
    <dgm:pt modelId="{70570283-D1E7-4B0B-8CFA-1AB7B761F4E5}" type="pres">
      <dgm:prSet presAssocID="{BAAE75F1-E41D-4C4F-9970-BA46113691D8}" presName="Name0" presStyleCnt="0">
        <dgm:presLayoutVars>
          <dgm:dir/>
          <dgm:animLvl val="lvl"/>
          <dgm:resizeHandles val="exact"/>
        </dgm:presLayoutVars>
      </dgm:prSet>
      <dgm:spPr/>
    </dgm:pt>
    <dgm:pt modelId="{5DBFEC6D-6323-49E1-8AC3-678F2BD15093}" type="pres">
      <dgm:prSet presAssocID="{152EB1B3-E01F-4841-8ED2-488FB3705713}" presName="composite" presStyleCnt="0"/>
      <dgm:spPr/>
    </dgm:pt>
    <dgm:pt modelId="{610B8405-D10E-430D-9B4A-AC5B601C36C4}" type="pres">
      <dgm:prSet presAssocID="{152EB1B3-E01F-4841-8ED2-488FB3705713}" presName="parTx" presStyleLbl="alignNode1" presStyleIdx="0" presStyleCnt="3" custScaleY="100000">
        <dgm:presLayoutVars>
          <dgm:chMax val="0"/>
          <dgm:chPref val="0"/>
          <dgm:bulletEnabled val="1"/>
        </dgm:presLayoutVars>
      </dgm:prSet>
      <dgm:spPr/>
    </dgm:pt>
    <dgm:pt modelId="{77F489F1-5322-4CE0-A649-52552E923AD1}" type="pres">
      <dgm:prSet presAssocID="{152EB1B3-E01F-4841-8ED2-488FB3705713}" presName="desTx" presStyleLbl="alignAccFollowNode1" presStyleIdx="0" presStyleCnt="3">
        <dgm:presLayoutVars>
          <dgm:bulletEnabled val="1"/>
        </dgm:presLayoutVars>
      </dgm:prSet>
      <dgm:spPr/>
    </dgm:pt>
    <dgm:pt modelId="{61330E72-E117-42BF-8C99-469AF02A204C}" type="pres">
      <dgm:prSet presAssocID="{160BFF80-1175-4561-A9AA-F317FD58B91A}" presName="space" presStyleCnt="0"/>
      <dgm:spPr/>
    </dgm:pt>
    <dgm:pt modelId="{75F37D80-D277-4FA4-8181-C66550A15C6D}" type="pres">
      <dgm:prSet presAssocID="{F1F52398-5053-47DA-B0A9-4D1A4E43792D}" presName="composite" presStyleCnt="0"/>
      <dgm:spPr/>
    </dgm:pt>
    <dgm:pt modelId="{DD9B41AD-F88A-4AC0-8B9A-F742DE88B099}" type="pres">
      <dgm:prSet presAssocID="{F1F52398-5053-47DA-B0A9-4D1A4E43792D}" presName="parTx" presStyleLbl="alignNode1" presStyleIdx="1" presStyleCnt="3">
        <dgm:presLayoutVars>
          <dgm:chMax val="0"/>
          <dgm:chPref val="0"/>
          <dgm:bulletEnabled val="1"/>
        </dgm:presLayoutVars>
      </dgm:prSet>
      <dgm:spPr/>
    </dgm:pt>
    <dgm:pt modelId="{72BC1049-361F-4829-8E70-75118747B584}" type="pres">
      <dgm:prSet presAssocID="{F1F52398-5053-47DA-B0A9-4D1A4E43792D}" presName="desTx" presStyleLbl="alignAccFollowNode1" presStyleIdx="1" presStyleCnt="3">
        <dgm:presLayoutVars>
          <dgm:bulletEnabled val="1"/>
        </dgm:presLayoutVars>
      </dgm:prSet>
      <dgm:spPr/>
    </dgm:pt>
    <dgm:pt modelId="{D809B2C2-7060-47D5-83FC-563F02C8540B}" type="pres">
      <dgm:prSet presAssocID="{97FAB075-CA6E-4AC9-AB13-CF67CC4A0E2B}" presName="space" presStyleCnt="0"/>
      <dgm:spPr/>
    </dgm:pt>
    <dgm:pt modelId="{39E315F1-4F1E-44CE-814C-2FEAEEDD5BA9}" type="pres">
      <dgm:prSet presAssocID="{46485396-E6F5-4040-92E4-2762BE1E1D91}" presName="composite" presStyleCnt="0"/>
      <dgm:spPr/>
    </dgm:pt>
    <dgm:pt modelId="{BE2E7568-35D0-4CD3-8074-B4D76344152C}" type="pres">
      <dgm:prSet presAssocID="{46485396-E6F5-4040-92E4-2762BE1E1D91}" presName="parTx" presStyleLbl="alignNode1" presStyleIdx="2" presStyleCnt="3">
        <dgm:presLayoutVars>
          <dgm:chMax val="0"/>
          <dgm:chPref val="0"/>
          <dgm:bulletEnabled val="1"/>
        </dgm:presLayoutVars>
      </dgm:prSet>
      <dgm:spPr/>
    </dgm:pt>
    <dgm:pt modelId="{9BF98136-0EC1-4BCD-AC92-9560BB3C7007}" type="pres">
      <dgm:prSet presAssocID="{46485396-E6F5-4040-92E4-2762BE1E1D91}" presName="desTx" presStyleLbl="alignAccFollowNode1" presStyleIdx="2" presStyleCnt="3">
        <dgm:presLayoutVars>
          <dgm:bulletEnabled val="1"/>
        </dgm:presLayoutVars>
      </dgm:prSet>
      <dgm:spPr/>
    </dgm:pt>
  </dgm:ptLst>
  <dgm:cxnLst>
    <dgm:cxn modelId="{E5D40A02-6547-4BBA-AC52-E1724B006156}" srcId="{46485396-E6F5-4040-92E4-2762BE1E1D91}" destId="{31DCB9EA-27BA-436B-B590-2662DC48B9AA}" srcOrd="2" destOrd="0" parTransId="{85937593-611B-49D6-B80E-FE6FED59D761}" sibTransId="{B713211F-B091-4006-A9DB-9797CCCEE16F}"/>
    <dgm:cxn modelId="{72F6EC04-9431-493E-BE08-7C87E90BC09C}" type="presOf" srcId="{F1F52398-5053-47DA-B0A9-4D1A4E43792D}" destId="{DD9B41AD-F88A-4AC0-8B9A-F742DE88B099}" srcOrd="0" destOrd="0" presId="urn:microsoft.com/office/officeart/2005/8/layout/hList1"/>
    <dgm:cxn modelId="{032A700F-8054-4727-B226-897430775376}" srcId="{F1F52398-5053-47DA-B0A9-4D1A4E43792D}" destId="{78299249-9513-4C3D-BE82-194F57689B83}" srcOrd="1" destOrd="0" parTransId="{FBC66216-F757-4488-9AB1-2FF02B5916CA}" sibTransId="{54CEDBFC-53EB-4E91-9843-7390A0929588}"/>
    <dgm:cxn modelId="{E612A218-6E3B-4C8B-9890-416D8C9CD440}" srcId="{152EB1B3-E01F-4841-8ED2-488FB3705713}" destId="{8801F197-7F0B-47CD-8D81-A2C5E1DAE244}" srcOrd="2" destOrd="0" parTransId="{3884C49E-C14F-4126-89E2-727275643D6A}" sibTransId="{7D382CC7-9B85-4C8F-AD74-D3D89939F034}"/>
    <dgm:cxn modelId="{327A402F-EFFD-40F0-9C17-EF5A152F20D5}" type="presOf" srcId="{46C9039B-2C68-4698-93CB-877CDAEBF83D}" destId="{9BF98136-0EC1-4BCD-AC92-9560BB3C7007}" srcOrd="0" destOrd="0" presId="urn:microsoft.com/office/officeart/2005/8/layout/hList1"/>
    <dgm:cxn modelId="{BC01723A-5755-4AF2-B1F1-7857352DE879}" type="presOf" srcId="{8801F197-7F0B-47CD-8D81-A2C5E1DAE244}" destId="{77F489F1-5322-4CE0-A649-52552E923AD1}" srcOrd="0" destOrd="2" presId="urn:microsoft.com/office/officeart/2005/8/layout/hList1"/>
    <dgm:cxn modelId="{4D33BB63-90CE-49BF-B01F-8E13597DDCA3}" srcId="{152EB1B3-E01F-4841-8ED2-488FB3705713}" destId="{C3E7A7D4-F507-4313-9B85-723E9C28F7EA}" srcOrd="1" destOrd="0" parTransId="{297B9F5E-7CC9-4761-B8A4-CF4DBC54777A}" sibTransId="{ECBA0520-A395-4866-884C-32B443236584}"/>
    <dgm:cxn modelId="{026A6969-AEA5-4FB3-8D04-A4959CE64A98}" srcId="{152EB1B3-E01F-4841-8ED2-488FB3705713}" destId="{7DE38B90-D6FF-4461-AB88-374580E0E1A1}" srcOrd="0" destOrd="0" parTransId="{50D9818D-D97A-4F46-B07D-AC94A19D5A98}" sibTransId="{593FB2BE-FBBD-43A9-BF6E-E2E22F2F8992}"/>
    <dgm:cxn modelId="{3E53AD4B-B4DF-4CFF-A6F6-056729E36049}" type="presOf" srcId="{C3E7A7D4-F507-4313-9B85-723E9C28F7EA}" destId="{77F489F1-5322-4CE0-A649-52552E923AD1}" srcOrd="0" destOrd="1" presId="urn:microsoft.com/office/officeart/2005/8/layout/hList1"/>
    <dgm:cxn modelId="{02D7AE6E-8A73-4FCB-9BDB-A6BFB5D63285}" type="presOf" srcId="{7CE594C2-B204-4BC3-BAE7-17F96C6D1379}" destId="{72BC1049-361F-4829-8E70-75118747B584}" srcOrd="0" destOrd="0" presId="urn:microsoft.com/office/officeart/2005/8/layout/hList1"/>
    <dgm:cxn modelId="{A1590057-0466-492A-A0A4-C69230819B21}" type="presOf" srcId="{78299249-9513-4C3D-BE82-194F57689B83}" destId="{72BC1049-361F-4829-8E70-75118747B584}" srcOrd="0" destOrd="1" presId="urn:microsoft.com/office/officeart/2005/8/layout/hList1"/>
    <dgm:cxn modelId="{5443217C-8D5C-4451-AC40-3E0404C797C6}" type="presOf" srcId="{46485396-E6F5-4040-92E4-2762BE1E1D91}" destId="{BE2E7568-35D0-4CD3-8074-B4D76344152C}" srcOrd="0" destOrd="0" presId="urn:microsoft.com/office/officeart/2005/8/layout/hList1"/>
    <dgm:cxn modelId="{450F3E82-89C7-4D24-8E62-34B356C6D6C8}" srcId="{46485396-E6F5-4040-92E4-2762BE1E1D91}" destId="{46C9039B-2C68-4698-93CB-877CDAEBF83D}" srcOrd="0" destOrd="0" parTransId="{B27983FF-49FB-408A-8113-7C919A9012AF}" sibTransId="{E0D06C74-7561-4DA1-9D9A-60B4229A995C}"/>
    <dgm:cxn modelId="{AE8B7D9A-7088-44CC-995F-D3AA69198553}" type="presOf" srcId="{AB2D6134-4EDA-48B6-B44F-505C3C13335C}" destId="{72BC1049-361F-4829-8E70-75118747B584}" srcOrd="0" destOrd="2" presId="urn:microsoft.com/office/officeart/2005/8/layout/hList1"/>
    <dgm:cxn modelId="{DB7C949D-550C-4C14-8BB4-F1E92834D34A}" type="presOf" srcId="{BAAE75F1-E41D-4C4F-9970-BA46113691D8}" destId="{70570283-D1E7-4B0B-8CFA-1AB7B761F4E5}" srcOrd="0" destOrd="0" presId="urn:microsoft.com/office/officeart/2005/8/layout/hList1"/>
    <dgm:cxn modelId="{17042CAD-05C5-4A44-B05F-09CBA387F834}" type="presOf" srcId="{E951BE02-4D5E-42DB-B531-766F8F8F51DD}" destId="{9BF98136-0EC1-4BCD-AC92-9560BB3C7007}" srcOrd="0" destOrd="1" presId="urn:microsoft.com/office/officeart/2005/8/layout/hList1"/>
    <dgm:cxn modelId="{32F5D7B3-FC67-45C6-A8F4-0A4A52FD8736}" srcId="{BAAE75F1-E41D-4C4F-9970-BA46113691D8}" destId="{46485396-E6F5-4040-92E4-2762BE1E1D91}" srcOrd="2" destOrd="0" parTransId="{590269DD-FA40-4E93-B214-1C2098A28234}" sibTransId="{65013CFF-A00C-4DA4-91E4-6E8A9427331A}"/>
    <dgm:cxn modelId="{E1F8F6B8-82C3-40F3-919A-B5D46E66756B}" srcId="{F1F52398-5053-47DA-B0A9-4D1A4E43792D}" destId="{AB2D6134-4EDA-48B6-B44F-505C3C13335C}" srcOrd="2" destOrd="0" parTransId="{F617A020-8D87-4A3D-8E59-8A8FD173854E}" sibTransId="{4825B4C0-E146-416B-B9FB-E49980E70A9D}"/>
    <dgm:cxn modelId="{EA6888C9-015D-4721-B372-C2099150571D}" srcId="{BAAE75F1-E41D-4C4F-9970-BA46113691D8}" destId="{152EB1B3-E01F-4841-8ED2-488FB3705713}" srcOrd="0" destOrd="0" parTransId="{F16F1C47-9C56-4170-9430-DA045E68F6A7}" sibTransId="{160BFF80-1175-4561-A9AA-F317FD58B91A}"/>
    <dgm:cxn modelId="{5C23D0CD-8B36-4A8E-B011-46E36583C608}" srcId="{F1F52398-5053-47DA-B0A9-4D1A4E43792D}" destId="{7CE594C2-B204-4BC3-BAE7-17F96C6D1379}" srcOrd="0" destOrd="0" parTransId="{6D839D30-7ED1-4636-80E0-84393B0F0C26}" sibTransId="{E2674D85-0B42-4D6B-B965-FAB85135E5A6}"/>
    <dgm:cxn modelId="{603DF4D3-A22B-4F49-87B8-07EFE732DEF0}" type="presOf" srcId="{7DE38B90-D6FF-4461-AB88-374580E0E1A1}" destId="{77F489F1-5322-4CE0-A649-52552E923AD1}" srcOrd="0" destOrd="0" presId="urn:microsoft.com/office/officeart/2005/8/layout/hList1"/>
    <dgm:cxn modelId="{751185D6-43B5-4C82-ACE4-2E5D72E5F664}" type="presOf" srcId="{31DCB9EA-27BA-436B-B590-2662DC48B9AA}" destId="{9BF98136-0EC1-4BCD-AC92-9560BB3C7007}" srcOrd="0" destOrd="2" presId="urn:microsoft.com/office/officeart/2005/8/layout/hList1"/>
    <dgm:cxn modelId="{B06336DE-27B1-4C6F-99D5-1BF7BE7E3610}" srcId="{BAAE75F1-E41D-4C4F-9970-BA46113691D8}" destId="{F1F52398-5053-47DA-B0A9-4D1A4E43792D}" srcOrd="1" destOrd="0" parTransId="{BA828CAE-ACBB-4739-AC4E-57B57B52641F}" sibTransId="{97FAB075-CA6E-4AC9-AB13-CF67CC4A0E2B}"/>
    <dgm:cxn modelId="{16052CE9-4597-41CB-8A69-E3F2F58FE8F6}" type="presOf" srcId="{152EB1B3-E01F-4841-8ED2-488FB3705713}" destId="{610B8405-D10E-430D-9B4A-AC5B601C36C4}" srcOrd="0" destOrd="0" presId="urn:microsoft.com/office/officeart/2005/8/layout/hList1"/>
    <dgm:cxn modelId="{F82305FF-D432-44AC-9354-6F07C9498B03}" srcId="{46485396-E6F5-4040-92E4-2762BE1E1D91}" destId="{E951BE02-4D5E-42DB-B531-766F8F8F51DD}" srcOrd="1" destOrd="0" parTransId="{0D67C032-2BFD-43A8-8288-18A07CE4C75A}" sibTransId="{4CC91A38-89D5-4F7F-AA41-97FE9E1A27D3}"/>
    <dgm:cxn modelId="{7A69C050-F037-45D5-8091-003EF1308F71}" type="presParOf" srcId="{70570283-D1E7-4B0B-8CFA-1AB7B761F4E5}" destId="{5DBFEC6D-6323-49E1-8AC3-678F2BD15093}" srcOrd="0" destOrd="0" presId="urn:microsoft.com/office/officeart/2005/8/layout/hList1"/>
    <dgm:cxn modelId="{510981DB-ECA3-4D85-9B46-E77370D98D9E}" type="presParOf" srcId="{5DBFEC6D-6323-49E1-8AC3-678F2BD15093}" destId="{610B8405-D10E-430D-9B4A-AC5B601C36C4}" srcOrd="0" destOrd="0" presId="urn:microsoft.com/office/officeart/2005/8/layout/hList1"/>
    <dgm:cxn modelId="{0E700DE6-9768-4D69-855A-78DF49CA43EB}" type="presParOf" srcId="{5DBFEC6D-6323-49E1-8AC3-678F2BD15093}" destId="{77F489F1-5322-4CE0-A649-52552E923AD1}" srcOrd="1" destOrd="0" presId="urn:microsoft.com/office/officeart/2005/8/layout/hList1"/>
    <dgm:cxn modelId="{BB476AB0-EA0E-4D8B-B3AA-74496DF5133C}" type="presParOf" srcId="{70570283-D1E7-4B0B-8CFA-1AB7B761F4E5}" destId="{61330E72-E117-42BF-8C99-469AF02A204C}" srcOrd="1" destOrd="0" presId="urn:microsoft.com/office/officeart/2005/8/layout/hList1"/>
    <dgm:cxn modelId="{AC7BA2E0-F3ED-48A4-BA10-F3E594B6A970}" type="presParOf" srcId="{70570283-D1E7-4B0B-8CFA-1AB7B761F4E5}" destId="{75F37D80-D277-4FA4-8181-C66550A15C6D}" srcOrd="2" destOrd="0" presId="urn:microsoft.com/office/officeart/2005/8/layout/hList1"/>
    <dgm:cxn modelId="{C19A737A-BEB5-4AE3-8F99-93D48BFCB18E}" type="presParOf" srcId="{75F37D80-D277-4FA4-8181-C66550A15C6D}" destId="{DD9B41AD-F88A-4AC0-8B9A-F742DE88B099}" srcOrd="0" destOrd="0" presId="urn:microsoft.com/office/officeart/2005/8/layout/hList1"/>
    <dgm:cxn modelId="{735609EA-D567-46C4-9C7D-84C12EA0F974}" type="presParOf" srcId="{75F37D80-D277-4FA4-8181-C66550A15C6D}" destId="{72BC1049-361F-4829-8E70-75118747B584}" srcOrd="1" destOrd="0" presId="urn:microsoft.com/office/officeart/2005/8/layout/hList1"/>
    <dgm:cxn modelId="{B4BEF25E-40DD-4877-AD89-6E5AFAEE248F}" type="presParOf" srcId="{70570283-D1E7-4B0B-8CFA-1AB7B761F4E5}" destId="{D809B2C2-7060-47D5-83FC-563F02C8540B}" srcOrd="3" destOrd="0" presId="urn:microsoft.com/office/officeart/2005/8/layout/hList1"/>
    <dgm:cxn modelId="{AEEF047E-F41F-45F1-9376-65D001804EF6}" type="presParOf" srcId="{70570283-D1E7-4B0B-8CFA-1AB7B761F4E5}" destId="{39E315F1-4F1E-44CE-814C-2FEAEEDD5BA9}" srcOrd="4" destOrd="0" presId="urn:microsoft.com/office/officeart/2005/8/layout/hList1"/>
    <dgm:cxn modelId="{84132566-ACAD-4171-8F89-FD67B81354F6}" type="presParOf" srcId="{39E315F1-4F1E-44CE-814C-2FEAEEDD5BA9}" destId="{BE2E7568-35D0-4CD3-8074-B4D76344152C}" srcOrd="0" destOrd="0" presId="urn:microsoft.com/office/officeart/2005/8/layout/hList1"/>
    <dgm:cxn modelId="{33EB341E-2D67-4CA1-B545-B0A03F0BDD37}" type="presParOf" srcId="{39E315F1-4F1E-44CE-814C-2FEAEEDD5BA9}" destId="{9BF98136-0EC1-4BCD-AC92-9560BB3C70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10D84D-A76E-43CE-81AB-9FD8D4FC1D6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FACF1288-25E5-4275-9C63-2238BA6EFC79}">
      <dgm:prSet custT="1"/>
      <dgm:spPr/>
      <dgm:t>
        <a:bodyPr/>
        <a:lstStyle/>
        <a:p>
          <a:r>
            <a:rPr lang="en-US" sz="1900" b="1" dirty="0"/>
            <a:t>4. Deployment</a:t>
          </a:r>
          <a:endParaRPr lang="en-IN" sz="1900" dirty="0"/>
        </a:p>
      </dgm:t>
    </dgm:pt>
    <dgm:pt modelId="{C3709F51-BE93-4C38-B1D4-F6C9C5D8799D}" type="parTrans" cxnId="{21DE951D-8423-4138-816E-C09BBCE3B636}">
      <dgm:prSet/>
      <dgm:spPr/>
      <dgm:t>
        <a:bodyPr/>
        <a:lstStyle/>
        <a:p>
          <a:endParaRPr lang="en-IN"/>
        </a:p>
      </dgm:t>
    </dgm:pt>
    <dgm:pt modelId="{EF6D402C-9CA0-4002-B044-5D1AB0424011}" type="sibTrans" cxnId="{21DE951D-8423-4138-816E-C09BBCE3B636}">
      <dgm:prSet/>
      <dgm:spPr/>
      <dgm:t>
        <a:bodyPr/>
        <a:lstStyle/>
        <a:p>
          <a:endParaRPr lang="en-IN"/>
        </a:p>
      </dgm:t>
    </dgm:pt>
    <dgm:pt modelId="{7CCB9B21-499A-4AC1-8150-73F47C52FBC3}">
      <dgm:prSet custT="1"/>
      <dgm:spPr/>
      <dgm:t>
        <a:bodyPr/>
        <a:lstStyle/>
        <a:p>
          <a:r>
            <a:rPr lang="en-US" sz="1900" dirty="0"/>
            <a:t>Deploy the model via </a:t>
          </a:r>
          <a:r>
            <a:rPr lang="en-US" sz="1900" b="1" dirty="0"/>
            <a:t>Watsonx.ai as an API endpoint</a:t>
          </a:r>
          <a:r>
            <a:rPr lang="en-US" sz="1900" dirty="0"/>
            <a:t>.</a:t>
          </a:r>
          <a:endParaRPr lang="en-IN" sz="1900" dirty="0"/>
        </a:p>
      </dgm:t>
    </dgm:pt>
    <dgm:pt modelId="{62B0A002-1CDD-4DD8-AA15-36F9F2C2B8F6}" type="parTrans" cxnId="{C9118068-336A-459F-9FA5-EAA899D97C87}">
      <dgm:prSet/>
      <dgm:spPr/>
      <dgm:t>
        <a:bodyPr/>
        <a:lstStyle/>
        <a:p>
          <a:endParaRPr lang="en-IN"/>
        </a:p>
      </dgm:t>
    </dgm:pt>
    <dgm:pt modelId="{56E01947-3A9B-4873-9224-75B86A73FEB6}" type="sibTrans" cxnId="{C9118068-336A-459F-9FA5-EAA899D97C87}">
      <dgm:prSet/>
      <dgm:spPr/>
      <dgm:t>
        <a:bodyPr/>
        <a:lstStyle/>
        <a:p>
          <a:endParaRPr lang="en-IN"/>
        </a:p>
      </dgm:t>
    </dgm:pt>
    <dgm:pt modelId="{F057DFCF-644C-42C1-8BB3-B01F6EF977D4}">
      <dgm:prSet custT="1"/>
      <dgm:spPr/>
      <dgm:t>
        <a:bodyPr/>
        <a:lstStyle/>
        <a:p>
          <a:r>
            <a:rPr lang="en-US" sz="1900" dirty="0"/>
            <a:t>Integrate with a </a:t>
          </a:r>
          <a:r>
            <a:rPr lang="en-US" sz="1900" b="1" dirty="0"/>
            <a:t>simple UI</a:t>
          </a:r>
          <a:r>
            <a:rPr lang="en-US" sz="1900" dirty="0"/>
            <a:t> for users to upload and check documents.</a:t>
          </a:r>
          <a:endParaRPr lang="en-IN" sz="1900" dirty="0"/>
        </a:p>
      </dgm:t>
    </dgm:pt>
    <dgm:pt modelId="{B800387D-FE91-495A-B4D7-3D4A90491332}" type="parTrans" cxnId="{C9EA9482-76F2-4805-82B1-6ABB04D28370}">
      <dgm:prSet/>
      <dgm:spPr/>
      <dgm:t>
        <a:bodyPr/>
        <a:lstStyle/>
        <a:p>
          <a:endParaRPr lang="en-IN"/>
        </a:p>
      </dgm:t>
    </dgm:pt>
    <dgm:pt modelId="{4E6913AC-C036-4766-B577-14166AA9D573}" type="sibTrans" cxnId="{C9EA9482-76F2-4805-82B1-6ABB04D28370}">
      <dgm:prSet/>
      <dgm:spPr/>
      <dgm:t>
        <a:bodyPr/>
        <a:lstStyle/>
        <a:p>
          <a:endParaRPr lang="en-IN"/>
        </a:p>
      </dgm:t>
    </dgm:pt>
    <dgm:pt modelId="{53207A44-45E7-432E-A26B-654A4844CDF9}">
      <dgm:prSet custT="1"/>
      <dgm:spPr/>
      <dgm:t>
        <a:bodyPr/>
        <a:lstStyle/>
        <a:p>
          <a:r>
            <a:rPr lang="en-US" sz="1900" dirty="0"/>
            <a:t>Enable </a:t>
          </a:r>
          <a:r>
            <a:rPr lang="en-US" sz="1900" b="1" dirty="0"/>
            <a:t>real-time predictions</a:t>
          </a:r>
          <a:r>
            <a:rPr lang="en-US" sz="1900" dirty="0"/>
            <a:t> for academic or legal input detection</a:t>
          </a:r>
          <a:r>
            <a:rPr lang="en-US" sz="2100" dirty="0"/>
            <a:t>.</a:t>
          </a:r>
          <a:endParaRPr lang="en-IN" sz="2100" dirty="0"/>
        </a:p>
      </dgm:t>
    </dgm:pt>
    <dgm:pt modelId="{830D4D6D-918F-45C5-B9A4-BFB6EA1EC5C7}" type="parTrans" cxnId="{DC80AE70-5B8D-443D-B12C-DDB1D2303E5D}">
      <dgm:prSet/>
      <dgm:spPr/>
      <dgm:t>
        <a:bodyPr/>
        <a:lstStyle/>
        <a:p>
          <a:endParaRPr lang="en-IN"/>
        </a:p>
      </dgm:t>
    </dgm:pt>
    <dgm:pt modelId="{325FBD02-20D3-4719-8235-6056A18522AA}" type="sibTrans" cxnId="{DC80AE70-5B8D-443D-B12C-DDB1D2303E5D}">
      <dgm:prSet/>
      <dgm:spPr/>
      <dgm:t>
        <a:bodyPr/>
        <a:lstStyle/>
        <a:p>
          <a:endParaRPr lang="en-IN"/>
        </a:p>
      </dgm:t>
    </dgm:pt>
    <dgm:pt modelId="{8806F8D5-3A4D-4308-B4E2-C19EA04B787F}">
      <dgm:prSet custT="1"/>
      <dgm:spPr/>
      <dgm:t>
        <a:bodyPr/>
        <a:lstStyle/>
        <a:p>
          <a:r>
            <a:rPr lang="en-US" sz="1900" b="1" dirty="0"/>
            <a:t>5. Evaluation</a:t>
          </a:r>
          <a:endParaRPr lang="en-IN" sz="1900" dirty="0"/>
        </a:p>
      </dgm:t>
    </dgm:pt>
    <dgm:pt modelId="{CD367C0C-7C08-4181-B624-6521E509EDBA}" type="parTrans" cxnId="{D5DA01A5-C1C0-4484-AB35-A3A3A409BB95}">
      <dgm:prSet/>
      <dgm:spPr/>
      <dgm:t>
        <a:bodyPr/>
        <a:lstStyle/>
        <a:p>
          <a:endParaRPr lang="en-IN"/>
        </a:p>
      </dgm:t>
    </dgm:pt>
    <dgm:pt modelId="{227AEFA0-F1A8-4C5D-B057-C7EADF2910CE}" type="sibTrans" cxnId="{D5DA01A5-C1C0-4484-AB35-A3A3A409BB95}">
      <dgm:prSet/>
      <dgm:spPr/>
      <dgm:t>
        <a:bodyPr/>
        <a:lstStyle/>
        <a:p>
          <a:endParaRPr lang="en-IN"/>
        </a:p>
      </dgm:t>
    </dgm:pt>
    <dgm:pt modelId="{6B9564FA-06CD-46DC-8B18-CD693074475F}">
      <dgm:prSet custT="1"/>
      <dgm:spPr/>
      <dgm:t>
        <a:bodyPr/>
        <a:lstStyle/>
        <a:p>
          <a:r>
            <a:rPr lang="en-US" sz="1900" dirty="0"/>
            <a:t>Use </a:t>
          </a:r>
          <a:r>
            <a:rPr lang="en-US" sz="1900" b="1" dirty="0"/>
            <a:t>accuracy, precision, recall, and F1-score</a:t>
          </a:r>
          <a:r>
            <a:rPr lang="en-US" sz="1900" dirty="0"/>
            <a:t> to assess performance.</a:t>
          </a:r>
          <a:endParaRPr lang="en-IN" sz="1900" dirty="0"/>
        </a:p>
      </dgm:t>
    </dgm:pt>
    <dgm:pt modelId="{D19CA52B-C10D-42EA-846E-BF926F314C03}" type="parTrans" cxnId="{03D521DB-6E83-4BEB-B616-1853D90724AC}">
      <dgm:prSet/>
      <dgm:spPr/>
      <dgm:t>
        <a:bodyPr/>
        <a:lstStyle/>
        <a:p>
          <a:endParaRPr lang="en-IN"/>
        </a:p>
      </dgm:t>
    </dgm:pt>
    <dgm:pt modelId="{EDAA8828-6E33-4B6F-BC84-D2C1015FB431}" type="sibTrans" cxnId="{03D521DB-6E83-4BEB-B616-1853D90724AC}">
      <dgm:prSet/>
      <dgm:spPr/>
      <dgm:t>
        <a:bodyPr/>
        <a:lstStyle/>
        <a:p>
          <a:endParaRPr lang="en-IN"/>
        </a:p>
      </dgm:t>
    </dgm:pt>
    <dgm:pt modelId="{BE3F25A3-FC36-4185-8AED-D3668862A4FF}">
      <dgm:prSet custT="1"/>
      <dgm:spPr/>
      <dgm:t>
        <a:bodyPr/>
        <a:lstStyle/>
        <a:p>
          <a:r>
            <a:rPr lang="en-US" sz="1900" dirty="0"/>
            <a:t>Visualize results using a </a:t>
          </a:r>
          <a:r>
            <a:rPr lang="en-US" sz="1900" b="1" dirty="0"/>
            <a:t>confusion matrix</a:t>
          </a:r>
          <a:r>
            <a:rPr lang="en-US" sz="1900" dirty="0"/>
            <a:t> to spot misclassifications.</a:t>
          </a:r>
          <a:endParaRPr lang="en-IN" sz="1900" dirty="0"/>
        </a:p>
      </dgm:t>
    </dgm:pt>
    <dgm:pt modelId="{D19E8B12-D625-4A89-968F-6BB48529A371}" type="parTrans" cxnId="{364CB589-30EB-45F3-AD79-AA41A905748C}">
      <dgm:prSet/>
      <dgm:spPr/>
      <dgm:t>
        <a:bodyPr/>
        <a:lstStyle/>
        <a:p>
          <a:endParaRPr lang="en-IN"/>
        </a:p>
      </dgm:t>
    </dgm:pt>
    <dgm:pt modelId="{F7788ABC-CD3C-44ED-850B-75D41D8151BB}" type="sibTrans" cxnId="{364CB589-30EB-45F3-AD79-AA41A905748C}">
      <dgm:prSet/>
      <dgm:spPr/>
      <dgm:t>
        <a:bodyPr/>
        <a:lstStyle/>
        <a:p>
          <a:endParaRPr lang="en-IN"/>
        </a:p>
      </dgm:t>
    </dgm:pt>
    <dgm:pt modelId="{0FF6E8C5-C1AB-4D9A-8605-DE25371E8CA3}">
      <dgm:prSet custT="1"/>
      <dgm:spPr/>
      <dgm:t>
        <a:bodyPr/>
        <a:lstStyle/>
        <a:p>
          <a:r>
            <a:rPr lang="en-US" sz="1900" dirty="0"/>
            <a:t>Ensure </a:t>
          </a:r>
          <a:r>
            <a:rPr lang="en-US" sz="1900" b="1" dirty="0"/>
            <a:t>transparency and fairness</a:t>
          </a:r>
          <a:r>
            <a:rPr lang="en-US" sz="1900" dirty="0"/>
            <a:t> using Watson </a:t>
          </a:r>
          <a:r>
            <a:rPr lang="en-US" sz="1900" dirty="0" err="1"/>
            <a:t>OpenScale</a:t>
          </a:r>
          <a:r>
            <a:rPr lang="en-US" sz="1900" dirty="0"/>
            <a:t>.</a:t>
          </a:r>
          <a:endParaRPr lang="en-IN" sz="1900" dirty="0"/>
        </a:p>
      </dgm:t>
    </dgm:pt>
    <dgm:pt modelId="{B7E0B079-2E36-4893-B84D-983D1788C7BF}" type="parTrans" cxnId="{98CE5643-9220-4DEF-A2E4-0DE432BBCFEC}">
      <dgm:prSet/>
      <dgm:spPr/>
      <dgm:t>
        <a:bodyPr/>
        <a:lstStyle/>
        <a:p>
          <a:endParaRPr lang="en-IN"/>
        </a:p>
      </dgm:t>
    </dgm:pt>
    <dgm:pt modelId="{5A074669-2C85-4F49-9B32-2FD335220556}" type="sibTrans" cxnId="{98CE5643-9220-4DEF-A2E4-0DE432BBCFEC}">
      <dgm:prSet/>
      <dgm:spPr/>
      <dgm:t>
        <a:bodyPr/>
        <a:lstStyle/>
        <a:p>
          <a:endParaRPr lang="en-IN"/>
        </a:p>
      </dgm:t>
    </dgm:pt>
    <dgm:pt modelId="{4E359404-2120-4F57-A4CE-423958D7550E}">
      <dgm:prSet custT="1"/>
      <dgm:spPr/>
      <dgm:t>
        <a:bodyPr/>
        <a:lstStyle/>
        <a:p>
          <a:r>
            <a:rPr lang="en-IN" sz="1900" b="1" dirty="0"/>
            <a:t>6.</a:t>
          </a:r>
          <a:r>
            <a:rPr lang="en-IN" sz="2100" b="1" dirty="0"/>
            <a:t> </a:t>
          </a:r>
          <a:r>
            <a:rPr lang="en-IN" sz="1900" b="1" dirty="0"/>
            <a:t>Results</a:t>
          </a:r>
          <a:r>
            <a:rPr lang="en-US" sz="1900" dirty="0"/>
            <a:t>.</a:t>
          </a:r>
          <a:endParaRPr lang="en-IN" sz="1900" b="1" dirty="0"/>
        </a:p>
      </dgm:t>
    </dgm:pt>
    <dgm:pt modelId="{56DD1F44-6D2C-4085-8CB5-D3F8D5E1DF6E}" type="parTrans" cxnId="{F61F90E9-A1C8-426F-B0FA-F1AC2FD13597}">
      <dgm:prSet/>
      <dgm:spPr/>
      <dgm:t>
        <a:bodyPr/>
        <a:lstStyle/>
        <a:p>
          <a:endParaRPr lang="en-IN"/>
        </a:p>
      </dgm:t>
    </dgm:pt>
    <dgm:pt modelId="{C346971B-1499-4AD9-9E94-E19927BD8E70}" type="sibTrans" cxnId="{F61F90E9-A1C8-426F-B0FA-F1AC2FD13597}">
      <dgm:prSet/>
      <dgm:spPr/>
      <dgm:t>
        <a:bodyPr/>
        <a:lstStyle/>
        <a:p>
          <a:endParaRPr lang="en-IN"/>
        </a:p>
      </dgm:t>
    </dgm:pt>
    <dgm:pt modelId="{F5B4507D-83BF-42AC-B694-9EFF5113FCB7}">
      <dgm:prSet custT="1"/>
      <dgm:spPr/>
      <dgm:t>
        <a:bodyPr/>
        <a:lstStyle/>
        <a:p>
          <a:r>
            <a:rPr lang="en-US" sz="1900" dirty="0"/>
            <a:t>Achieved </a:t>
          </a:r>
          <a:r>
            <a:rPr lang="en-US" sz="1900" b="1" dirty="0"/>
            <a:t>high classification accuracy</a:t>
          </a:r>
          <a:r>
            <a:rPr lang="en-US" sz="1900" dirty="0"/>
            <a:t> (typically 90%+ using </a:t>
          </a:r>
          <a:r>
            <a:rPr lang="en-US" sz="1900" dirty="0" err="1"/>
            <a:t>AutoAI</a:t>
          </a:r>
          <a:r>
            <a:rPr lang="en-US" sz="1900" dirty="0"/>
            <a:t>) in distinguishing between original, AI-generated, and plagiarized content.</a:t>
          </a:r>
          <a:endParaRPr lang="en-IN" sz="1900" dirty="0"/>
        </a:p>
      </dgm:t>
    </dgm:pt>
    <dgm:pt modelId="{D8208FDE-8B1B-46B4-8AAC-31BCD5A2E4B8}" type="parTrans" cxnId="{681FA8AE-A928-4B6E-8FD6-7E553173A328}">
      <dgm:prSet/>
      <dgm:spPr/>
      <dgm:t>
        <a:bodyPr/>
        <a:lstStyle/>
        <a:p>
          <a:endParaRPr lang="en-IN"/>
        </a:p>
      </dgm:t>
    </dgm:pt>
    <dgm:pt modelId="{DDA4B72B-B676-4205-8A1E-983020B2FB7E}" type="sibTrans" cxnId="{681FA8AE-A928-4B6E-8FD6-7E553173A328}">
      <dgm:prSet/>
      <dgm:spPr/>
      <dgm:t>
        <a:bodyPr/>
        <a:lstStyle/>
        <a:p>
          <a:endParaRPr lang="en-IN"/>
        </a:p>
      </dgm:t>
    </dgm:pt>
    <dgm:pt modelId="{8490241B-675A-4593-A1DE-7E1120EB6246}">
      <dgm:prSet custT="1"/>
      <dgm:spPr/>
      <dgm:t>
        <a:bodyPr/>
        <a:lstStyle/>
        <a:p>
          <a:r>
            <a:rPr lang="en-US" sz="1900" dirty="0"/>
            <a:t>Successfully detected </a:t>
          </a:r>
          <a:r>
            <a:rPr lang="en-US" sz="1900" b="1" dirty="0"/>
            <a:t>AI-generated legal and academic documents</a:t>
          </a:r>
          <a:r>
            <a:rPr lang="en-US" sz="1900" dirty="0"/>
            <a:t> with strong precision, reducing the risk of fake submissions. </a:t>
          </a:r>
        </a:p>
      </dgm:t>
    </dgm:pt>
    <dgm:pt modelId="{E7F42454-F155-4EA8-96F2-22CC63830DDA}" type="parTrans" cxnId="{E240D935-389E-4C2A-B766-529EDDFA1648}">
      <dgm:prSet/>
      <dgm:spPr/>
      <dgm:t>
        <a:bodyPr/>
        <a:lstStyle/>
        <a:p>
          <a:endParaRPr lang="en-IN"/>
        </a:p>
      </dgm:t>
    </dgm:pt>
    <dgm:pt modelId="{48A5E0A0-4131-43E5-9AF5-B4412D81F4DC}" type="sibTrans" cxnId="{E240D935-389E-4C2A-B766-529EDDFA1648}">
      <dgm:prSet/>
      <dgm:spPr/>
      <dgm:t>
        <a:bodyPr/>
        <a:lstStyle/>
        <a:p>
          <a:endParaRPr lang="en-IN"/>
        </a:p>
      </dgm:t>
    </dgm:pt>
    <dgm:pt modelId="{47783BBC-470A-4928-B5C7-7ECC276A19EF}" type="pres">
      <dgm:prSet presAssocID="{D310D84D-A76E-43CE-81AB-9FD8D4FC1D64}" presName="Name0" presStyleCnt="0">
        <dgm:presLayoutVars>
          <dgm:dir/>
          <dgm:animLvl val="lvl"/>
          <dgm:resizeHandles val="exact"/>
        </dgm:presLayoutVars>
      </dgm:prSet>
      <dgm:spPr/>
    </dgm:pt>
    <dgm:pt modelId="{AEDB841D-6E51-4574-9908-D65BA04CADC7}" type="pres">
      <dgm:prSet presAssocID="{FACF1288-25E5-4275-9C63-2238BA6EFC79}" presName="composite" presStyleCnt="0"/>
      <dgm:spPr/>
    </dgm:pt>
    <dgm:pt modelId="{3E283093-CBE7-4ABB-8D6D-AFB9AF2BF77C}" type="pres">
      <dgm:prSet presAssocID="{FACF1288-25E5-4275-9C63-2238BA6EFC79}" presName="parTx" presStyleLbl="alignNode1" presStyleIdx="0" presStyleCnt="3">
        <dgm:presLayoutVars>
          <dgm:chMax val="0"/>
          <dgm:chPref val="0"/>
          <dgm:bulletEnabled val="1"/>
        </dgm:presLayoutVars>
      </dgm:prSet>
      <dgm:spPr/>
    </dgm:pt>
    <dgm:pt modelId="{F0332A34-C769-4183-8802-E8B54F7A6BAE}" type="pres">
      <dgm:prSet presAssocID="{FACF1288-25E5-4275-9C63-2238BA6EFC79}" presName="desTx" presStyleLbl="alignAccFollowNode1" presStyleIdx="0" presStyleCnt="3" custLinFactNeighborX="-13113" custLinFactNeighborY="792">
        <dgm:presLayoutVars>
          <dgm:bulletEnabled val="1"/>
        </dgm:presLayoutVars>
      </dgm:prSet>
      <dgm:spPr/>
    </dgm:pt>
    <dgm:pt modelId="{6A34A5CF-0D09-49FB-807C-CB360E63FC7D}" type="pres">
      <dgm:prSet presAssocID="{EF6D402C-9CA0-4002-B044-5D1AB0424011}" presName="space" presStyleCnt="0"/>
      <dgm:spPr/>
    </dgm:pt>
    <dgm:pt modelId="{EB963CC2-71BE-45DD-82E2-97367E4229BF}" type="pres">
      <dgm:prSet presAssocID="{8806F8D5-3A4D-4308-B4E2-C19EA04B787F}" presName="composite" presStyleCnt="0"/>
      <dgm:spPr/>
    </dgm:pt>
    <dgm:pt modelId="{7D4E7282-37A4-4258-A6FC-DA8E4DD58B73}" type="pres">
      <dgm:prSet presAssocID="{8806F8D5-3A4D-4308-B4E2-C19EA04B787F}" presName="parTx" presStyleLbl="alignNode1" presStyleIdx="1" presStyleCnt="3">
        <dgm:presLayoutVars>
          <dgm:chMax val="0"/>
          <dgm:chPref val="0"/>
          <dgm:bulletEnabled val="1"/>
        </dgm:presLayoutVars>
      </dgm:prSet>
      <dgm:spPr/>
    </dgm:pt>
    <dgm:pt modelId="{1463FEA1-D643-41AC-95CF-BD42C49C33EB}" type="pres">
      <dgm:prSet presAssocID="{8806F8D5-3A4D-4308-B4E2-C19EA04B787F}" presName="desTx" presStyleLbl="alignAccFollowNode1" presStyleIdx="1" presStyleCnt="3">
        <dgm:presLayoutVars>
          <dgm:bulletEnabled val="1"/>
        </dgm:presLayoutVars>
      </dgm:prSet>
      <dgm:spPr/>
    </dgm:pt>
    <dgm:pt modelId="{D29A801B-D38F-4501-8BB9-8B64B23CD7F3}" type="pres">
      <dgm:prSet presAssocID="{227AEFA0-F1A8-4C5D-B057-C7EADF2910CE}" presName="space" presStyleCnt="0"/>
      <dgm:spPr/>
    </dgm:pt>
    <dgm:pt modelId="{293B07FB-2C15-4865-A5D3-E7641800284D}" type="pres">
      <dgm:prSet presAssocID="{4E359404-2120-4F57-A4CE-423958D7550E}" presName="composite" presStyleCnt="0"/>
      <dgm:spPr/>
    </dgm:pt>
    <dgm:pt modelId="{9C25B5AF-EE82-4E77-98C7-6CAB059F09A5}" type="pres">
      <dgm:prSet presAssocID="{4E359404-2120-4F57-A4CE-423958D7550E}" presName="parTx" presStyleLbl="alignNode1" presStyleIdx="2" presStyleCnt="3">
        <dgm:presLayoutVars>
          <dgm:chMax val="0"/>
          <dgm:chPref val="0"/>
          <dgm:bulletEnabled val="1"/>
        </dgm:presLayoutVars>
      </dgm:prSet>
      <dgm:spPr/>
    </dgm:pt>
    <dgm:pt modelId="{E61FCAB7-9BB5-4E10-ACB8-47042FEC3034}" type="pres">
      <dgm:prSet presAssocID="{4E359404-2120-4F57-A4CE-423958D7550E}" presName="desTx" presStyleLbl="alignAccFollowNode1" presStyleIdx="2" presStyleCnt="3">
        <dgm:presLayoutVars>
          <dgm:bulletEnabled val="1"/>
        </dgm:presLayoutVars>
      </dgm:prSet>
      <dgm:spPr/>
    </dgm:pt>
  </dgm:ptLst>
  <dgm:cxnLst>
    <dgm:cxn modelId="{486C2C01-97BA-4CFF-8EDA-7934AA2E0E29}" type="presOf" srcId="{8490241B-675A-4593-A1DE-7E1120EB6246}" destId="{E61FCAB7-9BB5-4E10-ACB8-47042FEC3034}" srcOrd="0" destOrd="1" presId="urn:microsoft.com/office/officeart/2005/8/layout/hList1"/>
    <dgm:cxn modelId="{13725D0D-A5D5-4265-82EA-1009DB600FFE}" type="presOf" srcId="{F5B4507D-83BF-42AC-B694-9EFF5113FCB7}" destId="{E61FCAB7-9BB5-4E10-ACB8-47042FEC3034}" srcOrd="0" destOrd="0" presId="urn:microsoft.com/office/officeart/2005/8/layout/hList1"/>
    <dgm:cxn modelId="{96FEB90F-B731-4922-8DF9-EE558FA396A7}" type="presOf" srcId="{53207A44-45E7-432E-A26B-654A4844CDF9}" destId="{F0332A34-C769-4183-8802-E8B54F7A6BAE}" srcOrd="0" destOrd="2" presId="urn:microsoft.com/office/officeart/2005/8/layout/hList1"/>
    <dgm:cxn modelId="{21DE951D-8423-4138-816E-C09BBCE3B636}" srcId="{D310D84D-A76E-43CE-81AB-9FD8D4FC1D64}" destId="{FACF1288-25E5-4275-9C63-2238BA6EFC79}" srcOrd="0" destOrd="0" parTransId="{C3709F51-BE93-4C38-B1D4-F6C9C5D8799D}" sibTransId="{EF6D402C-9CA0-4002-B044-5D1AB0424011}"/>
    <dgm:cxn modelId="{694EBD32-D2FE-4505-BA6D-C5AC9C1B4CC0}" type="presOf" srcId="{0FF6E8C5-C1AB-4D9A-8605-DE25371E8CA3}" destId="{1463FEA1-D643-41AC-95CF-BD42C49C33EB}" srcOrd="0" destOrd="2" presId="urn:microsoft.com/office/officeart/2005/8/layout/hList1"/>
    <dgm:cxn modelId="{E240D935-389E-4C2A-B766-529EDDFA1648}" srcId="{4E359404-2120-4F57-A4CE-423958D7550E}" destId="{8490241B-675A-4593-A1DE-7E1120EB6246}" srcOrd="1" destOrd="0" parTransId="{E7F42454-F155-4EA8-96F2-22CC63830DDA}" sibTransId="{48A5E0A0-4131-43E5-9AF5-B4412D81F4DC}"/>
    <dgm:cxn modelId="{98CE5643-9220-4DEF-A2E4-0DE432BBCFEC}" srcId="{8806F8D5-3A4D-4308-B4E2-C19EA04B787F}" destId="{0FF6E8C5-C1AB-4D9A-8605-DE25371E8CA3}" srcOrd="2" destOrd="0" parTransId="{B7E0B079-2E36-4893-B84D-983D1788C7BF}" sibTransId="{5A074669-2C85-4F49-9B32-2FD335220556}"/>
    <dgm:cxn modelId="{C9118068-336A-459F-9FA5-EAA899D97C87}" srcId="{FACF1288-25E5-4275-9C63-2238BA6EFC79}" destId="{7CCB9B21-499A-4AC1-8150-73F47C52FBC3}" srcOrd="0" destOrd="0" parTransId="{62B0A002-1CDD-4DD8-AA15-36F9F2C2B8F6}" sibTransId="{56E01947-3A9B-4873-9224-75B86A73FEB6}"/>
    <dgm:cxn modelId="{1735974A-531C-4EE2-A333-073C4E8E88EA}" type="presOf" srcId="{7CCB9B21-499A-4AC1-8150-73F47C52FBC3}" destId="{F0332A34-C769-4183-8802-E8B54F7A6BAE}" srcOrd="0" destOrd="0" presId="urn:microsoft.com/office/officeart/2005/8/layout/hList1"/>
    <dgm:cxn modelId="{DC80AE70-5B8D-443D-B12C-DDB1D2303E5D}" srcId="{FACF1288-25E5-4275-9C63-2238BA6EFC79}" destId="{53207A44-45E7-432E-A26B-654A4844CDF9}" srcOrd="2" destOrd="0" parTransId="{830D4D6D-918F-45C5-B9A4-BFB6EA1EC5C7}" sibTransId="{325FBD02-20D3-4719-8235-6056A18522AA}"/>
    <dgm:cxn modelId="{BEAC9077-954A-44DA-BB4C-236E4DC8BBB6}" type="presOf" srcId="{BE3F25A3-FC36-4185-8AED-D3668862A4FF}" destId="{1463FEA1-D643-41AC-95CF-BD42C49C33EB}" srcOrd="0" destOrd="1" presId="urn:microsoft.com/office/officeart/2005/8/layout/hList1"/>
    <dgm:cxn modelId="{D0C8C57E-00F6-4F56-ACA5-D15E42840419}" type="presOf" srcId="{D310D84D-A76E-43CE-81AB-9FD8D4FC1D64}" destId="{47783BBC-470A-4928-B5C7-7ECC276A19EF}" srcOrd="0" destOrd="0" presId="urn:microsoft.com/office/officeart/2005/8/layout/hList1"/>
    <dgm:cxn modelId="{590B2E7F-2035-4B36-BAF4-C9DC5483E3FB}" type="presOf" srcId="{F057DFCF-644C-42C1-8BB3-B01F6EF977D4}" destId="{F0332A34-C769-4183-8802-E8B54F7A6BAE}" srcOrd="0" destOrd="1" presId="urn:microsoft.com/office/officeart/2005/8/layout/hList1"/>
    <dgm:cxn modelId="{C9EA9482-76F2-4805-82B1-6ABB04D28370}" srcId="{FACF1288-25E5-4275-9C63-2238BA6EFC79}" destId="{F057DFCF-644C-42C1-8BB3-B01F6EF977D4}" srcOrd="1" destOrd="0" parTransId="{B800387D-FE91-495A-B4D7-3D4A90491332}" sibTransId="{4E6913AC-C036-4766-B577-14166AA9D573}"/>
    <dgm:cxn modelId="{364CB589-30EB-45F3-AD79-AA41A905748C}" srcId="{8806F8D5-3A4D-4308-B4E2-C19EA04B787F}" destId="{BE3F25A3-FC36-4185-8AED-D3668862A4FF}" srcOrd="1" destOrd="0" parTransId="{D19E8B12-D625-4A89-968F-6BB48529A371}" sibTransId="{F7788ABC-CD3C-44ED-850B-75D41D8151BB}"/>
    <dgm:cxn modelId="{5B14DD8B-637D-42E1-8DC7-F234E8BE06E1}" type="presOf" srcId="{8806F8D5-3A4D-4308-B4E2-C19EA04B787F}" destId="{7D4E7282-37A4-4258-A6FC-DA8E4DD58B73}" srcOrd="0" destOrd="0" presId="urn:microsoft.com/office/officeart/2005/8/layout/hList1"/>
    <dgm:cxn modelId="{73ED9294-63A5-48F7-8322-6D50872FA0F7}" type="presOf" srcId="{FACF1288-25E5-4275-9C63-2238BA6EFC79}" destId="{3E283093-CBE7-4ABB-8D6D-AFB9AF2BF77C}" srcOrd="0" destOrd="0" presId="urn:microsoft.com/office/officeart/2005/8/layout/hList1"/>
    <dgm:cxn modelId="{D5DA01A5-C1C0-4484-AB35-A3A3A409BB95}" srcId="{D310D84D-A76E-43CE-81AB-9FD8D4FC1D64}" destId="{8806F8D5-3A4D-4308-B4E2-C19EA04B787F}" srcOrd="1" destOrd="0" parTransId="{CD367C0C-7C08-4181-B624-6521E509EDBA}" sibTransId="{227AEFA0-F1A8-4C5D-B057-C7EADF2910CE}"/>
    <dgm:cxn modelId="{681FA8AE-A928-4B6E-8FD6-7E553173A328}" srcId="{4E359404-2120-4F57-A4CE-423958D7550E}" destId="{F5B4507D-83BF-42AC-B694-9EFF5113FCB7}" srcOrd="0" destOrd="0" parTransId="{D8208FDE-8B1B-46B4-8AAC-31BCD5A2E4B8}" sibTransId="{DDA4B72B-B676-4205-8A1E-983020B2FB7E}"/>
    <dgm:cxn modelId="{3D7C94C4-5922-4F7E-863C-684BDD0D2F13}" type="presOf" srcId="{6B9564FA-06CD-46DC-8B18-CD693074475F}" destId="{1463FEA1-D643-41AC-95CF-BD42C49C33EB}" srcOrd="0" destOrd="0" presId="urn:microsoft.com/office/officeart/2005/8/layout/hList1"/>
    <dgm:cxn modelId="{03D521DB-6E83-4BEB-B616-1853D90724AC}" srcId="{8806F8D5-3A4D-4308-B4E2-C19EA04B787F}" destId="{6B9564FA-06CD-46DC-8B18-CD693074475F}" srcOrd="0" destOrd="0" parTransId="{D19CA52B-C10D-42EA-846E-BF926F314C03}" sibTransId="{EDAA8828-6E33-4B6F-BC84-D2C1015FB431}"/>
    <dgm:cxn modelId="{826C2EE8-9693-4110-BDC5-5E82DFB4BB91}" type="presOf" srcId="{4E359404-2120-4F57-A4CE-423958D7550E}" destId="{9C25B5AF-EE82-4E77-98C7-6CAB059F09A5}" srcOrd="0" destOrd="0" presId="urn:microsoft.com/office/officeart/2005/8/layout/hList1"/>
    <dgm:cxn modelId="{F61F90E9-A1C8-426F-B0FA-F1AC2FD13597}" srcId="{D310D84D-A76E-43CE-81AB-9FD8D4FC1D64}" destId="{4E359404-2120-4F57-A4CE-423958D7550E}" srcOrd="2" destOrd="0" parTransId="{56DD1F44-6D2C-4085-8CB5-D3F8D5E1DF6E}" sibTransId="{C346971B-1499-4AD9-9E94-E19927BD8E70}"/>
    <dgm:cxn modelId="{7A0F8C37-EDFE-4B96-91B3-19DD24586C40}" type="presParOf" srcId="{47783BBC-470A-4928-B5C7-7ECC276A19EF}" destId="{AEDB841D-6E51-4574-9908-D65BA04CADC7}" srcOrd="0" destOrd="0" presId="urn:microsoft.com/office/officeart/2005/8/layout/hList1"/>
    <dgm:cxn modelId="{BB087FED-34DA-4A00-B6D7-31A4CD3150AD}" type="presParOf" srcId="{AEDB841D-6E51-4574-9908-D65BA04CADC7}" destId="{3E283093-CBE7-4ABB-8D6D-AFB9AF2BF77C}" srcOrd="0" destOrd="0" presId="urn:microsoft.com/office/officeart/2005/8/layout/hList1"/>
    <dgm:cxn modelId="{C6C46273-F6BA-4384-9233-098DBD54685C}" type="presParOf" srcId="{AEDB841D-6E51-4574-9908-D65BA04CADC7}" destId="{F0332A34-C769-4183-8802-E8B54F7A6BAE}" srcOrd="1" destOrd="0" presId="urn:microsoft.com/office/officeart/2005/8/layout/hList1"/>
    <dgm:cxn modelId="{80383D02-8A60-432F-9FE8-534BCFEC09BC}" type="presParOf" srcId="{47783BBC-470A-4928-B5C7-7ECC276A19EF}" destId="{6A34A5CF-0D09-49FB-807C-CB360E63FC7D}" srcOrd="1" destOrd="0" presId="urn:microsoft.com/office/officeart/2005/8/layout/hList1"/>
    <dgm:cxn modelId="{D0409186-51F9-4C44-82BE-C0568E4FB6F4}" type="presParOf" srcId="{47783BBC-470A-4928-B5C7-7ECC276A19EF}" destId="{EB963CC2-71BE-45DD-82E2-97367E4229BF}" srcOrd="2" destOrd="0" presId="urn:microsoft.com/office/officeart/2005/8/layout/hList1"/>
    <dgm:cxn modelId="{12E52BCA-8680-4D1D-82EC-F36B8BE2CC08}" type="presParOf" srcId="{EB963CC2-71BE-45DD-82E2-97367E4229BF}" destId="{7D4E7282-37A4-4258-A6FC-DA8E4DD58B73}" srcOrd="0" destOrd="0" presId="urn:microsoft.com/office/officeart/2005/8/layout/hList1"/>
    <dgm:cxn modelId="{FA859E5D-4AAB-4795-B60A-8308FD71077A}" type="presParOf" srcId="{EB963CC2-71BE-45DD-82E2-97367E4229BF}" destId="{1463FEA1-D643-41AC-95CF-BD42C49C33EB}" srcOrd="1" destOrd="0" presId="urn:microsoft.com/office/officeart/2005/8/layout/hList1"/>
    <dgm:cxn modelId="{2ACE5ABA-BEEB-47B7-9205-D6E1413D7DD6}" type="presParOf" srcId="{47783BBC-470A-4928-B5C7-7ECC276A19EF}" destId="{D29A801B-D38F-4501-8BB9-8B64B23CD7F3}" srcOrd="3" destOrd="0" presId="urn:microsoft.com/office/officeart/2005/8/layout/hList1"/>
    <dgm:cxn modelId="{03E043D9-8F22-47A7-9577-D0B89ED6EFAA}" type="presParOf" srcId="{47783BBC-470A-4928-B5C7-7ECC276A19EF}" destId="{293B07FB-2C15-4865-A5D3-E7641800284D}" srcOrd="4" destOrd="0" presId="urn:microsoft.com/office/officeart/2005/8/layout/hList1"/>
    <dgm:cxn modelId="{651AEB2F-CB39-4781-B46B-741468C20082}" type="presParOf" srcId="{293B07FB-2C15-4865-A5D3-E7641800284D}" destId="{9C25B5AF-EE82-4E77-98C7-6CAB059F09A5}" srcOrd="0" destOrd="0" presId="urn:microsoft.com/office/officeart/2005/8/layout/hList1"/>
    <dgm:cxn modelId="{4E81901D-9192-464A-B09D-44EB660CCC60}" type="presParOf" srcId="{293B07FB-2C15-4865-A5D3-E7641800284D}" destId="{E61FCAB7-9BB5-4E10-ACB8-47042FEC303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6A6087-8F36-47C1-93A6-64C638D3C2A8}" type="doc">
      <dgm:prSet loTypeId="urn:microsoft.com/office/officeart/2005/8/layout/hierarchy6" loCatId="hierarchy" qsTypeId="urn:microsoft.com/office/officeart/2005/8/quickstyle/simple2" qsCatId="simple" csTypeId="urn:microsoft.com/office/officeart/2005/8/colors/accent1_2" csCatId="accent1" phldr="1"/>
      <dgm:spPr/>
      <dgm:t>
        <a:bodyPr/>
        <a:lstStyle/>
        <a:p>
          <a:endParaRPr lang="en-IN"/>
        </a:p>
      </dgm:t>
    </dgm:pt>
    <dgm:pt modelId="{2E869BDC-EC71-4550-A5B2-CFE1664D9253}">
      <dgm:prSet/>
      <dgm:spPr/>
      <dgm:t>
        <a:bodyPr/>
        <a:lstStyle/>
        <a:p>
          <a:r>
            <a:rPr lang="en-US" b="1" i="0" baseline="0"/>
            <a:t>Libraries Required to Build the Model (Watsonx.ai)</a:t>
          </a:r>
          <a:endParaRPr lang="en-IN"/>
        </a:p>
      </dgm:t>
    </dgm:pt>
    <dgm:pt modelId="{8B9BAFD0-5CCF-477B-8D35-15BA60B01D44}" type="parTrans" cxnId="{5E084655-CE82-4F9A-8F8E-8B32C268D008}">
      <dgm:prSet/>
      <dgm:spPr/>
      <dgm:t>
        <a:bodyPr/>
        <a:lstStyle/>
        <a:p>
          <a:endParaRPr lang="en-IN"/>
        </a:p>
      </dgm:t>
    </dgm:pt>
    <dgm:pt modelId="{37DD314E-37A6-446B-A800-AEDBF46B4B51}" type="sibTrans" cxnId="{5E084655-CE82-4F9A-8F8E-8B32C268D008}">
      <dgm:prSet/>
      <dgm:spPr/>
      <dgm:t>
        <a:bodyPr/>
        <a:lstStyle/>
        <a:p>
          <a:endParaRPr lang="en-IN"/>
        </a:p>
      </dgm:t>
    </dgm:pt>
    <dgm:pt modelId="{13220F93-0819-471C-ADED-BDC3EDCA2EFC}">
      <dgm:prSet custT="1"/>
      <dgm:spPr/>
      <dgm:t>
        <a:bodyPr/>
        <a:lstStyle/>
        <a:p>
          <a:pPr algn="l"/>
          <a:r>
            <a:rPr lang="en-US" sz="1400" b="1" i="0" baseline="0" dirty="0" err="1"/>
            <a:t>ibm</a:t>
          </a:r>
          <a:r>
            <a:rPr lang="en-US" sz="1400" b="1" i="0" baseline="0" dirty="0"/>
            <a:t>-</a:t>
          </a:r>
          <a:r>
            <a:rPr lang="en-US" sz="1400" b="1" i="0" baseline="0" dirty="0" err="1"/>
            <a:t>watson</a:t>
          </a:r>
          <a:r>
            <a:rPr lang="en-US" sz="1400" b="1" i="0" baseline="0" dirty="0"/>
            <a:t>-machine-learning</a:t>
          </a:r>
          <a:endParaRPr lang="en-IN" sz="1400" dirty="0"/>
        </a:p>
      </dgm:t>
    </dgm:pt>
    <dgm:pt modelId="{1F5B77DC-157B-43D9-AAE9-3CBF2DAA6B9A}" type="parTrans" cxnId="{DFBA05EA-B36C-4A71-B79C-569A5E68C28C}">
      <dgm:prSet/>
      <dgm:spPr/>
      <dgm:t>
        <a:bodyPr/>
        <a:lstStyle/>
        <a:p>
          <a:endParaRPr lang="en-IN"/>
        </a:p>
      </dgm:t>
    </dgm:pt>
    <dgm:pt modelId="{53D30D65-F540-493B-8AA1-827DDF4D82E0}" type="sibTrans" cxnId="{DFBA05EA-B36C-4A71-B79C-569A5E68C28C}">
      <dgm:prSet/>
      <dgm:spPr/>
      <dgm:t>
        <a:bodyPr/>
        <a:lstStyle/>
        <a:p>
          <a:endParaRPr lang="en-IN"/>
        </a:p>
      </dgm:t>
    </dgm:pt>
    <dgm:pt modelId="{2FCC5723-5A33-4099-8724-F05435D231BE}">
      <dgm:prSet custT="1"/>
      <dgm:spPr/>
      <dgm:t>
        <a:bodyPr/>
        <a:lstStyle/>
        <a:p>
          <a:pPr algn="l"/>
          <a:r>
            <a:rPr lang="en-US" sz="1300" b="0" i="0" baseline="0" dirty="0"/>
            <a:t>To connect your local  Python environment with Watsonx.ai and manage </a:t>
          </a:r>
          <a:r>
            <a:rPr lang="en-US" sz="1300" b="0" i="0" baseline="0" dirty="0" err="1"/>
            <a:t>AutoAI</a:t>
          </a:r>
          <a:r>
            <a:rPr lang="en-US" sz="1300" b="0" i="0" baseline="0" dirty="0"/>
            <a:t> training and deployments.</a:t>
          </a:r>
          <a:endParaRPr lang="en-IN" sz="1300" dirty="0"/>
        </a:p>
      </dgm:t>
    </dgm:pt>
    <dgm:pt modelId="{5DCF6EE8-DF44-4D3A-A031-403D5117C284}" type="parTrans" cxnId="{5173DD04-1F98-44C2-9731-EB9728DE4B17}">
      <dgm:prSet/>
      <dgm:spPr/>
      <dgm:t>
        <a:bodyPr/>
        <a:lstStyle/>
        <a:p>
          <a:endParaRPr lang="en-IN"/>
        </a:p>
      </dgm:t>
    </dgm:pt>
    <dgm:pt modelId="{5F1173C4-FA66-4951-9F78-99B89ACA98F2}" type="sibTrans" cxnId="{5173DD04-1F98-44C2-9731-EB9728DE4B17}">
      <dgm:prSet/>
      <dgm:spPr/>
      <dgm:t>
        <a:bodyPr/>
        <a:lstStyle/>
        <a:p>
          <a:endParaRPr lang="en-IN"/>
        </a:p>
      </dgm:t>
    </dgm:pt>
    <dgm:pt modelId="{1A575FF6-C22D-4386-B02A-6917C03D8DFC}">
      <dgm:prSet/>
      <dgm:spPr/>
      <dgm:t>
        <a:bodyPr/>
        <a:lstStyle/>
        <a:p>
          <a:r>
            <a:rPr lang="en-US" sz="1400" b="1" i="0" baseline="0" dirty="0"/>
            <a:t>pandas</a:t>
          </a:r>
          <a:endParaRPr lang="en-IN" sz="1400" dirty="0"/>
        </a:p>
      </dgm:t>
    </dgm:pt>
    <dgm:pt modelId="{4CCD8074-8612-42C5-8B5F-8B0FF4318FC5}" type="parTrans" cxnId="{18376F56-8A04-44DE-A718-9978F5327C72}">
      <dgm:prSet/>
      <dgm:spPr/>
      <dgm:t>
        <a:bodyPr/>
        <a:lstStyle/>
        <a:p>
          <a:endParaRPr lang="en-IN"/>
        </a:p>
      </dgm:t>
    </dgm:pt>
    <dgm:pt modelId="{9D76B4CD-DDD7-4178-B4BB-7B319643F35D}" type="sibTrans" cxnId="{18376F56-8A04-44DE-A718-9978F5327C72}">
      <dgm:prSet/>
      <dgm:spPr/>
      <dgm:t>
        <a:bodyPr/>
        <a:lstStyle/>
        <a:p>
          <a:endParaRPr lang="en-IN"/>
        </a:p>
      </dgm:t>
    </dgm:pt>
    <dgm:pt modelId="{E7902E9F-74DD-49A2-B1DB-947A6495FF69}">
      <dgm:prSet custT="1"/>
      <dgm:spPr/>
      <dgm:t>
        <a:bodyPr/>
        <a:lstStyle/>
        <a:p>
          <a:r>
            <a:rPr lang="en-US" sz="1300" b="0" i="0" baseline="0" dirty="0"/>
            <a:t>For reading, cleaning, and preparing your dataset (e.g., CSV files) before uploading to </a:t>
          </a:r>
          <a:r>
            <a:rPr lang="en-US" sz="1300" b="0" i="0" baseline="0" dirty="0" err="1"/>
            <a:t>Watsonx</a:t>
          </a:r>
          <a:r>
            <a:rPr lang="en-US" sz="1300" b="0" i="0" baseline="0" dirty="0"/>
            <a:t>.</a:t>
          </a:r>
          <a:endParaRPr lang="en-IN" sz="1300" dirty="0"/>
        </a:p>
      </dgm:t>
    </dgm:pt>
    <dgm:pt modelId="{B5E51928-EDF1-4A71-BF41-F1709933006C}" type="parTrans" cxnId="{5E76B810-496A-4B92-B8A8-8318D87C4439}">
      <dgm:prSet/>
      <dgm:spPr/>
      <dgm:t>
        <a:bodyPr/>
        <a:lstStyle/>
        <a:p>
          <a:endParaRPr lang="en-IN"/>
        </a:p>
      </dgm:t>
    </dgm:pt>
    <dgm:pt modelId="{2D420A8F-7605-4AC7-A1EB-AE754C975BFF}" type="sibTrans" cxnId="{5E76B810-496A-4B92-B8A8-8318D87C4439}">
      <dgm:prSet/>
      <dgm:spPr/>
      <dgm:t>
        <a:bodyPr/>
        <a:lstStyle/>
        <a:p>
          <a:endParaRPr lang="en-IN"/>
        </a:p>
      </dgm:t>
    </dgm:pt>
    <dgm:pt modelId="{D3392ACA-9306-4C0E-A5D1-99664CF62DE1}">
      <dgm:prSet/>
      <dgm:spPr/>
      <dgm:t>
        <a:bodyPr/>
        <a:lstStyle/>
        <a:p>
          <a:r>
            <a:rPr lang="en-US" sz="1400" b="1" i="0" baseline="0"/>
            <a:t>scikit-learn</a:t>
          </a:r>
          <a:r>
            <a:rPr lang="en-US" sz="1400" b="0" i="0" baseline="0"/>
            <a:t> </a:t>
          </a:r>
          <a:r>
            <a:rPr lang="en-US" sz="1400" b="0" i="1" baseline="0"/>
            <a:t>(optional)</a:t>
          </a:r>
          <a:endParaRPr lang="en-IN" sz="1400"/>
        </a:p>
      </dgm:t>
    </dgm:pt>
    <dgm:pt modelId="{57A48383-0085-49A1-BF69-2AB9D1FDC535}" type="parTrans" cxnId="{790AD71C-F2AC-4731-AA8C-94BB1E7AF473}">
      <dgm:prSet/>
      <dgm:spPr/>
      <dgm:t>
        <a:bodyPr/>
        <a:lstStyle/>
        <a:p>
          <a:endParaRPr lang="en-IN"/>
        </a:p>
      </dgm:t>
    </dgm:pt>
    <dgm:pt modelId="{B56824E3-CE6B-4637-9FBB-34DD24501F0A}" type="sibTrans" cxnId="{790AD71C-F2AC-4731-AA8C-94BB1E7AF473}">
      <dgm:prSet/>
      <dgm:spPr/>
      <dgm:t>
        <a:bodyPr/>
        <a:lstStyle/>
        <a:p>
          <a:endParaRPr lang="en-IN"/>
        </a:p>
      </dgm:t>
    </dgm:pt>
    <dgm:pt modelId="{FA2A9647-8C91-4D41-AB71-70FE7B49EC20}">
      <dgm:prSet custT="1"/>
      <dgm:spPr/>
      <dgm:t>
        <a:bodyPr/>
        <a:lstStyle/>
        <a:p>
          <a:r>
            <a:rPr lang="en-US" sz="1300" b="0" i="0" baseline="0" dirty="0"/>
            <a:t>Useful for preprocessing steps like TF-IDF, encoding, or local evaluation before or after using </a:t>
          </a:r>
          <a:r>
            <a:rPr lang="en-US" sz="1300" b="0" i="0" baseline="0" dirty="0" err="1"/>
            <a:t>AutoAI</a:t>
          </a:r>
          <a:r>
            <a:rPr lang="en-US" sz="1300" b="0" i="0" baseline="0" dirty="0"/>
            <a:t>.</a:t>
          </a:r>
          <a:endParaRPr lang="en-IN" sz="1300" dirty="0"/>
        </a:p>
      </dgm:t>
    </dgm:pt>
    <dgm:pt modelId="{915346BB-8845-4514-899C-8325EBBF8DC1}" type="parTrans" cxnId="{FA3124DC-6A4C-412D-931F-15E0A50B2A5C}">
      <dgm:prSet/>
      <dgm:spPr/>
      <dgm:t>
        <a:bodyPr/>
        <a:lstStyle/>
        <a:p>
          <a:endParaRPr lang="en-IN"/>
        </a:p>
      </dgm:t>
    </dgm:pt>
    <dgm:pt modelId="{7A718756-554C-41CA-BF5F-9503B63BD0B1}" type="sibTrans" cxnId="{FA3124DC-6A4C-412D-931F-15E0A50B2A5C}">
      <dgm:prSet/>
      <dgm:spPr/>
      <dgm:t>
        <a:bodyPr/>
        <a:lstStyle/>
        <a:p>
          <a:endParaRPr lang="en-IN"/>
        </a:p>
      </dgm:t>
    </dgm:pt>
    <dgm:pt modelId="{CD41EDD0-2952-4FD3-8B2C-C679A820FF0C}" type="pres">
      <dgm:prSet presAssocID="{766A6087-8F36-47C1-93A6-64C638D3C2A8}" presName="mainComposite" presStyleCnt="0">
        <dgm:presLayoutVars>
          <dgm:chPref val="1"/>
          <dgm:dir/>
          <dgm:animOne val="branch"/>
          <dgm:animLvl val="lvl"/>
          <dgm:resizeHandles val="exact"/>
        </dgm:presLayoutVars>
      </dgm:prSet>
      <dgm:spPr/>
    </dgm:pt>
    <dgm:pt modelId="{CB5B6EC6-0811-4F4E-BBB6-41279C83DF45}" type="pres">
      <dgm:prSet presAssocID="{766A6087-8F36-47C1-93A6-64C638D3C2A8}" presName="hierFlow" presStyleCnt="0"/>
      <dgm:spPr/>
    </dgm:pt>
    <dgm:pt modelId="{725F3C61-675F-4A78-AFF8-10BC414DE4EF}" type="pres">
      <dgm:prSet presAssocID="{766A6087-8F36-47C1-93A6-64C638D3C2A8}" presName="firstBuf" presStyleCnt="0"/>
      <dgm:spPr/>
    </dgm:pt>
    <dgm:pt modelId="{AB0CB3FA-DE5F-419E-A94F-51B0BEA9DA88}" type="pres">
      <dgm:prSet presAssocID="{766A6087-8F36-47C1-93A6-64C638D3C2A8}" presName="hierChild1" presStyleCnt="0">
        <dgm:presLayoutVars>
          <dgm:chPref val="1"/>
          <dgm:animOne val="branch"/>
          <dgm:animLvl val="lvl"/>
        </dgm:presLayoutVars>
      </dgm:prSet>
      <dgm:spPr/>
    </dgm:pt>
    <dgm:pt modelId="{22F36540-F9A8-4C30-B204-310A06D0D0E4}" type="pres">
      <dgm:prSet presAssocID="{2E869BDC-EC71-4550-A5B2-CFE1664D9253}" presName="Name14" presStyleCnt="0"/>
      <dgm:spPr/>
    </dgm:pt>
    <dgm:pt modelId="{24FE5BAB-C1DE-4AAA-B9E6-4BBC94D71A4C}" type="pres">
      <dgm:prSet presAssocID="{2E869BDC-EC71-4550-A5B2-CFE1664D9253}" presName="level1Shape" presStyleLbl="node0" presStyleIdx="0" presStyleCnt="1">
        <dgm:presLayoutVars>
          <dgm:chPref val="3"/>
        </dgm:presLayoutVars>
      </dgm:prSet>
      <dgm:spPr/>
    </dgm:pt>
    <dgm:pt modelId="{E9FC0628-617A-40C3-B1E8-9E89F9FC31A6}" type="pres">
      <dgm:prSet presAssocID="{2E869BDC-EC71-4550-A5B2-CFE1664D9253}" presName="hierChild2" presStyleCnt="0"/>
      <dgm:spPr/>
    </dgm:pt>
    <dgm:pt modelId="{9C677866-EBE5-4C71-8241-AB80D4658D5B}" type="pres">
      <dgm:prSet presAssocID="{766A6087-8F36-47C1-93A6-64C638D3C2A8}" presName="bgShapesFlow" presStyleCnt="0"/>
      <dgm:spPr/>
    </dgm:pt>
    <dgm:pt modelId="{6B7F1AA9-63A0-490D-9E2E-EFF91D3817A4}" type="pres">
      <dgm:prSet presAssocID="{13220F93-0819-471C-ADED-BDC3EDCA2EFC}" presName="rectComp" presStyleCnt="0"/>
      <dgm:spPr/>
    </dgm:pt>
    <dgm:pt modelId="{A9AC8A4D-2C15-4A7A-BF31-610ECF16EAD9}" type="pres">
      <dgm:prSet presAssocID="{13220F93-0819-471C-ADED-BDC3EDCA2EFC}" presName="bgRect" presStyleLbl="bgShp" presStyleIdx="0" presStyleCnt="3"/>
      <dgm:spPr/>
    </dgm:pt>
    <dgm:pt modelId="{281CF225-1B9B-4E65-9987-75BAE8D42595}" type="pres">
      <dgm:prSet presAssocID="{13220F93-0819-471C-ADED-BDC3EDCA2EFC}" presName="bgRectTx" presStyleLbl="bgShp" presStyleIdx="0" presStyleCnt="3">
        <dgm:presLayoutVars>
          <dgm:bulletEnabled val="1"/>
        </dgm:presLayoutVars>
      </dgm:prSet>
      <dgm:spPr/>
    </dgm:pt>
    <dgm:pt modelId="{439C4EB3-F20B-4CE4-A11B-49C14ACC953C}" type="pres">
      <dgm:prSet presAssocID="{13220F93-0819-471C-ADED-BDC3EDCA2EFC}" presName="spComp" presStyleCnt="0"/>
      <dgm:spPr/>
    </dgm:pt>
    <dgm:pt modelId="{8DB00056-A9E4-4A9C-9AB9-A09D354788B6}" type="pres">
      <dgm:prSet presAssocID="{13220F93-0819-471C-ADED-BDC3EDCA2EFC}" presName="vSp" presStyleCnt="0"/>
      <dgm:spPr/>
    </dgm:pt>
    <dgm:pt modelId="{EA5D36CF-D548-4DF7-83A0-DBB43734EE1E}" type="pres">
      <dgm:prSet presAssocID="{1A575FF6-C22D-4386-B02A-6917C03D8DFC}" presName="rectComp" presStyleCnt="0"/>
      <dgm:spPr/>
    </dgm:pt>
    <dgm:pt modelId="{D70FDFF6-9986-43A0-82CC-5F6E8A50EF5F}" type="pres">
      <dgm:prSet presAssocID="{1A575FF6-C22D-4386-B02A-6917C03D8DFC}" presName="bgRect" presStyleLbl="bgShp" presStyleIdx="1" presStyleCnt="3"/>
      <dgm:spPr/>
    </dgm:pt>
    <dgm:pt modelId="{650E9F68-F0EA-4D0F-ADB0-C118D720C87F}" type="pres">
      <dgm:prSet presAssocID="{1A575FF6-C22D-4386-B02A-6917C03D8DFC}" presName="bgRectTx" presStyleLbl="bgShp" presStyleIdx="1" presStyleCnt="3">
        <dgm:presLayoutVars>
          <dgm:bulletEnabled val="1"/>
        </dgm:presLayoutVars>
      </dgm:prSet>
      <dgm:spPr/>
    </dgm:pt>
    <dgm:pt modelId="{F8453C06-3721-48F2-9977-0EF5DABCD396}" type="pres">
      <dgm:prSet presAssocID="{1A575FF6-C22D-4386-B02A-6917C03D8DFC}" presName="spComp" presStyleCnt="0"/>
      <dgm:spPr/>
    </dgm:pt>
    <dgm:pt modelId="{18BC1C72-575A-4CBC-A2F4-942462319E77}" type="pres">
      <dgm:prSet presAssocID="{1A575FF6-C22D-4386-B02A-6917C03D8DFC}" presName="vSp" presStyleCnt="0"/>
      <dgm:spPr/>
    </dgm:pt>
    <dgm:pt modelId="{38FFCF4C-62AC-4D66-B802-071AC5D0531A}" type="pres">
      <dgm:prSet presAssocID="{D3392ACA-9306-4C0E-A5D1-99664CF62DE1}" presName="rectComp" presStyleCnt="0"/>
      <dgm:spPr/>
    </dgm:pt>
    <dgm:pt modelId="{EB4F63B2-0C75-49AE-A899-3942A45EE4DC}" type="pres">
      <dgm:prSet presAssocID="{D3392ACA-9306-4C0E-A5D1-99664CF62DE1}" presName="bgRect" presStyleLbl="bgShp" presStyleIdx="2" presStyleCnt="3"/>
      <dgm:spPr/>
    </dgm:pt>
    <dgm:pt modelId="{2FB00AC5-CA6D-4CA4-9AC6-AB44BDD64237}" type="pres">
      <dgm:prSet presAssocID="{D3392ACA-9306-4C0E-A5D1-99664CF62DE1}" presName="bgRectTx" presStyleLbl="bgShp" presStyleIdx="2" presStyleCnt="3">
        <dgm:presLayoutVars>
          <dgm:bulletEnabled val="1"/>
        </dgm:presLayoutVars>
      </dgm:prSet>
      <dgm:spPr/>
    </dgm:pt>
  </dgm:ptLst>
  <dgm:cxnLst>
    <dgm:cxn modelId="{5173DD04-1F98-44C2-9731-EB9728DE4B17}" srcId="{13220F93-0819-471C-ADED-BDC3EDCA2EFC}" destId="{2FCC5723-5A33-4099-8724-F05435D231BE}" srcOrd="0" destOrd="0" parTransId="{5DCF6EE8-DF44-4D3A-A031-403D5117C284}" sibTransId="{5F1173C4-FA66-4951-9F78-99B89ACA98F2}"/>
    <dgm:cxn modelId="{69ECDE09-611A-499A-A876-57D7C8AACA6E}" type="presOf" srcId="{D3392ACA-9306-4C0E-A5D1-99664CF62DE1}" destId="{EB4F63B2-0C75-49AE-A899-3942A45EE4DC}" srcOrd="0" destOrd="0" presId="urn:microsoft.com/office/officeart/2005/8/layout/hierarchy6"/>
    <dgm:cxn modelId="{5E76B810-496A-4B92-B8A8-8318D87C4439}" srcId="{1A575FF6-C22D-4386-B02A-6917C03D8DFC}" destId="{E7902E9F-74DD-49A2-B1DB-947A6495FF69}" srcOrd="0" destOrd="0" parTransId="{B5E51928-EDF1-4A71-BF41-F1709933006C}" sibTransId="{2D420A8F-7605-4AC7-A1EB-AE754C975BFF}"/>
    <dgm:cxn modelId="{8A043317-EF58-4CBD-B4F8-0B0186D3E868}" type="presOf" srcId="{D3392ACA-9306-4C0E-A5D1-99664CF62DE1}" destId="{2FB00AC5-CA6D-4CA4-9AC6-AB44BDD64237}" srcOrd="1" destOrd="0" presId="urn:microsoft.com/office/officeart/2005/8/layout/hierarchy6"/>
    <dgm:cxn modelId="{790AD71C-F2AC-4731-AA8C-94BB1E7AF473}" srcId="{766A6087-8F36-47C1-93A6-64C638D3C2A8}" destId="{D3392ACA-9306-4C0E-A5D1-99664CF62DE1}" srcOrd="3" destOrd="0" parTransId="{57A48383-0085-49A1-BF69-2AB9D1FDC535}" sibTransId="{B56824E3-CE6B-4637-9FBB-34DD24501F0A}"/>
    <dgm:cxn modelId="{25BA6E22-FF8E-4964-A3B7-450C843296C9}" type="presOf" srcId="{E7902E9F-74DD-49A2-B1DB-947A6495FF69}" destId="{D70FDFF6-9986-43A0-82CC-5F6E8A50EF5F}" srcOrd="0" destOrd="1" presId="urn:microsoft.com/office/officeart/2005/8/layout/hierarchy6"/>
    <dgm:cxn modelId="{31169837-A058-41F0-AA35-9630178721E1}" type="presOf" srcId="{2FCC5723-5A33-4099-8724-F05435D231BE}" destId="{281CF225-1B9B-4E65-9987-75BAE8D42595}" srcOrd="1" destOrd="1" presId="urn:microsoft.com/office/officeart/2005/8/layout/hierarchy6"/>
    <dgm:cxn modelId="{8ECCCC3C-D172-475C-9886-ACCDBD104612}" type="presOf" srcId="{FA2A9647-8C91-4D41-AB71-70FE7B49EC20}" destId="{EB4F63B2-0C75-49AE-A899-3942A45EE4DC}" srcOrd="0" destOrd="1" presId="urn:microsoft.com/office/officeart/2005/8/layout/hierarchy6"/>
    <dgm:cxn modelId="{65854E69-20B7-4E2F-BF63-6E1B7D601F64}" type="presOf" srcId="{2FCC5723-5A33-4099-8724-F05435D231BE}" destId="{A9AC8A4D-2C15-4A7A-BF31-610ECF16EAD9}" srcOrd="0" destOrd="1" presId="urn:microsoft.com/office/officeart/2005/8/layout/hierarchy6"/>
    <dgm:cxn modelId="{E9ACDA6C-A791-4996-95E2-4781CD8E4AFC}" type="presOf" srcId="{13220F93-0819-471C-ADED-BDC3EDCA2EFC}" destId="{281CF225-1B9B-4E65-9987-75BAE8D42595}" srcOrd="1" destOrd="0" presId="urn:microsoft.com/office/officeart/2005/8/layout/hierarchy6"/>
    <dgm:cxn modelId="{5E084655-CE82-4F9A-8F8E-8B32C268D008}" srcId="{766A6087-8F36-47C1-93A6-64C638D3C2A8}" destId="{2E869BDC-EC71-4550-A5B2-CFE1664D9253}" srcOrd="0" destOrd="0" parTransId="{8B9BAFD0-5CCF-477B-8D35-15BA60B01D44}" sibTransId="{37DD314E-37A6-446B-A800-AEDBF46B4B51}"/>
    <dgm:cxn modelId="{18376F56-8A04-44DE-A718-9978F5327C72}" srcId="{766A6087-8F36-47C1-93A6-64C638D3C2A8}" destId="{1A575FF6-C22D-4386-B02A-6917C03D8DFC}" srcOrd="2" destOrd="0" parTransId="{4CCD8074-8612-42C5-8B5F-8B0FF4318FC5}" sibTransId="{9D76B4CD-DDD7-4178-B4BB-7B319643F35D}"/>
    <dgm:cxn modelId="{DB62D993-0E9F-4B5F-9623-5E6F6CA5BA2F}" type="presOf" srcId="{E7902E9F-74DD-49A2-B1DB-947A6495FF69}" destId="{650E9F68-F0EA-4D0F-ADB0-C118D720C87F}" srcOrd="1" destOrd="1" presId="urn:microsoft.com/office/officeart/2005/8/layout/hierarchy6"/>
    <dgm:cxn modelId="{4DB57798-CDEF-4B7B-AEB1-1A457F281C87}" type="presOf" srcId="{FA2A9647-8C91-4D41-AB71-70FE7B49EC20}" destId="{2FB00AC5-CA6D-4CA4-9AC6-AB44BDD64237}" srcOrd="1" destOrd="1" presId="urn:microsoft.com/office/officeart/2005/8/layout/hierarchy6"/>
    <dgm:cxn modelId="{00E1449E-CE33-42BC-A284-F663CD0B1967}" type="presOf" srcId="{766A6087-8F36-47C1-93A6-64C638D3C2A8}" destId="{CD41EDD0-2952-4FD3-8B2C-C679A820FF0C}" srcOrd="0" destOrd="0" presId="urn:microsoft.com/office/officeart/2005/8/layout/hierarchy6"/>
    <dgm:cxn modelId="{A52FE9A4-93BB-41D5-9A99-9614A77D47F1}" type="presOf" srcId="{13220F93-0819-471C-ADED-BDC3EDCA2EFC}" destId="{A9AC8A4D-2C15-4A7A-BF31-610ECF16EAD9}" srcOrd="0" destOrd="0" presId="urn:microsoft.com/office/officeart/2005/8/layout/hierarchy6"/>
    <dgm:cxn modelId="{418751AE-3409-49FF-8DB0-BCED30D17433}" type="presOf" srcId="{1A575FF6-C22D-4386-B02A-6917C03D8DFC}" destId="{D70FDFF6-9986-43A0-82CC-5F6E8A50EF5F}" srcOrd="0" destOrd="0" presId="urn:microsoft.com/office/officeart/2005/8/layout/hierarchy6"/>
    <dgm:cxn modelId="{F6FDD3AE-3C05-4ACA-AAEE-C5CD104C1632}" type="presOf" srcId="{1A575FF6-C22D-4386-B02A-6917C03D8DFC}" destId="{650E9F68-F0EA-4D0F-ADB0-C118D720C87F}" srcOrd="1" destOrd="0" presId="urn:microsoft.com/office/officeart/2005/8/layout/hierarchy6"/>
    <dgm:cxn modelId="{2713E1D5-A443-4B30-BBF1-D2A6214A3B81}" type="presOf" srcId="{2E869BDC-EC71-4550-A5B2-CFE1664D9253}" destId="{24FE5BAB-C1DE-4AAA-B9E6-4BBC94D71A4C}" srcOrd="0" destOrd="0" presId="urn:microsoft.com/office/officeart/2005/8/layout/hierarchy6"/>
    <dgm:cxn modelId="{FA3124DC-6A4C-412D-931F-15E0A50B2A5C}" srcId="{D3392ACA-9306-4C0E-A5D1-99664CF62DE1}" destId="{FA2A9647-8C91-4D41-AB71-70FE7B49EC20}" srcOrd="0" destOrd="0" parTransId="{915346BB-8845-4514-899C-8325EBBF8DC1}" sibTransId="{7A718756-554C-41CA-BF5F-9503B63BD0B1}"/>
    <dgm:cxn modelId="{DFBA05EA-B36C-4A71-B79C-569A5E68C28C}" srcId="{766A6087-8F36-47C1-93A6-64C638D3C2A8}" destId="{13220F93-0819-471C-ADED-BDC3EDCA2EFC}" srcOrd="1" destOrd="0" parTransId="{1F5B77DC-157B-43D9-AAE9-3CBF2DAA6B9A}" sibTransId="{53D30D65-F540-493B-8AA1-827DDF4D82E0}"/>
    <dgm:cxn modelId="{A587729A-FED8-4BE9-805A-29FDF68350C4}" type="presParOf" srcId="{CD41EDD0-2952-4FD3-8B2C-C679A820FF0C}" destId="{CB5B6EC6-0811-4F4E-BBB6-41279C83DF45}" srcOrd="0" destOrd="0" presId="urn:microsoft.com/office/officeart/2005/8/layout/hierarchy6"/>
    <dgm:cxn modelId="{229D3640-BF65-4F16-AEB5-B43A8A19E2AD}" type="presParOf" srcId="{CB5B6EC6-0811-4F4E-BBB6-41279C83DF45}" destId="{725F3C61-675F-4A78-AFF8-10BC414DE4EF}" srcOrd="0" destOrd="0" presId="urn:microsoft.com/office/officeart/2005/8/layout/hierarchy6"/>
    <dgm:cxn modelId="{F452B54D-DCDE-4D52-B1B3-6B6B717C8DBB}" type="presParOf" srcId="{CB5B6EC6-0811-4F4E-BBB6-41279C83DF45}" destId="{AB0CB3FA-DE5F-419E-A94F-51B0BEA9DA88}" srcOrd="1" destOrd="0" presId="urn:microsoft.com/office/officeart/2005/8/layout/hierarchy6"/>
    <dgm:cxn modelId="{875C800F-E689-45DD-B091-4B399CC8A94B}" type="presParOf" srcId="{AB0CB3FA-DE5F-419E-A94F-51B0BEA9DA88}" destId="{22F36540-F9A8-4C30-B204-310A06D0D0E4}" srcOrd="0" destOrd="0" presId="urn:microsoft.com/office/officeart/2005/8/layout/hierarchy6"/>
    <dgm:cxn modelId="{619DB382-571F-4137-B289-DACE9F936F91}" type="presParOf" srcId="{22F36540-F9A8-4C30-B204-310A06D0D0E4}" destId="{24FE5BAB-C1DE-4AAA-B9E6-4BBC94D71A4C}" srcOrd="0" destOrd="0" presId="urn:microsoft.com/office/officeart/2005/8/layout/hierarchy6"/>
    <dgm:cxn modelId="{9C9C820D-B21A-4D46-9ED6-246A575DBD44}" type="presParOf" srcId="{22F36540-F9A8-4C30-B204-310A06D0D0E4}" destId="{E9FC0628-617A-40C3-B1E8-9E89F9FC31A6}" srcOrd="1" destOrd="0" presId="urn:microsoft.com/office/officeart/2005/8/layout/hierarchy6"/>
    <dgm:cxn modelId="{4D985648-310B-4E08-9B0D-DD5B5338ADBE}" type="presParOf" srcId="{CD41EDD0-2952-4FD3-8B2C-C679A820FF0C}" destId="{9C677866-EBE5-4C71-8241-AB80D4658D5B}" srcOrd="1" destOrd="0" presId="urn:microsoft.com/office/officeart/2005/8/layout/hierarchy6"/>
    <dgm:cxn modelId="{6CE8C2CE-C594-454B-83A7-2E19D582354F}" type="presParOf" srcId="{9C677866-EBE5-4C71-8241-AB80D4658D5B}" destId="{6B7F1AA9-63A0-490D-9E2E-EFF91D3817A4}" srcOrd="0" destOrd="0" presId="urn:microsoft.com/office/officeart/2005/8/layout/hierarchy6"/>
    <dgm:cxn modelId="{3EF6341F-5B5C-4B9E-A3BF-15205C8368EC}" type="presParOf" srcId="{6B7F1AA9-63A0-490D-9E2E-EFF91D3817A4}" destId="{A9AC8A4D-2C15-4A7A-BF31-610ECF16EAD9}" srcOrd="0" destOrd="0" presId="urn:microsoft.com/office/officeart/2005/8/layout/hierarchy6"/>
    <dgm:cxn modelId="{FB21D3B3-AF26-4EA4-B02F-C6A1EE8EBA35}" type="presParOf" srcId="{6B7F1AA9-63A0-490D-9E2E-EFF91D3817A4}" destId="{281CF225-1B9B-4E65-9987-75BAE8D42595}" srcOrd="1" destOrd="0" presId="urn:microsoft.com/office/officeart/2005/8/layout/hierarchy6"/>
    <dgm:cxn modelId="{A5AB3E83-8644-4F6C-89CC-3524E2B91D57}" type="presParOf" srcId="{9C677866-EBE5-4C71-8241-AB80D4658D5B}" destId="{439C4EB3-F20B-4CE4-A11B-49C14ACC953C}" srcOrd="1" destOrd="0" presId="urn:microsoft.com/office/officeart/2005/8/layout/hierarchy6"/>
    <dgm:cxn modelId="{38FF5E14-EBDD-497F-AD11-4C6A764231F3}" type="presParOf" srcId="{439C4EB3-F20B-4CE4-A11B-49C14ACC953C}" destId="{8DB00056-A9E4-4A9C-9AB9-A09D354788B6}" srcOrd="0" destOrd="0" presId="urn:microsoft.com/office/officeart/2005/8/layout/hierarchy6"/>
    <dgm:cxn modelId="{DD30CD88-7C2E-4546-BF7F-7CFA4EB6A824}" type="presParOf" srcId="{9C677866-EBE5-4C71-8241-AB80D4658D5B}" destId="{EA5D36CF-D548-4DF7-83A0-DBB43734EE1E}" srcOrd="2" destOrd="0" presId="urn:microsoft.com/office/officeart/2005/8/layout/hierarchy6"/>
    <dgm:cxn modelId="{DF57DA8C-209E-4678-A916-D41FAA2B72AE}" type="presParOf" srcId="{EA5D36CF-D548-4DF7-83A0-DBB43734EE1E}" destId="{D70FDFF6-9986-43A0-82CC-5F6E8A50EF5F}" srcOrd="0" destOrd="0" presId="urn:microsoft.com/office/officeart/2005/8/layout/hierarchy6"/>
    <dgm:cxn modelId="{532FF358-D8A3-4771-8817-0C044EC386E3}" type="presParOf" srcId="{EA5D36CF-D548-4DF7-83A0-DBB43734EE1E}" destId="{650E9F68-F0EA-4D0F-ADB0-C118D720C87F}" srcOrd="1" destOrd="0" presId="urn:microsoft.com/office/officeart/2005/8/layout/hierarchy6"/>
    <dgm:cxn modelId="{8F044626-1AE6-4464-9196-1B18A225CFC7}" type="presParOf" srcId="{9C677866-EBE5-4C71-8241-AB80D4658D5B}" destId="{F8453C06-3721-48F2-9977-0EF5DABCD396}" srcOrd="3" destOrd="0" presId="urn:microsoft.com/office/officeart/2005/8/layout/hierarchy6"/>
    <dgm:cxn modelId="{0F36259C-9CF4-44CB-B07E-7940279B73E3}" type="presParOf" srcId="{F8453C06-3721-48F2-9977-0EF5DABCD396}" destId="{18BC1C72-575A-4CBC-A2F4-942462319E77}" srcOrd="0" destOrd="0" presId="urn:microsoft.com/office/officeart/2005/8/layout/hierarchy6"/>
    <dgm:cxn modelId="{CB8127CF-0452-4154-A819-FA62F41F82DA}" type="presParOf" srcId="{9C677866-EBE5-4C71-8241-AB80D4658D5B}" destId="{38FFCF4C-62AC-4D66-B802-071AC5D0531A}" srcOrd="4" destOrd="0" presId="urn:microsoft.com/office/officeart/2005/8/layout/hierarchy6"/>
    <dgm:cxn modelId="{C9E7BA10-C7C8-4D59-A1D9-3456481D762B}" type="presParOf" srcId="{38FFCF4C-62AC-4D66-B802-071AC5D0531A}" destId="{EB4F63B2-0C75-49AE-A899-3942A45EE4DC}" srcOrd="0" destOrd="0" presId="urn:microsoft.com/office/officeart/2005/8/layout/hierarchy6"/>
    <dgm:cxn modelId="{6926CD09-9B6A-41D2-90BF-5F46C6073F9B}" type="presParOf" srcId="{38FFCF4C-62AC-4D66-B802-071AC5D0531A}" destId="{2FB00AC5-CA6D-4CA4-9AC6-AB44BDD6423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0FF81-588C-4E09-A3B0-0317AD7BAF59}">
      <dsp:nvSpPr>
        <dsp:cNvPr id="0" name=""/>
        <dsp:cNvSpPr/>
      </dsp:nvSpPr>
      <dsp:spPr>
        <a:xfrm>
          <a:off x="-268365" y="0"/>
          <a:ext cx="4093428" cy="4093428"/>
        </a:xfrm>
        <a:prstGeom prst="pie">
          <a:avLst>
            <a:gd name="adj1" fmla="val 54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26B92C-65BD-4A2D-9F6F-F2318B054CDF}">
      <dsp:nvSpPr>
        <dsp:cNvPr id="0" name=""/>
        <dsp:cNvSpPr/>
      </dsp:nvSpPr>
      <dsp:spPr>
        <a:xfrm>
          <a:off x="1704863" y="0"/>
          <a:ext cx="9312203" cy="4093428"/>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baseline="0" dirty="0"/>
            <a:t>In today's digital landscape, the widespread accessibility of information and generative AI tools has made it increasingly challenging to ensure the originality of academic and professional content. Traditional plagiarism detection systems often fall short when it comes to identifying intelligently paraphrased or AI-generated submissions that closely mimic authentic work. This project proposes the development of a machine learning-based content verification system capable of classifying submitted texts into categories such as Original, Human-Paraphrased, AI-Generated, and Verbatim Plagiarism. By analyzing both the structure and semantic similarity between the original and submitted content, the system will be able to detect subtle signs of AI involvement or sophisticated content manipulation. Furthermore, beyond academic applications, the system aims to address the growing concern of fake or AI-generated legal documents by flagging contracts, affidavits, and other critical texts that may not originate from qualified professionals. This solution not only supports educators in upholding academic integrity but also assists legal professionals in maintaining the authenticity and reliability of formal documentation.</a:t>
          </a:r>
          <a:endParaRPr lang="en-IN" sz="2000" kern="1200" dirty="0"/>
        </a:p>
      </dsp:txBody>
      <dsp:txXfrm>
        <a:off x="1704863" y="0"/>
        <a:ext cx="9312203" cy="4093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8405-D10E-430D-9B4A-AC5B601C36C4}">
      <dsp:nvSpPr>
        <dsp:cNvPr id="0" name=""/>
        <dsp:cNvSpPr/>
      </dsp:nvSpPr>
      <dsp:spPr>
        <a:xfrm>
          <a:off x="3491" y="580265"/>
          <a:ext cx="3404346" cy="1361738"/>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1 . </a:t>
          </a:r>
          <a:r>
            <a:rPr lang="en-US" sz="1900" b="1" kern="1200" dirty="0"/>
            <a:t>Data Collection</a:t>
          </a:r>
          <a:endParaRPr lang="en-IN" sz="1900" kern="1200" dirty="0"/>
        </a:p>
      </dsp:txBody>
      <dsp:txXfrm>
        <a:off x="3491" y="580265"/>
        <a:ext cx="3404346" cy="1361738"/>
      </dsp:txXfrm>
    </dsp:sp>
    <dsp:sp modelId="{77F489F1-5322-4CE0-A649-52552E923AD1}">
      <dsp:nvSpPr>
        <dsp:cNvPr id="0" name=""/>
        <dsp:cNvSpPr/>
      </dsp:nvSpPr>
      <dsp:spPr>
        <a:xfrm>
          <a:off x="3491" y="1942004"/>
          <a:ext cx="3404346" cy="285480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Use the </a:t>
          </a:r>
          <a:r>
            <a:rPr lang="en-US" sz="1900" b="1" kern="1200" dirty="0"/>
            <a:t>PAN Corpus</a:t>
          </a:r>
          <a:r>
            <a:rPr lang="en-US" sz="1900" kern="1200" dirty="0"/>
            <a:t> for structured plagiarism examples.</a:t>
          </a:r>
          <a:endParaRPr lang="en-IN" sz="1900" kern="1200" dirty="0"/>
        </a:p>
        <a:p>
          <a:pPr marL="171450" lvl="1" indent="-171450" algn="l" defTabSz="844550">
            <a:lnSpc>
              <a:spcPct val="90000"/>
            </a:lnSpc>
            <a:spcBef>
              <a:spcPct val="0"/>
            </a:spcBef>
            <a:spcAft>
              <a:spcPct val="15000"/>
            </a:spcAft>
            <a:buChar char="•"/>
          </a:pPr>
          <a:r>
            <a:rPr lang="en-US" sz="1900" kern="1200" dirty="0"/>
            <a:t>Generate </a:t>
          </a:r>
          <a:r>
            <a:rPr lang="en-US" sz="1900" b="1" kern="1200" dirty="0"/>
            <a:t>AI-written content</a:t>
          </a:r>
          <a:r>
            <a:rPr lang="en-US" sz="1900" kern="1200" dirty="0"/>
            <a:t> using tools like </a:t>
          </a:r>
          <a:r>
            <a:rPr lang="en-US" sz="1900" kern="1200" dirty="0" err="1"/>
            <a:t>ChatGPT</a:t>
          </a:r>
          <a:r>
            <a:rPr lang="en-US" sz="1900" kern="1200" dirty="0"/>
            <a:t>.</a:t>
          </a:r>
          <a:endParaRPr lang="en-IN" sz="1900" kern="1200" dirty="0"/>
        </a:p>
        <a:p>
          <a:pPr marL="171450" lvl="1" indent="-171450" algn="l" defTabSz="844550">
            <a:lnSpc>
              <a:spcPct val="90000"/>
            </a:lnSpc>
            <a:spcBef>
              <a:spcPct val="0"/>
            </a:spcBef>
            <a:spcAft>
              <a:spcPct val="15000"/>
            </a:spcAft>
            <a:buChar char="•"/>
          </a:pPr>
          <a:r>
            <a:rPr lang="en-US" sz="1900" kern="1200" dirty="0"/>
            <a:t>Include </a:t>
          </a:r>
          <a:r>
            <a:rPr lang="en-US" sz="1900" b="1" kern="1200" dirty="0"/>
            <a:t>human-labeled documents</a:t>
          </a:r>
          <a:r>
            <a:rPr lang="en-US" sz="1900" kern="1200" dirty="0"/>
            <a:t> (academic or legal) with clear classifications</a:t>
          </a:r>
          <a:endParaRPr lang="en-IN" sz="1900" kern="1200" dirty="0"/>
        </a:p>
      </dsp:txBody>
      <dsp:txXfrm>
        <a:off x="3491" y="1942004"/>
        <a:ext cx="3404346" cy="2854800"/>
      </dsp:txXfrm>
    </dsp:sp>
    <dsp:sp modelId="{DD9B41AD-F88A-4AC0-8B9A-F742DE88B099}">
      <dsp:nvSpPr>
        <dsp:cNvPr id="0" name=""/>
        <dsp:cNvSpPr/>
      </dsp:nvSpPr>
      <dsp:spPr>
        <a:xfrm>
          <a:off x="3884446" y="580265"/>
          <a:ext cx="3404346" cy="1361738"/>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1" kern="1200" dirty="0"/>
            <a:t>2. Data </a:t>
          </a:r>
          <a:r>
            <a:rPr lang="en-IN" sz="1900" b="1" kern="1200" dirty="0" err="1"/>
            <a:t>Preprocessing</a:t>
          </a:r>
          <a:endParaRPr lang="en-IN" sz="1900" kern="1200" dirty="0"/>
        </a:p>
      </dsp:txBody>
      <dsp:txXfrm>
        <a:off x="3884446" y="580265"/>
        <a:ext cx="3404346" cy="1361738"/>
      </dsp:txXfrm>
    </dsp:sp>
    <dsp:sp modelId="{72BC1049-361F-4829-8E70-75118747B584}">
      <dsp:nvSpPr>
        <dsp:cNvPr id="0" name=""/>
        <dsp:cNvSpPr/>
      </dsp:nvSpPr>
      <dsp:spPr>
        <a:xfrm>
          <a:off x="3884446" y="1942004"/>
          <a:ext cx="3404346" cy="285480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b="1" kern="1200" dirty="0"/>
            <a:t>Clean and normalize</a:t>
          </a:r>
          <a:r>
            <a:rPr lang="en-IN" sz="1900" kern="1200" dirty="0"/>
            <a:t> text (remove </a:t>
          </a:r>
          <a:r>
            <a:rPr lang="en-IN" sz="1900" kern="1200" dirty="0" err="1"/>
            <a:t>stopwords</a:t>
          </a:r>
          <a:r>
            <a:rPr lang="en-IN" sz="1900" kern="1200" dirty="0"/>
            <a:t>, punctuation).</a:t>
          </a:r>
        </a:p>
        <a:p>
          <a:pPr marL="171450" lvl="1" indent="-171450" algn="l" defTabSz="844550">
            <a:lnSpc>
              <a:spcPct val="90000"/>
            </a:lnSpc>
            <a:spcBef>
              <a:spcPct val="0"/>
            </a:spcBef>
            <a:spcAft>
              <a:spcPct val="15000"/>
            </a:spcAft>
            <a:buChar char="•"/>
          </a:pPr>
          <a:r>
            <a:rPr lang="en-IN" sz="1900" b="1" kern="1200" dirty="0"/>
            <a:t>Encode labels</a:t>
          </a:r>
          <a:r>
            <a:rPr lang="en-IN" sz="1900" kern="1200" dirty="0"/>
            <a:t> (Original, AI-Generated, etc.) for model training.</a:t>
          </a:r>
        </a:p>
        <a:p>
          <a:pPr marL="171450" lvl="1" indent="-171450" algn="l" defTabSz="844550">
            <a:lnSpc>
              <a:spcPct val="90000"/>
            </a:lnSpc>
            <a:spcBef>
              <a:spcPct val="0"/>
            </a:spcBef>
            <a:spcAft>
              <a:spcPct val="15000"/>
            </a:spcAft>
            <a:buChar char="•"/>
          </a:pPr>
          <a:r>
            <a:rPr lang="en-IN" sz="1900" b="1" kern="1200" dirty="0"/>
            <a:t>Extract features</a:t>
          </a:r>
          <a:r>
            <a:rPr lang="en-IN" sz="1900" kern="1200" dirty="0"/>
            <a:t> using TF-IDF or embeddings for meaningful input.</a:t>
          </a:r>
        </a:p>
      </dsp:txBody>
      <dsp:txXfrm>
        <a:off x="3884446" y="1942004"/>
        <a:ext cx="3404346" cy="2854800"/>
      </dsp:txXfrm>
    </dsp:sp>
    <dsp:sp modelId="{BE2E7568-35D0-4CD3-8074-B4D76344152C}">
      <dsp:nvSpPr>
        <dsp:cNvPr id="0" name=""/>
        <dsp:cNvSpPr/>
      </dsp:nvSpPr>
      <dsp:spPr>
        <a:xfrm>
          <a:off x="7765401" y="580265"/>
          <a:ext cx="3404346" cy="1361738"/>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1" kern="1200" dirty="0"/>
            <a:t>3. Machine Learning Algorithm (IBM Watsonx.ai </a:t>
          </a:r>
          <a:r>
            <a:rPr lang="en-IN" sz="1900" b="1" kern="1200" dirty="0" err="1"/>
            <a:t>AutoAI</a:t>
          </a:r>
          <a:r>
            <a:rPr lang="en-IN" sz="1900" b="1" kern="1200" dirty="0"/>
            <a:t>)</a:t>
          </a:r>
          <a:endParaRPr lang="en-IN" sz="1900" kern="1200" dirty="0"/>
        </a:p>
      </dsp:txBody>
      <dsp:txXfrm>
        <a:off x="7765401" y="580265"/>
        <a:ext cx="3404346" cy="1361738"/>
      </dsp:txXfrm>
    </dsp:sp>
    <dsp:sp modelId="{9BF98136-0EC1-4BCD-AC92-9560BB3C7007}">
      <dsp:nvSpPr>
        <dsp:cNvPr id="0" name=""/>
        <dsp:cNvSpPr/>
      </dsp:nvSpPr>
      <dsp:spPr>
        <a:xfrm>
          <a:off x="7765401" y="1942004"/>
          <a:ext cx="3404346" cy="285480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dirty="0"/>
            <a:t>Leverage </a:t>
          </a:r>
          <a:r>
            <a:rPr lang="en-IN" sz="1900" b="1" kern="1200" dirty="0" err="1"/>
            <a:t>AutoAI</a:t>
          </a:r>
          <a:r>
            <a:rPr lang="en-IN" sz="1900" kern="1200" dirty="0"/>
            <a:t> to auto-select and train the best models.</a:t>
          </a:r>
        </a:p>
        <a:p>
          <a:pPr marL="171450" lvl="1" indent="-171450" algn="l" defTabSz="844550">
            <a:lnSpc>
              <a:spcPct val="90000"/>
            </a:lnSpc>
            <a:spcBef>
              <a:spcPct val="0"/>
            </a:spcBef>
            <a:spcAft>
              <a:spcPct val="15000"/>
            </a:spcAft>
            <a:buChar char="•"/>
          </a:pPr>
          <a:r>
            <a:rPr lang="en-IN" sz="1900" kern="1200" dirty="0"/>
            <a:t>Perform </a:t>
          </a:r>
          <a:r>
            <a:rPr lang="en-IN" sz="1900" b="1" kern="1200" dirty="0"/>
            <a:t>feature engineering and hyperparameter tuning</a:t>
          </a:r>
          <a:r>
            <a:rPr lang="en-IN" sz="1900" kern="1200" dirty="0"/>
            <a:t> automatically.</a:t>
          </a:r>
        </a:p>
        <a:p>
          <a:pPr marL="171450" lvl="1" indent="-171450" algn="l" defTabSz="844550">
            <a:lnSpc>
              <a:spcPct val="90000"/>
            </a:lnSpc>
            <a:spcBef>
              <a:spcPct val="0"/>
            </a:spcBef>
            <a:spcAft>
              <a:spcPct val="15000"/>
            </a:spcAft>
            <a:buChar char="•"/>
          </a:pPr>
          <a:r>
            <a:rPr lang="en-IN" sz="1900" kern="1200" dirty="0"/>
            <a:t>Choose the optimal model based on </a:t>
          </a:r>
          <a:r>
            <a:rPr lang="en-IN" sz="1900" b="1" kern="1200" dirty="0"/>
            <a:t>F1-score and precision</a:t>
          </a:r>
          <a:r>
            <a:rPr lang="en-IN" sz="1900" kern="1200" dirty="0"/>
            <a:t>.</a:t>
          </a:r>
        </a:p>
      </dsp:txBody>
      <dsp:txXfrm>
        <a:off x="7765401" y="1942004"/>
        <a:ext cx="3404346"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83093-CBE7-4ABB-8D6D-AFB9AF2BF77C}">
      <dsp:nvSpPr>
        <dsp:cNvPr id="0" name=""/>
        <dsp:cNvSpPr/>
      </dsp:nvSpPr>
      <dsp:spPr>
        <a:xfrm>
          <a:off x="3446" y="147932"/>
          <a:ext cx="3360585" cy="134423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4. Deployment</a:t>
          </a:r>
          <a:endParaRPr lang="en-IN" sz="1900" kern="1200" dirty="0"/>
        </a:p>
      </dsp:txBody>
      <dsp:txXfrm>
        <a:off x="3446" y="147932"/>
        <a:ext cx="3360585" cy="1344234"/>
      </dsp:txXfrm>
    </dsp:sp>
    <dsp:sp modelId="{F0332A34-C769-4183-8802-E8B54F7A6BAE}">
      <dsp:nvSpPr>
        <dsp:cNvPr id="0" name=""/>
        <dsp:cNvSpPr/>
      </dsp:nvSpPr>
      <dsp:spPr>
        <a:xfrm>
          <a:off x="0" y="1516189"/>
          <a:ext cx="3360585" cy="303322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Deploy the model via </a:t>
          </a:r>
          <a:r>
            <a:rPr lang="en-US" sz="1900" b="1" kern="1200" dirty="0"/>
            <a:t>Watsonx.ai as an API endpoint</a:t>
          </a:r>
          <a:r>
            <a:rPr lang="en-US" sz="1900" kern="1200" dirty="0"/>
            <a:t>.</a:t>
          </a:r>
          <a:endParaRPr lang="en-IN" sz="1900" kern="1200" dirty="0"/>
        </a:p>
        <a:p>
          <a:pPr marL="171450" lvl="1" indent="-171450" algn="l" defTabSz="844550">
            <a:lnSpc>
              <a:spcPct val="90000"/>
            </a:lnSpc>
            <a:spcBef>
              <a:spcPct val="0"/>
            </a:spcBef>
            <a:spcAft>
              <a:spcPct val="15000"/>
            </a:spcAft>
            <a:buChar char="•"/>
          </a:pPr>
          <a:r>
            <a:rPr lang="en-US" sz="1900" kern="1200" dirty="0"/>
            <a:t>Integrate with a </a:t>
          </a:r>
          <a:r>
            <a:rPr lang="en-US" sz="1900" b="1" kern="1200" dirty="0"/>
            <a:t>simple UI</a:t>
          </a:r>
          <a:r>
            <a:rPr lang="en-US" sz="1900" kern="1200" dirty="0"/>
            <a:t> for users to upload and check documents.</a:t>
          </a:r>
          <a:endParaRPr lang="en-IN" sz="1900" kern="1200" dirty="0"/>
        </a:p>
        <a:p>
          <a:pPr marL="171450" lvl="1" indent="-171450" algn="l" defTabSz="844550">
            <a:lnSpc>
              <a:spcPct val="90000"/>
            </a:lnSpc>
            <a:spcBef>
              <a:spcPct val="0"/>
            </a:spcBef>
            <a:spcAft>
              <a:spcPct val="15000"/>
            </a:spcAft>
            <a:buChar char="•"/>
          </a:pPr>
          <a:r>
            <a:rPr lang="en-US" sz="1900" kern="1200" dirty="0"/>
            <a:t>Enable </a:t>
          </a:r>
          <a:r>
            <a:rPr lang="en-US" sz="1900" b="1" kern="1200" dirty="0"/>
            <a:t>real-time predictions</a:t>
          </a:r>
          <a:r>
            <a:rPr lang="en-US" sz="1900" kern="1200" dirty="0"/>
            <a:t> for academic or legal input detection</a:t>
          </a:r>
          <a:r>
            <a:rPr lang="en-US" sz="2100" kern="1200" dirty="0"/>
            <a:t>.</a:t>
          </a:r>
          <a:endParaRPr lang="en-IN" sz="2100" kern="1200" dirty="0"/>
        </a:p>
      </dsp:txBody>
      <dsp:txXfrm>
        <a:off x="0" y="1516189"/>
        <a:ext cx="3360585" cy="3033224"/>
      </dsp:txXfrm>
    </dsp:sp>
    <dsp:sp modelId="{7D4E7282-37A4-4258-A6FC-DA8E4DD58B73}">
      <dsp:nvSpPr>
        <dsp:cNvPr id="0" name=""/>
        <dsp:cNvSpPr/>
      </dsp:nvSpPr>
      <dsp:spPr>
        <a:xfrm>
          <a:off x="3834514" y="147932"/>
          <a:ext cx="3360585" cy="134423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5. Evaluation</a:t>
          </a:r>
          <a:endParaRPr lang="en-IN" sz="1900" kern="1200" dirty="0"/>
        </a:p>
      </dsp:txBody>
      <dsp:txXfrm>
        <a:off x="3834514" y="147932"/>
        <a:ext cx="3360585" cy="1344234"/>
      </dsp:txXfrm>
    </dsp:sp>
    <dsp:sp modelId="{1463FEA1-D643-41AC-95CF-BD42C49C33EB}">
      <dsp:nvSpPr>
        <dsp:cNvPr id="0" name=""/>
        <dsp:cNvSpPr/>
      </dsp:nvSpPr>
      <dsp:spPr>
        <a:xfrm>
          <a:off x="3834514" y="1492166"/>
          <a:ext cx="3360585" cy="303322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Use </a:t>
          </a:r>
          <a:r>
            <a:rPr lang="en-US" sz="1900" b="1" kern="1200" dirty="0"/>
            <a:t>accuracy, precision, recall, and F1-score</a:t>
          </a:r>
          <a:r>
            <a:rPr lang="en-US" sz="1900" kern="1200" dirty="0"/>
            <a:t> to assess performance.</a:t>
          </a:r>
          <a:endParaRPr lang="en-IN" sz="1900" kern="1200" dirty="0"/>
        </a:p>
        <a:p>
          <a:pPr marL="171450" lvl="1" indent="-171450" algn="l" defTabSz="844550">
            <a:lnSpc>
              <a:spcPct val="90000"/>
            </a:lnSpc>
            <a:spcBef>
              <a:spcPct val="0"/>
            </a:spcBef>
            <a:spcAft>
              <a:spcPct val="15000"/>
            </a:spcAft>
            <a:buChar char="•"/>
          </a:pPr>
          <a:r>
            <a:rPr lang="en-US" sz="1900" kern="1200" dirty="0"/>
            <a:t>Visualize results using a </a:t>
          </a:r>
          <a:r>
            <a:rPr lang="en-US" sz="1900" b="1" kern="1200" dirty="0"/>
            <a:t>confusion matrix</a:t>
          </a:r>
          <a:r>
            <a:rPr lang="en-US" sz="1900" kern="1200" dirty="0"/>
            <a:t> to spot misclassifications.</a:t>
          </a:r>
          <a:endParaRPr lang="en-IN" sz="1900" kern="1200" dirty="0"/>
        </a:p>
        <a:p>
          <a:pPr marL="171450" lvl="1" indent="-171450" algn="l" defTabSz="844550">
            <a:lnSpc>
              <a:spcPct val="90000"/>
            </a:lnSpc>
            <a:spcBef>
              <a:spcPct val="0"/>
            </a:spcBef>
            <a:spcAft>
              <a:spcPct val="15000"/>
            </a:spcAft>
            <a:buChar char="•"/>
          </a:pPr>
          <a:r>
            <a:rPr lang="en-US" sz="1900" kern="1200" dirty="0"/>
            <a:t>Ensure </a:t>
          </a:r>
          <a:r>
            <a:rPr lang="en-US" sz="1900" b="1" kern="1200" dirty="0"/>
            <a:t>transparency and fairness</a:t>
          </a:r>
          <a:r>
            <a:rPr lang="en-US" sz="1900" kern="1200" dirty="0"/>
            <a:t> using Watson </a:t>
          </a:r>
          <a:r>
            <a:rPr lang="en-US" sz="1900" kern="1200" dirty="0" err="1"/>
            <a:t>OpenScale</a:t>
          </a:r>
          <a:r>
            <a:rPr lang="en-US" sz="1900" kern="1200" dirty="0"/>
            <a:t>.</a:t>
          </a:r>
          <a:endParaRPr lang="en-IN" sz="1900" kern="1200" dirty="0"/>
        </a:p>
      </dsp:txBody>
      <dsp:txXfrm>
        <a:off x="3834514" y="1492166"/>
        <a:ext cx="3360585" cy="3033224"/>
      </dsp:txXfrm>
    </dsp:sp>
    <dsp:sp modelId="{9C25B5AF-EE82-4E77-98C7-6CAB059F09A5}">
      <dsp:nvSpPr>
        <dsp:cNvPr id="0" name=""/>
        <dsp:cNvSpPr/>
      </dsp:nvSpPr>
      <dsp:spPr>
        <a:xfrm>
          <a:off x="7665582" y="147932"/>
          <a:ext cx="3360585" cy="134423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1" kern="1200" dirty="0"/>
            <a:t>6.</a:t>
          </a:r>
          <a:r>
            <a:rPr lang="en-IN" sz="2100" b="1" kern="1200" dirty="0"/>
            <a:t> </a:t>
          </a:r>
          <a:r>
            <a:rPr lang="en-IN" sz="1900" b="1" kern="1200" dirty="0"/>
            <a:t>Results</a:t>
          </a:r>
          <a:r>
            <a:rPr lang="en-US" sz="1900" kern="1200" dirty="0"/>
            <a:t>.</a:t>
          </a:r>
          <a:endParaRPr lang="en-IN" sz="1900" b="1" kern="1200" dirty="0"/>
        </a:p>
      </dsp:txBody>
      <dsp:txXfrm>
        <a:off x="7665582" y="147932"/>
        <a:ext cx="3360585" cy="1344234"/>
      </dsp:txXfrm>
    </dsp:sp>
    <dsp:sp modelId="{E61FCAB7-9BB5-4E10-ACB8-47042FEC3034}">
      <dsp:nvSpPr>
        <dsp:cNvPr id="0" name=""/>
        <dsp:cNvSpPr/>
      </dsp:nvSpPr>
      <dsp:spPr>
        <a:xfrm>
          <a:off x="7665582" y="1492166"/>
          <a:ext cx="3360585" cy="303322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Achieved </a:t>
          </a:r>
          <a:r>
            <a:rPr lang="en-US" sz="1900" b="1" kern="1200" dirty="0"/>
            <a:t>high classification accuracy</a:t>
          </a:r>
          <a:r>
            <a:rPr lang="en-US" sz="1900" kern="1200" dirty="0"/>
            <a:t> (typically 90%+ using </a:t>
          </a:r>
          <a:r>
            <a:rPr lang="en-US" sz="1900" kern="1200" dirty="0" err="1"/>
            <a:t>AutoAI</a:t>
          </a:r>
          <a:r>
            <a:rPr lang="en-US" sz="1900" kern="1200" dirty="0"/>
            <a:t>) in distinguishing between original, AI-generated, and plagiarized content.</a:t>
          </a:r>
          <a:endParaRPr lang="en-IN" sz="1900" kern="1200" dirty="0"/>
        </a:p>
        <a:p>
          <a:pPr marL="171450" lvl="1" indent="-171450" algn="l" defTabSz="844550">
            <a:lnSpc>
              <a:spcPct val="90000"/>
            </a:lnSpc>
            <a:spcBef>
              <a:spcPct val="0"/>
            </a:spcBef>
            <a:spcAft>
              <a:spcPct val="15000"/>
            </a:spcAft>
            <a:buChar char="•"/>
          </a:pPr>
          <a:r>
            <a:rPr lang="en-US" sz="1900" kern="1200" dirty="0"/>
            <a:t>Successfully detected </a:t>
          </a:r>
          <a:r>
            <a:rPr lang="en-US" sz="1900" b="1" kern="1200" dirty="0"/>
            <a:t>AI-generated legal and academic documents</a:t>
          </a:r>
          <a:r>
            <a:rPr lang="en-US" sz="1900" kern="1200" dirty="0"/>
            <a:t> with strong precision, reducing the risk of fake submissions. </a:t>
          </a:r>
        </a:p>
      </dsp:txBody>
      <dsp:txXfrm>
        <a:off x="7665582" y="1492166"/>
        <a:ext cx="3360585" cy="3033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F63B2-0C75-49AE-A899-3942A45EE4DC}">
      <dsp:nvSpPr>
        <dsp:cNvPr id="0" name=""/>
        <dsp:cNvSpPr/>
      </dsp:nvSpPr>
      <dsp:spPr>
        <a:xfrm>
          <a:off x="0" y="3474903"/>
          <a:ext cx="11029615" cy="9447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622300">
            <a:lnSpc>
              <a:spcPct val="90000"/>
            </a:lnSpc>
            <a:spcBef>
              <a:spcPct val="0"/>
            </a:spcBef>
            <a:spcAft>
              <a:spcPct val="35000"/>
            </a:spcAft>
            <a:buNone/>
          </a:pPr>
          <a:r>
            <a:rPr lang="en-US" sz="1400" b="1" i="0" kern="1200" baseline="0"/>
            <a:t>scikit-learn</a:t>
          </a:r>
          <a:r>
            <a:rPr lang="en-US" sz="1400" b="0" i="0" kern="1200" baseline="0"/>
            <a:t> </a:t>
          </a:r>
          <a:r>
            <a:rPr lang="en-US" sz="1400" b="0" i="1" kern="1200" baseline="0"/>
            <a:t>(optional)</a:t>
          </a:r>
          <a:endParaRPr lang="en-IN" sz="1400" kern="1200"/>
        </a:p>
        <a:p>
          <a:pPr marL="114300" lvl="1" indent="-114300" algn="l" defTabSz="577850">
            <a:lnSpc>
              <a:spcPct val="90000"/>
            </a:lnSpc>
            <a:spcBef>
              <a:spcPct val="0"/>
            </a:spcBef>
            <a:spcAft>
              <a:spcPct val="15000"/>
            </a:spcAft>
            <a:buChar char="•"/>
          </a:pPr>
          <a:r>
            <a:rPr lang="en-US" sz="1300" b="0" i="0" kern="1200" baseline="0" dirty="0"/>
            <a:t>Useful for preprocessing steps like TF-IDF, encoding, or local evaluation before or after using </a:t>
          </a:r>
          <a:r>
            <a:rPr lang="en-US" sz="1300" b="0" i="0" kern="1200" baseline="0" dirty="0" err="1"/>
            <a:t>AutoAI</a:t>
          </a:r>
          <a:r>
            <a:rPr lang="en-US" sz="1300" b="0" i="0" kern="1200" baseline="0" dirty="0"/>
            <a:t>.</a:t>
          </a:r>
          <a:endParaRPr lang="en-IN" sz="1300" kern="1200" dirty="0"/>
        </a:p>
      </dsp:txBody>
      <dsp:txXfrm>
        <a:off x="0" y="3474903"/>
        <a:ext cx="3308884" cy="944736"/>
      </dsp:txXfrm>
    </dsp:sp>
    <dsp:sp modelId="{D70FDFF6-9986-43A0-82CC-5F6E8A50EF5F}">
      <dsp:nvSpPr>
        <dsp:cNvPr id="0" name=""/>
        <dsp:cNvSpPr/>
      </dsp:nvSpPr>
      <dsp:spPr>
        <a:xfrm>
          <a:off x="0" y="1864293"/>
          <a:ext cx="11029615" cy="9447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622300">
            <a:lnSpc>
              <a:spcPct val="90000"/>
            </a:lnSpc>
            <a:spcBef>
              <a:spcPct val="0"/>
            </a:spcBef>
            <a:spcAft>
              <a:spcPct val="35000"/>
            </a:spcAft>
            <a:buNone/>
          </a:pPr>
          <a:r>
            <a:rPr lang="en-US" sz="1400" b="1" i="0" kern="1200" baseline="0" dirty="0"/>
            <a:t>pandas</a:t>
          </a:r>
          <a:endParaRPr lang="en-IN" sz="1400" kern="1200" dirty="0"/>
        </a:p>
        <a:p>
          <a:pPr marL="114300" lvl="1" indent="-114300" algn="l" defTabSz="577850">
            <a:lnSpc>
              <a:spcPct val="90000"/>
            </a:lnSpc>
            <a:spcBef>
              <a:spcPct val="0"/>
            </a:spcBef>
            <a:spcAft>
              <a:spcPct val="15000"/>
            </a:spcAft>
            <a:buChar char="•"/>
          </a:pPr>
          <a:r>
            <a:rPr lang="en-US" sz="1300" b="0" i="0" kern="1200" baseline="0" dirty="0"/>
            <a:t>For reading, cleaning, and preparing your dataset (e.g., CSV files) before uploading to </a:t>
          </a:r>
          <a:r>
            <a:rPr lang="en-US" sz="1300" b="0" i="0" kern="1200" baseline="0" dirty="0" err="1"/>
            <a:t>Watsonx</a:t>
          </a:r>
          <a:r>
            <a:rPr lang="en-US" sz="1300" b="0" i="0" kern="1200" baseline="0" dirty="0"/>
            <a:t>.</a:t>
          </a:r>
          <a:endParaRPr lang="en-IN" sz="1300" kern="1200" dirty="0"/>
        </a:p>
      </dsp:txBody>
      <dsp:txXfrm>
        <a:off x="0" y="1864293"/>
        <a:ext cx="3308884" cy="944736"/>
      </dsp:txXfrm>
    </dsp:sp>
    <dsp:sp modelId="{A9AC8A4D-2C15-4A7A-BF31-610ECF16EAD9}">
      <dsp:nvSpPr>
        <dsp:cNvPr id="0" name=""/>
        <dsp:cNvSpPr/>
      </dsp:nvSpPr>
      <dsp:spPr>
        <a:xfrm>
          <a:off x="0" y="253684"/>
          <a:ext cx="11029615" cy="9447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baseline="0" dirty="0" err="1"/>
            <a:t>ibm</a:t>
          </a:r>
          <a:r>
            <a:rPr lang="en-US" sz="1400" b="1" i="0" kern="1200" baseline="0" dirty="0"/>
            <a:t>-</a:t>
          </a:r>
          <a:r>
            <a:rPr lang="en-US" sz="1400" b="1" i="0" kern="1200" baseline="0" dirty="0" err="1"/>
            <a:t>watson</a:t>
          </a:r>
          <a:r>
            <a:rPr lang="en-US" sz="1400" b="1" i="0" kern="1200" baseline="0" dirty="0"/>
            <a:t>-machine-learning</a:t>
          </a:r>
          <a:endParaRPr lang="en-IN" sz="1400" kern="1200" dirty="0"/>
        </a:p>
        <a:p>
          <a:pPr marL="114300" lvl="1" indent="-114300" algn="l" defTabSz="577850">
            <a:lnSpc>
              <a:spcPct val="90000"/>
            </a:lnSpc>
            <a:spcBef>
              <a:spcPct val="0"/>
            </a:spcBef>
            <a:spcAft>
              <a:spcPct val="15000"/>
            </a:spcAft>
            <a:buChar char="•"/>
          </a:pPr>
          <a:r>
            <a:rPr lang="en-US" sz="1300" b="0" i="0" kern="1200" baseline="0" dirty="0"/>
            <a:t>To connect your local  Python environment with Watsonx.ai and manage </a:t>
          </a:r>
          <a:r>
            <a:rPr lang="en-US" sz="1300" b="0" i="0" kern="1200" baseline="0" dirty="0" err="1"/>
            <a:t>AutoAI</a:t>
          </a:r>
          <a:r>
            <a:rPr lang="en-US" sz="1300" b="0" i="0" kern="1200" baseline="0" dirty="0"/>
            <a:t> training and deployments.</a:t>
          </a:r>
          <a:endParaRPr lang="en-IN" sz="1300" kern="1200" dirty="0"/>
        </a:p>
      </dsp:txBody>
      <dsp:txXfrm>
        <a:off x="0" y="253684"/>
        <a:ext cx="3308884" cy="944736"/>
      </dsp:txXfrm>
    </dsp:sp>
    <dsp:sp modelId="{24FE5BAB-C1DE-4AAA-B9E6-4BBC94D71A4C}">
      <dsp:nvSpPr>
        <dsp:cNvPr id="0" name=""/>
        <dsp:cNvSpPr/>
      </dsp:nvSpPr>
      <dsp:spPr>
        <a:xfrm>
          <a:off x="4561928" y="586620"/>
          <a:ext cx="4994049" cy="3329366"/>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1" i="0" kern="1200" baseline="0"/>
            <a:t>Libraries Required to Build the Model (Watsonx.ai)</a:t>
          </a:r>
          <a:endParaRPr lang="en-IN" sz="5200" kern="1200"/>
        </a:p>
      </dsp:txBody>
      <dsp:txXfrm>
        <a:off x="4659442" y="684134"/>
        <a:ext cx="4799021" cy="313433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penai.com/chatgp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AI-Driven Plagiarism Intelligence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81834" y="4964052"/>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AKSHAYAA.M</a:t>
            </a:r>
          </a:p>
          <a:p>
            <a:r>
              <a:rPr lang="en-US" sz="2000" b="1" dirty="0">
                <a:solidFill>
                  <a:schemeClr val="accent1">
                    <a:lumMod val="75000"/>
                  </a:schemeClr>
                </a:solidFill>
                <a:latin typeface="Arial"/>
                <a:cs typeface="Arial"/>
              </a:rPr>
              <a:t>PARISUTHAM INSTITUTE OF TECHNOLOGY AND SCIENCE</a:t>
            </a:r>
          </a:p>
          <a:p>
            <a:r>
              <a:rPr lang="en-US" sz="2000" b="1" dirty="0">
                <a:solidFill>
                  <a:schemeClr val="accent1">
                    <a:lumMod val="75000"/>
                  </a:schemeClr>
                </a:solidFill>
                <a:latin typeface="Arial"/>
                <a:cs typeface="Arial"/>
              </a:rPr>
              <a:t>ECE-3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F443-AE29-4F75-9A7C-D594E8A8E72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5D5ADD7-CC0F-4407-AA02-86EB209D5C0B}"/>
              </a:ext>
            </a:extLst>
          </p:cNvPr>
          <p:cNvPicPr>
            <a:picLocks noGrp="1" noChangeAspect="1"/>
          </p:cNvPicPr>
          <p:nvPr>
            <p:ph idx="1"/>
          </p:nvPr>
        </p:nvPicPr>
        <p:blipFill>
          <a:blip r:embed="rId2"/>
          <a:stretch>
            <a:fillRect/>
          </a:stretch>
        </p:blipFill>
        <p:spPr>
          <a:xfrm>
            <a:off x="6096001" y="1232452"/>
            <a:ext cx="5227222" cy="4923391"/>
          </a:xfrm>
        </p:spPr>
      </p:pic>
      <p:pic>
        <p:nvPicPr>
          <p:cNvPr id="7" name="Picture 6">
            <a:extLst>
              <a:ext uri="{FF2B5EF4-FFF2-40B4-BE49-F238E27FC236}">
                <a16:creationId xmlns:a16="http://schemas.microsoft.com/office/drawing/2014/main" id="{982A902B-8F36-41F6-880C-5830FA70BF78}"/>
              </a:ext>
            </a:extLst>
          </p:cNvPr>
          <p:cNvPicPr>
            <a:picLocks noChangeAspect="1"/>
          </p:cNvPicPr>
          <p:nvPr/>
        </p:nvPicPr>
        <p:blipFill>
          <a:blip r:embed="rId3"/>
          <a:stretch>
            <a:fillRect/>
          </a:stretch>
        </p:blipFill>
        <p:spPr>
          <a:xfrm>
            <a:off x="581192" y="1232452"/>
            <a:ext cx="5255268" cy="4923392"/>
          </a:xfrm>
          <a:prstGeom prst="rect">
            <a:avLst/>
          </a:prstGeom>
        </p:spPr>
      </p:pic>
    </p:spTree>
    <p:extLst>
      <p:ext uri="{BB962C8B-B14F-4D97-AF65-F5344CB8AC3E}">
        <p14:creationId xmlns:p14="http://schemas.microsoft.com/office/powerpoint/2010/main" val="289820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E59D-5368-43AC-9124-A9A1C8EA3A7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CDFD94-9280-4110-8B56-0E4629E7DCB1}"/>
              </a:ext>
            </a:extLst>
          </p:cNvPr>
          <p:cNvPicPr>
            <a:picLocks noGrp="1" noChangeAspect="1"/>
          </p:cNvPicPr>
          <p:nvPr>
            <p:ph idx="1"/>
          </p:nvPr>
        </p:nvPicPr>
        <p:blipFill>
          <a:blip r:embed="rId2"/>
          <a:stretch>
            <a:fillRect/>
          </a:stretch>
        </p:blipFill>
        <p:spPr>
          <a:xfrm>
            <a:off x="289118" y="1232452"/>
            <a:ext cx="5519603" cy="4751788"/>
          </a:xfrm>
        </p:spPr>
      </p:pic>
      <p:pic>
        <p:nvPicPr>
          <p:cNvPr id="7" name="Picture 6">
            <a:extLst>
              <a:ext uri="{FF2B5EF4-FFF2-40B4-BE49-F238E27FC236}">
                <a16:creationId xmlns:a16="http://schemas.microsoft.com/office/drawing/2014/main" id="{FA05E1F2-0DC8-4E63-8516-A0E4EAF5B294}"/>
              </a:ext>
            </a:extLst>
          </p:cNvPr>
          <p:cNvPicPr>
            <a:picLocks noChangeAspect="1"/>
          </p:cNvPicPr>
          <p:nvPr/>
        </p:nvPicPr>
        <p:blipFill>
          <a:blip r:embed="rId3"/>
          <a:stretch>
            <a:fillRect/>
          </a:stretch>
        </p:blipFill>
        <p:spPr>
          <a:xfrm>
            <a:off x="6096000" y="1232452"/>
            <a:ext cx="5699760" cy="4751788"/>
          </a:xfrm>
          <a:prstGeom prst="rect">
            <a:avLst/>
          </a:prstGeom>
        </p:spPr>
      </p:pic>
    </p:spTree>
    <p:extLst>
      <p:ext uri="{BB962C8B-B14F-4D97-AF65-F5344CB8AC3E}">
        <p14:creationId xmlns:p14="http://schemas.microsoft.com/office/powerpoint/2010/main" val="277497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presents an AI-powered plagiarism and document authenticity detection system designed to address the rising challenges posed by generative AI and paraphrasing tools. By leveraging IBM </a:t>
            </a:r>
            <a:r>
              <a:rPr lang="en-US" sz="2000" dirty="0" err="1"/>
              <a:t>Watsonx.ai's</a:t>
            </a:r>
            <a:r>
              <a:rPr lang="en-US" sz="2000" dirty="0"/>
              <a:t> </a:t>
            </a:r>
            <a:r>
              <a:rPr lang="en-US" sz="2000" dirty="0" err="1"/>
              <a:t>AutoAI</a:t>
            </a:r>
            <a:r>
              <a:rPr lang="en-US" sz="2000" dirty="0"/>
              <a:t> capabilities, the solution automates model selection, training, and evaluation, making it scalable and efficient. The model accurately distinguishes between original, paraphrased, AI-generated, and plagiarized content across academic and legal domains. With its ability to deliver real-time, explainable predictions, this system not only supports academic integrity but also plays a crucial role in verifying the authenticity of professional documents — making it a practical and impactful tool for educational institutions and legal professionals alike.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31236"/>
            <a:ext cx="11029615" cy="4673324"/>
          </a:xfrm>
        </p:spPr>
        <p:txBody>
          <a:bodyPr/>
          <a:lstStyle/>
          <a:p>
            <a:pPr marL="0" indent="0">
              <a:buNone/>
            </a:pPr>
            <a:endParaRPr lang="en-US" sz="2000" b="1" dirty="0"/>
          </a:p>
          <a:p>
            <a:pPr marL="305435" indent="-305435"/>
            <a:r>
              <a:rPr lang="en-US" sz="2000" dirty="0"/>
              <a:t>The future scope of this project offers significant potential for expansion and impact. One major enhancement would be integrating the model with Learning Management Systems (LMS) like Moodle or Google Classroom to automate real-time plagiarism checks during submissions. Support for multiple languages could broaden the system's applicability across global academic and legal institutions. By incorporating advanced semantic models such as BERT or </a:t>
            </a:r>
            <a:r>
              <a:rPr lang="en-US" sz="2000" dirty="0" err="1"/>
              <a:t>RoBERTa</a:t>
            </a:r>
            <a:r>
              <a:rPr lang="en-US" sz="2000" dirty="0"/>
              <a:t>, the system can better understand nuanced content and improve detection accuracy. Additionally, embedding explainable AI tools like IBM Watson </a:t>
            </a:r>
            <a:r>
              <a:rPr lang="en-US" sz="2000" dirty="0" err="1"/>
              <a:t>OpenScale</a:t>
            </a:r>
            <a:r>
              <a:rPr lang="en-US" sz="2000" dirty="0"/>
              <a:t> would enhance transparency by clarifying why certain documents are flagged. Beyond academics and legal sectors, the solution can be adapted to identify AI-generated content in resumes, reports, financial documents, and more. Providing real-time, formative feedback could also support ethical writing and content authenticity across various fields.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A50B45BD-BCE5-4164-81A3-F88B8868E462}"/>
              </a:ext>
            </a:extLst>
          </p:cNvPr>
          <p:cNvSpPr>
            <a:spLocks noGrp="1" noChangeArrowheads="1"/>
          </p:cNvSpPr>
          <p:nvPr>
            <p:ph idx="1"/>
          </p:nvPr>
        </p:nvSpPr>
        <p:spPr bwMode="auto">
          <a:xfrm>
            <a:off x="581192" y="1238033"/>
            <a:ext cx="1003678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 Plagiarism Corpus</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err="1">
                <a:ln>
                  <a:noFill/>
                </a:ln>
                <a:solidFill>
                  <a:schemeClr val="tx1"/>
                </a:solidFill>
                <a:effectLst/>
                <a:latin typeface="Arial" panose="020B0604020202020204" pitchFamily="34" charset="0"/>
              </a:rPr>
              <a:t>Webis</a:t>
            </a:r>
            <a:r>
              <a:rPr kumimoji="0" lang="en-US" altLang="en-US" sz="1800" b="0" i="0" u="none" strike="noStrike" cap="none" normalizeH="0" baseline="0" dirty="0">
                <a:ln>
                  <a:noFill/>
                </a:ln>
                <a:solidFill>
                  <a:schemeClr val="tx1"/>
                </a:solidFill>
                <a:effectLst/>
                <a:latin typeface="Arial" panose="020B0604020202020204" pitchFamily="34" charset="0"/>
              </a:rPr>
              <a:t> Group, https://pan.webis.de/clef.html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(Dataset for plagiarism detection research)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Watsonx.ai Documentation</a:t>
            </a:r>
            <a:r>
              <a:rPr kumimoji="0" lang="en-US" altLang="en-US" sz="1800" b="0" i="0" u="none" strike="noStrike" cap="none" normalizeH="0" baseline="0" dirty="0">
                <a:ln>
                  <a:noFill/>
                </a:ln>
                <a:solidFill>
                  <a:schemeClr val="tx1"/>
                </a:solidFill>
                <a:effectLst/>
                <a:latin typeface="Arial" panose="020B0604020202020204" pitchFamily="34" charset="0"/>
              </a:rPr>
              <a:t> – IBM, https://www.ibm.com/cloud/watsonx-ai</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(Used for building, training, and deploying AI models with </a:t>
            </a:r>
            <a:r>
              <a:rPr kumimoji="0" lang="en-US" altLang="en-US" sz="1800" b="0" i="1" u="none" strike="noStrike" cap="none" normalizeH="0" baseline="0" dirty="0" err="1">
                <a:ln>
                  <a:noFill/>
                </a:ln>
                <a:solidFill>
                  <a:schemeClr val="tx1"/>
                </a:solidFill>
                <a:effectLst/>
                <a:latin typeface="Arial" panose="020B0604020202020204" pitchFamily="34" charset="0"/>
              </a:rPr>
              <a:t>AutoAI</a:t>
            </a:r>
            <a:r>
              <a:rPr kumimoji="0" lang="en-US" altLang="en-US" sz="18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Potthast</a:t>
            </a:r>
            <a:r>
              <a:rPr kumimoji="0" lang="en-US" altLang="en-US" sz="1800" b="0" i="0" u="none" strike="noStrike" cap="none" normalizeH="0" baseline="0" dirty="0">
                <a:ln>
                  <a:noFill/>
                </a:ln>
                <a:solidFill>
                  <a:schemeClr val="tx1"/>
                </a:solidFill>
                <a:effectLst/>
                <a:latin typeface="Arial" panose="020B0604020202020204" pitchFamily="34" charset="0"/>
              </a:rPr>
              <a:t>, M., et al. (2010). </a:t>
            </a:r>
            <a:r>
              <a:rPr kumimoji="0" lang="en-US" altLang="en-US" sz="1800" b="0" i="1" u="none" strike="noStrike" cap="none" normalizeH="0" baseline="0" dirty="0">
                <a:ln>
                  <a:noFill/>
                </a:ln>
                <a:solidFill>
                  <a:schemeClr val="tx1"/>
                </a:solidFill>
                <a:effectLst/>
                <a:latin typeface="Arial" panose="020B0604020202020204" pitchFamily="34" charset="0"/>
              </a:rPr>
              <a:t>Evaluating plagiarism detection – PAN'10 Lab overview.</a:t>
            </a:r>
            <a:r>
              <a:rPr kumimoji="0" lang="en-US" altLang="en-US" sz="1800" b="0" i="0" u="none" strike="noStrike" cap="none" normalizeH="0" baseline="0" dirty="0">
                <a:ln>
                  <a:noFill/>
                </a:ln>
                <a:solidFill>
                  <a:schemeClr val="tx1"/>
                </a:solidFill>
                <a:effectLst/>
                <a:latin typeface="Arial" panose="020B0604020202020204" pitchFamily="34" charset="0"/>
              </a:rPr>
              <a:t> CLEF.</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(Research work outlining methods in plagiarism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 Documentation</a:t>
            </a:r>
            <a:r>
              <a:rPr kumimoji="0" lang="en-US" altLang="en-US" sz="1800" b="0" i="0" u="none" strike="noStrike" cap="none" normalizeH="0" baseline="0" dirty="0">
                <a:ln>
                  <a:noFill/>
                </a:ln>
                <a:solidFill>
                  <a:schemeClr val="tx1"/>
                </a:solidFill>
                <a:effectLst/>
                <a:latin typeface="Arial" panose="020B0604020202020204" pitchFamily="34" charset="0"/>
              </a:rPr>
              <a:t> – https://scikit-learn.org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(Library used for data preprocessing and ML experimentation)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ChatGPT</a:t>
            </a:r>
            <a:r>
              <a:rPr kumimoji="0" lang="en-US" altLang="en-US" sz="1800" b="1" i="0" u="none" strike="noStrike" cap="none" normalizeH="0" baseline="0" dirty="0">
                <a:ln>
                  <a:noFill/>
                </a:ln>
                <a:solidFill>
                  <a:schemeClr val="tx1"/>
                </a:solidFill>
                <a:effectLst/>
                <a:latin typeface="Arial" panose="020B0604020202020204" pitchFamily="34" charset="0"/>
              </a:rPr>
              <a:t> by </a:t>
            </a:r>
            <a:r>
              <a:rPr kumimoji="0" lang="en-US" altLang="en-US" sz="1800" b="1" i="0" u="none" strike="noStrike" cap="none" normalizeH="0" baseline="0" dirty="0" err="1">
                <a:ln>
                  <a:noFill/>
                </a:ln>
                <a:solidFill>
                  <a:schemeClr val="tx1"/>
                </a:solidFill>
                <a:effectLst/>
                <a:latin typeface="Arial" panose="020B0604020202020204" pitchFamily="34" charset="0"/>
              </a:rPr>
              <a:t>OpenAI</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https://openai.com/chatgpt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(Used to generate AI-written text samples for training and testing)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Alzahrani</a:t>
            </a:r>
            <a:r>
              <a:rPr kumimoji="0" lang="en-US" altLang="en-US" sz="1800" b="0" i="0" u="none" strike="noStrike" cap="none" normalizeH="0" baseline="0" dirty="0">
                <a:ln>
                  <a:noFill/>
                </a:ln>
                <a:solidFill>
                  <a:schemeClr val="tx1"/>
                </a:solidFill>
                <a:effectLst/>
                <a:latin typeface="Arial" panose="020B0604020202020204" pitchFamily="34" charset="0"/>
              </a:rPr>
              <a:t>, S. M., Salim, N., &amp; Abraham, A. (2012). </a:t>
            </a:r>
            <a:r>
              <a:rPr kumimoji="0" lang="en-US" altLang="en-US" sz="1800" b="0" i="1" u="none" strike="noStrike" cap="none" normalizeH="0" baseline="0" dirty="0">
                <a:ln>
                  <a:noFill/>
                </a:ln>
                <a:solidFill>
                  <a:schemeClr val="tx1"/>
                </a:solidFill>
                <a:effectLst/>
                <a:latin typeface="Arial" panose="020B0604020202020204" pitchFamily="34" charset="0"/>
              </a:rPr>
              <a:t>Understanding plagiarism linguistic patterns,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i="1" dirty="0">
                <a:solidFill>
                  <a:schemeClr val="tx1"/>
                </a:solidFill>
                <a:latin typeface="Arial" panose="020B0604020202020204" pitchFamily="34" charset="0"/>
              </a:rPr>
              <a:t>t</a:t>
            </a:r>
            <a:r>
              <a:rPr kumimoji="0" lang="en-US" altLang="en-US" sz="1800" b="0" i="1" u="none" strike="noStrike" cap="none" normalizeH="0" baseline="0" dirty="0">
                <a:ln>
                  <a:noFill/>
                </a:ln>
                <a:solidFill>
                  <a:schemeClr val="tx1"/>
                </a:solidFill>
                <a:effectLst/>
                <a:latin typeface="Arial" panose="020B0604020202020204" pitchFamily="34" charset="0"/>
              </a:rPr>
              <a:t>extual features, and detection methods.</a:t>
            </a:r>
            <a:r>
              <a:rPr kumimoji="0" lang="en-US" altLang="en-US" sz="1800" b="0" i="0" u="none" strike="noStrike" cap="none" normalizeH="0" baseline="0" dirty="0">
                <a:ln>
                  <a:noFill/>
                </a:ln>
                <a:solidFill>
                  <a:schemeClr val="tx1"/>
                </a:solidFill>
                <a:effectLst/>
                <a:latin typeface="Arial" panose="020B0604020202020204" pitchFamily="34" charset="0"/>
              </a:rPr>
              <a:t> IEEE Transactions on Systems, Man, and Cybernetics.</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2C1F93C7-3D4E-425C-9EF5-08EFBDA7B1D9}"/>
              </a:ext>
            </a:extLst>
          </p:cNvPr>
          <p:cNvPicPr>
            <a:picLocks noChangeAspect="1"/>
          </p:cNvPicPr>
          <p:nvPr/>
        </p:nvPicPr>
        <p:blipFill>
          <a:blip r:embed="rId2"/>
          <a:stretch>
            <a:fillRect/>
          </a:stretch>
        </p:blipFill>
        <p:spPr>
          <a:xfrm>
            <a:off x="1422400" y="1232452"/>
            <a:ext cx="8636000" cy="514761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9FD1C33-CBE4-40D5-8A48-9170919AB631}"/>
              </a:ext>
            </a:extLst>
          </p:cNvPr>
          <p:cNvPicPr>
            <a:picLocks noGrp="1" noChangeAspect="1"/>
          </p:cNvPicPr>
          <p:nvPr>
            <p:ph idx="1"/>
          </p:nvPr>
        </p:nvPicPr>
        <p:blipFill>
          <a:blip r:embed="rId2"/>
          <a:stretch>
            <a:fillRect/>
          </a:stretch>
        </p:blipFill>
        <p:spPr>
          <a:xfrm>
            <a:off x="1310640" y="1301750"/>
            <a:ext cx="8910320" cy="4977130"/>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6641737-C875-4954-9630-0EA9EE5436AB}"/>
              </a:ext>
            </a:extLst>
          </p:cNvPr>
          <p:cNvPicPr>
            <a:picLocks noGrp="1" noChangeAspect="1"/>
          </p:cNvPicPr>
          <p:nvPr>
            <p:ph idx="1"/>
          </p:nvPr>
        </p:nvPicPr>
        <p:blipFill>
          <a:blip r:embed="rId2"/>
          <a:stretch>
            <a:fillRect/>
          </a:stretch>
        </p:blipFill>
        <p:spPr>
          <a:xfrm>
            <a:off x="581192" y="1234821"/>
            <a:ext cx="11029950" cy="4388357"/>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92696" y="1351723"/>
            <a:ext cx="9392479" cy="2077278"/>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6541" y="1504253"/>
            <a:ext cx="11017082" cy="3611206"/>
          </a:xfrm>
        </p:spPr>
        <p:txBody>
          <a:bodyPr/>
          <a:lstStyle/>
          <a:p>
            <a:pPr marL="0" indent="0" algn="just">
              <a:buNone/>
            </a:pPr>
            <a:endParaRPr lang="en-IN" sz="2400" dirty="0"/>
          </a:p>
          <a:p>
            <a:pPr marL="305435" indent="-305435"/>
            <a:endParaRPr lang="en-IN" dirty="0"/>
          </a:p>
        </p:txBody>
      </p:sp>
      <p:graphicFrame>
        <p:nvGraphicFramePr>
          <p:cNvPr id="7" name="Diagram 6">
            <a:extLst>
              <a:ext uri="{FF2B5EF4-FFF2-40B4-BE49-F238E27FC236}">
                <a16:creationId xmlns:a16="http://schemas.microsoft.com/office/drawing/2014/main" id="{D498F9CC-50C4-401C-AD73-26F66FE2F8E1}"/>
              </a:ext>
            </a:extLst>
          </p:cNvPr>
          <p:cNvGraphicFramePr/>
          <p:nvPr>
            <p:extLst>
              <p:ext uri="{D42A27DB-BD31-4B8C-83A1-F6EECF244321}">
                <p14:modId xmlns:p14="http://schemas.microsoft.com/office/powerpoint/2010/main" val="290963418"/>
              </p:ext>
            </p:extLst>
          </p:nvPr>
        </p:nvGraphicFramePr>
        <p:xfrm>
          <a:off x="416541" y="1716532"/>
          <a:ext cx="11358917" cy="4093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graphicFrame>
        <p:nvGraphicFramePr>
          <p:cNvPr id="51" name="Content Placeholder 50">
            <a:extLst>
              <a:ext uri="{FF2B5EF4-FFF2-40B4-BE49-F238E27FC236}">
                <a16:creationId xmlns:a16="http://schemas.microsoft.com/office/drawing/2014/main" id="{44FC725C-F038-48C4-B852-CE112B6A6E6F}"/>
              </a:ext>
            </a:extLst>
          </p:cNvPr>
          <p:cNvGraphicFramePr>
            <a:graphicFrameLocks noGrp="1"/>
          </p:cNvGraphicFramePr>
          <p:nvPr>
            <p:ph idx="1"/>
            <p:extLst>
              <p:ext uri="{D42A27DB-BD31-4B8C-83A1-F6EECF244321}">
                <p14:modId xmlns:p14="http://schemas.microsoft.com/office/powerpoint/2010/main" val="1516952568"/>
              </p:ext>
            </p:extLst>
          </p:nvPr>
        </p:nvGraphicFramePr>
        <p:xfrm>
          <a:off x="346213" y="1272209"/>
          <a:ext cx="11173239" cy="5377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2BA9-B65B-4C97-B547-F466A05EFD02}"/>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31BEA5EC-B221-4E21-AB66-07EF599CB633}"/>
              </a:ext>
            </a:extLst>
          </p:cNvPr>
          <p:cNvGraphicFramePr>
            <a:graphicFrameLocks noGrp="1"/>
          </p:cNvGraphicFramePr>
          <p:nvPr>
            <p:ph idx="1"/>
            <p:extLst>
              <p:ext uri="{D42A27DB-BD31-4B8C-83A1-F6EECF244321}">
                <p14:modId xmlns:p14="http://schemas.microsoft.com/office/powerpoint/2010/main" val="1175347762"/>
              </p:ext>
            </p:extLst>
          </p:nvPr>
        </p:nvGraphicFramePr>
        <p:xfrm>
          <a:off x="397071" y="1659834"/>
          <a:ext cx="11029615" cy="4673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579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graphicFrame>
        <p:nvGraphicFramePr>
          <p:cNvPr id="21" name="Content Placeholder 20">
            <a:extLst>
              <a:ext uri="{FF2B5EF4-FFF2-40B4-BE49-F238E27FC236}">
                <a16:creationId xmlns:a16="http://schemas.microsoft.com/office/drawing/2014/main" id="{2D3BAAB2-67E5-4562-A7B0-A546D283E138}"/>
              </a:ext>
            </a:extLst>
          </p:cNvPr>
          <p:cNvGraphicFramePr>
            <a:graphicFrameLocks noGrp="1"/>
          </p:cNvGraphicFramePr>
          <p:nvPr>
            <p:ph idx="1"/>
            <p:extLst>
              <p:ext uri="{D42A27DB-BD31-4B8C-83A1-F6EECF244321}">
                <p14:modId xmlns:p14="http://schemas.microsoft.com/office/powerpoint/2010/main" val="438894717"/>
              </p:ext>
            </p:extLst>
          </p:nvPr>
        </p:nvGraphicFramePr>
        <p:xfrm>
          <a:off x="581192" y="1302026"/>
          <a:ext cx="11029615" cy="4673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610808" cy="5188227"/>
          </a:xfrm>
        </p:spPr>
        <p:txBody>
          <a:bodyPr>
            <a:normAutofit fontScale="92500" lnSpcReduction="10000"/>
          </a:bodyPr>
          <a:lstStyle/>
          <a:p>
            <a:r>
              <a:rPr lang="en-IN" b="1" dirty="0"/>
              <a:t>Algorithm Selection</a:t>
            </a:r>
          </a:p>
          <a:p>
            <a:pPr>
              <a:buFont typeface="+mj-lt"/>
              <a:buAutoNum type="arabicPeriod"/>
            </a:pPr>
            <a:r>
              <a:rPr lang="en-IN" dirty="0"/>
              <a:t>IBM Watsonx.ai </a:t>
            </a:r>
            <a:r>
              <a:rPr lang="en-IN" dirty="0" err="1"/>
              <a:t>AutoAI</a:t>
            </a:r>
            <a:r>
              <a:rPr lang="en-IN" dirty="0"/>
              <a:t> selects the best algorithm (e.g., Logistic Regression, Random Forest, or Gradient Boosting) based on the dataset characteristics.</a:t>
            </a:r>
          </a:p>
          <a:p>
            <a:pPr>
              <a:buFont typeface="+mj-lt"/>
              <a:buAutoNum type="arabicPeriod"/>
            </a:pPr>
            <a:r>
              <a:rPr lang="en-IN" dirty="0"/>
              <a:t>The selection is automated but optimized to handle </a:t>
            </a:r>
            <a:r>
              <a:rPr lang="en-IN" b="1" dirty="0"/>
              <a:t>text similarity classification tasks</a:t>
            </a:r>
            <a:r>
              <a:rPr lang="en-IN" dirty="0"/>
              <a:t> using model evaluation metrics like F1-score.</a:t>
            </a:r>
          </a:p>
          <a:p>
            <a:r>
              <a:rPr lang="en-IN" b="1" dirty="0"/>
              <a:t>Data Input</a:t>
            </a:r>
          </a:p>
          <a:p>
            <a:pPr>
              <a:buFont typeface="+mj-lt"/>
              <a:buAutoNum type="arabicPeriod"/>
            </a:pPr>
            <a:r>
              <a:rPr lang="en-IN" dirty="0"/>
              <a:t>Input features include </a:t>
            </a:r>
            <a:r>
              <a:rPr lang="en-IN" b="1" dirty="0"/>
              <a:t>original text</a:t>
            </a:r>
            <a:r>
              <a:rPr lang="en-IN" dirty="0"/>
              <a:t>, </a:t>
            </a:r>
            <a:r>
              <a:rPr lang="en-IN" b="1" dirty="0"/>
              <a:t>submitted text</a:t>
            </a:r>
            <a:r>
              <a:rPr lang="en-IN" dirty="0"/>
              <a:t>, and derived features such as TF-IDF or semantic embeddings.</a:t>
            </a:r>
          </a:p>
          <a:p>
            <a:pPr>
              <a:buFont typeface="+mj-lt"/>
              <a:buAutoNum type="arabicPeriod"/>
            </a:pPr>
            <a:r>
              <a:rPr lang="en-IN" dirty="0"/>
              <a:t>Additional metadata like </a:t>
            </a:r>
            <a:r>
              <a:rPr lang="en-IN" b="1" dirty="0"/>
              <a:t>source type</a:t>
            </a:r>
            <a:r>
              <a:rPr lang="en-IN" dirty="0"/>
              <a:t> (</a:t>
            </a:r>
            <a:r>
              <a:rPr lang="en-IN" dirty="0" err="1"/>
              <a:t>ChatGPT</a:t>
            </a:r>
            <a:r>
              <a:rPr lang="en-IN" dirty="0"/>
              <a:t>, PAN, etc.) and </a:t>
            </a:r>
            <a:r>
              <a:rPr lang="en-IN" b="1" dirty="0"/>
              <a:t>instructor feedback</a:t>
            </a:r>
            <a:r>
              <a:rPr lang="en-IN" dirty="0"/>
              <a:t> can improve contextual detection.</a:t>
            </a:r>
          </a:p>
          <a:p>
            <a:r>
              <a:rPr lang="en-IN" b="1" dirty="0"/>
              <a:t>Training Process</a:t>
            </a:r>
          </a:p>
          <a:p>
            <a:pPr>
              <a:buFont typeface="+mj-lt"/>
              <a:buAutoNum type="arabicPeriod"/>
            </a:pPr>
            <a:r>
              <a:rPr lang="en-IN" dirty="0"/>
              <a:t>The dataset is split into training and test sets within Watsonx.ai, and </a:t>
            </a:r>
            <a:r>
              <a:rPr lang="en-IN" dirty="0" err="1"/>
              <a:t>AutoAI</a:t>
            </a:r>
            <a:r>
              <a:rPr lang="en-IN" dirty="0"/>
              <a:t> applies </a:t>
            </a:r>
            <a:r>
              <a:rPr lang="en-IN" b="1" dirty="0"/>
              <a:t>cross-validation</a:t>
            </a:r>
            <a:r>
              <a:rPr lang="en-IN" dirty="0"/>
              <a:t> to avoid overfitting.</a:t>
            </a:r>
          </a:p>
          <a:p>
            <a:pPr>
              <a:buFont typeface="+mj-lt"/>
              <a:buAutoNum type="arabicPeriod"/>
            </a:pPr>
            <a:r>
              <a:rPr lang="en-IN" dirty="0" err="1"/>
              <a:t>AutoAI</a:t>
            </a:r>
            <a:r>
              <a:rPr lang="en-IN" dirty="0"/>
              <a:t> performs </a:t>
            </a:r>
            <a:r>
              <a:rPr lang="en-IN" b="1" dirty="0"/>
              <a:t>automated hyperparameter tuning</a:t>
            </a:r>
            <a:r>
              <a:rPr lang="en-IN" dirty="0"/>
              <a:t> to optimize the selected model's performance.</a:t>
            </a:r>
          </a:p>
          <a:p>
            <a:r>
              <a:rPr lang="en-US" b="1" dirty="0"/>
              <a:t>Prediction Process</a:t>
            </a:r>
          </a:p>
          <a:p>
            <a:pPr>
              <a:buFont typeface="+mj-lt"/>
              <a:buAutoNum type="arabicPeriod"/>
            </a:pPr>
            <a:r>
              <a:rPr lang="en-US" dirty="0"/>
              <a:t>The trained model compares new submission pairs (original vs. submitted text) to predict labels like </a:t>
            </a:r>
            <a:r>
              <a:rPr lang="en-US" dirty="0" err="1"/>
              <a:t>AI_Generated</a:t>
            </a:r>
            <a:r>
              <a:rPr lang="en-US" dirty="0"/>
              <a:t> or Plagiarized.</a:t>
            </a:r>
          </a:p>
          <a:p>
            <a:pPr>
              <a:buFont typeface="+mj-lt"/>
              <a:buAutoNum type="arabicPeriod"/>
            </a:pPr>
            <a:r>
              <a:rPr lang="en-US" dirty="0"/>
              <a:t>Real-time document input via an app or API is processed instantly, providing a prediction along with confidence scores.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F7B4E3C-2A27-4068-A854-75142E3EC013}"/>
              </a:ext>
            </a:extLst>
          </p:cNvPr>
          <p:cNvPicPr>
            <a:picLocks noGrp="1" noChangeAspect="1"/>
          </p:cNvPicPr>
          <p:nvPr>
            <p:ph idx="1"/>
          </p:nvPr>
        </p:nvPicPr>
        <p:blipFill>
          <a:blip r:embed="rId2"/>
          <a:stretch>
            <a:fillRect/>
          </a:stretch>
        </p:blipFill>
        <p:spPr>
          <a:xfrm>
            <a:off x="1245019" y="1301750"/>
            <a:ext cx="9701962"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55D4-4697-47E2-B3DD-7919242DDB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C0F314-F65C-44FF-AE04-EF05F8D77A27}"/>
              </a:ext>
            </a:extLst>
          </p:cNvPr>
          <p:cNvPicPr>
            <a:picLocks noGrp="1" noChangeAspect="1"/>
          </p:cNvPicPr>
          <p:nvPr>
            <p:ph idx="1"/>
          </p:nvPr>
        </p:nvPicPr>
        <p:blipFill>
          <a:blip r:embed="rId2"/>
          <a:stretch>
            <a:fillRect/>
          </a:stretch>
        </p:blipFill>
        <p:spPr>
          <a:xfrm>
            <a:off x="1190524" y="1301750"/>
            <a:ext cx="9810952" cy="4673600"/>
          </a:xfrm>
        </p:spPr>
      </p:pic>
    </p:spTree>
    <p:extLst>
      <p:ext uri="{BB962C8B-B14F-4D97-AF65-F5344CB8AC3E}">
        <p14:creationId xmlns:p14="http://schemas.microsoft.com/office/powerpoint/2010/main" val="1012022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529</TotalTime>
  <Words>1150</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AI-Driven Plagiarism Intelligence</vt:lpstr>
      <vt:lpstr>OUTLINE</vt:lpstr>
      <vt:lpstr>Problem Statement</vt:lpstr>
      <vt:lpstr>Proposed Solution</vt:lpstr>
      <vt:lpstr>PowerPoint Presentation</vt:lpstr>
      <vt:lpstr>System  Approach</vt:lpstr>
      <vt:lpstr>Algorithm &amp; Deployment</vt:lpstr>
      <vt:lpstr>Result</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gobi krish</cp:lastModifiedBy>
  <cp:revision>25</cp:revision>
  <dcterms:created xsi:type="dcterms:W3CDTF">2021-05-26T16:50:10Z</dcterms:created>
  <dcterms:modified xsi:type="dcterms:W3CDTF">2025-07-24T16:35:46Z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