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454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7840" y="2214621"/>
            <a:ext cx="4038599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 err="1" smtClean="0">
                <a:latin typeface="Trebuchet MS"/>
                <a:cs typeface="Trebuchet MS"/>
              </a:rPr>
              <a:t>Akshaya</a:t>
            </a:r>
            <a:r>
              <a:rPr lang="en-US" sz="2800" dirty="0" smtClean="0">
                <a:latin typeface="Trebuchet MS"/>
                <a:cs typeface="Trebuchet MS"/>
              </a:rPr>
              <a:t> </a:t>
            </a:r>
            <a:r>
              <a:rPr lang="en-US" sz="2800" dirty="0" err="1" smtClean="0">
                <a:latin typeface="Trebuchet MS"/>
                <a:cs typeface="Trebuchet MS"/>
              </a:rPr>
              <a:t>Nanthini</a:t>
            </a:r>
            <a:r>
              <a:rPr lang="en-US" sz="2800" dirty="0" smtClean="0">
                <a:latin typeface="Trebuchet MS"/>
                <a:cs typeface="Trebuchet MS"/>
              </a:rPr>
              <a:t> V 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00" y="2821622"/>
            <a:ext cx="2819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>
                <a:solidFill>
                  <a:srgbClr val="2D936B"/>
                </a:solidFill>
                <a:latin typeface="Trebuchet MS"/>
                <a:cs typeface="Trebuchet MS"/>
              </a:rPr>
              <a:t>TEXT BASED STEGANOGRAPHY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RESULTS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Demo</a:t>
            </a:r>
            <a:r>
              <a:rPr sz="2000" u="sng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 </a:t>
            </a:r>
            <a:r>
              <a:rPr sz="2000" u="sng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  <a:hlinkClick r:id="rId3"/>
              </a:rPr>
              <a:t>Link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0600" y="20193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extensive testing and validation, our text steganography application has demonstrated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Reliable encoding and decoding of messages across different platforms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Resistance to common attacks such as brute force decryption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Efficient processing even with large volumes of text data.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4987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 smtClean="0"/>
              <a:t>PROJECT</a:t>
            </a:r>
            <a:r>
              <a:rPr sz="4250" spc="-90" dirty="0" smtClean="0"/>
              <a:t> </a:t>
            </a:r>
            <a:r>
              <a:rPr sz="4250" spc="-10" dirty="0" smtClean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2019300"/>
            <a:ext cx="819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TEXT BASED STEGANOGRAPHY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808" y="-8636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4" name="TextBox 23"/>
          <p:cNvSpPr txBox="1"/>
          <p:nvPr/>
        </p:nvSpPr>
        <p:spPr>
          <a:xfrm>
            <a:off x="1981200" y="1524000"/>
            <a:ext cx="80055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Solution and Proposition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The Warp in Our 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Results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8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75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981200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today's digital world, ensuring secure communication is paramount. Traditional encryption methods can be vulnerable to attacks. </a:t>
            </a:r>
            <a:endParaRPr lang="en-US" dirty="0" smtClean="0"/>
          </a:p>
          <a:p>
            <a:pPr algn="just"/>
            <a:r>
              <a:rPr lang="en-US" dirty="0" smtClean="0"/>
              <a:t>Our </a:t>
            </a:r>
            <a:r>
              <a:rPr lang="en-US" dirty="0"/>
              <a:t>challenge is to develop a robust text steganography application that can securely encode and decode messages while maintaining a high level of stealth.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23622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Our project focuses on implementing text steganography techniques through a user-friendly application.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Users </a:t>
            </a:r>
            <a:r>
              <a:rPr lang="en-US" dirty="0"/>
              <a:t>can encode sensitive messages within ordinary text, ensuring that only intended recipients can decipher the hidden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70" dirty="0"/>
              <a:t> </a:t>
            </a:r>
            <a:r>
              <a:rPr sz="3200" dirty="0"/>
              <a:t>THE</a:t>
            </a:r>
            <a:r>
              <a:rPr sz="3200" spc="-5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3622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Our application targets individuals and organizations that require secure communication channels.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Individuals requiring secure communication channels.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Organizations </a:t>
            </a:r>
            <a:r>
              <a:rPr lang="en-US" dirty="0"/>
              <a:t>dealing with sensitive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Security-conscious </a:t>
            </a:r>
            <a:r>
              <a:rPr lang="en-US" dirty="0"/>
              <a:t>users wanting to learn about steganography.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YOUR</a:t>
            </a:r>
            <a:r>
              <a:rPr sz="3600" spc="-95" dirty="0"/>
              <a:t> </a:t>
            </a:r>
            <a:r>
              <a:rPr sz="3600" spc="-10" dirty="0"/>
              <a:t>SOLUTION</a:t>
            </a:r>
            <a:r>
              <a:rPr sz="3600" spc="-345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ITS </a:t>
            </a:r>
            <a:r>
              <a:rPr sz="3600" spc="-20" dirty="0"/>
              <a:t>VALUE</a:t>
            </a:r>
            <a:r>
              <a:rPr sz="3600" spc="-120" dirty="0"/>
              <a:t> </a:t>
            </a:r>
            <a:r>
              <a:rPr sz="3600" spc="-10" dirty="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51460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comprehensive </a:t>
            </a:r>
            <a:r>
              <a:rPr lang="en-US" dirty="0"/>
              <a:t>text </a:t>
            </a:r>
            <a:r>
              <a:rPr lang="en-US" dirty="0" smtClean="0"/>
              <a:t>steganography’s solution and value proposition includes: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Encryption using a user-defined key for secure encoding.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Seamless integration with carrier text to blend encoded messages naturally.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Decryption with the correct key to reveal hidden messages accurately.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004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THE</a:t>
            </a:r>
            <a:r>
              <a:rPr sz="4250" spc="20" dirty="0"/>
              <a:t> </a:t>
            </a:r>
            <a:r>
              <a:rPr sz="4250" dirty="0"/>
              <a:t>WOW</a:t>
            </a:r>
            <a:r>
              <a:rPr sz="4250" spc="90" dirty="0"/>
              <a:t> </a:t>
            </a:r>
            <a:r>
              <a:rPr sz="4250" dirty="0"/>
              <a:t>IN YOUR </a:t>
            </a:r>
            <a:r>
              <a:rPr sz="4250" spc="-10" dirty="0"/>
              <a:t>SOLUTION</a:t>
            </a:r>
            <a:endParaRPr sz="425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2362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2286000"/>
            <a:ext cx="632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Ease of Use:</a:t>
            </a:r>
            <a:r>
              <a:rPr lang="en-US" dirty="0"/>
              <a:t> Our program is user-friendly, making it accessible to both beginners and experienced users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Customizable Encryption:</a:t>
            </a:r>
            <a:r>
              <a:rPr lang="en-US" dirty="0"/>
              <a:t> Users can choose their encryption keys, adding an extra layer of security to their messages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Cross-platform Compatibility:</a:t>
            </a:r>
            <a:r>
              <a:rPr lang="en-US" dirty="0"/>
              <a:t> The program runs on any system supporting Python, ensuring widespread usability.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0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7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5645" y="1367853"/>
            <a:ext cx="583755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Our application employs a modular design, separating encryption, decryption, and user interface functionalities. </a:t>
            </a:r>
            <a:endParaRPr lang="en-US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This </a:t>
            </a:r>
            <a:r>
              <a:rPr lang="en-US" dirty="0"/>
              <a:t>model ensures scalability and ease of maintenance for future updates and enhancements.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MODELLING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81387"/>
            <a:ext cx="2952750" cy="1881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73" y="3482181"/>
            <a:ext cx="3100387" cy="1962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97"/>
          <a:stretch/>
        </p:blipFill>
        <p:spPr>
          <a:xfrm>
            <a:off x="7543800" y="3503998"/>
            <a:ext cx="2647950" cy="19403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373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2024-03-29T07:22:27Z</dcterms:created>
  <dcterms:modified xsi:type="dcterms:W3CDTF">2024-03-30T14:14:03Z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Producer">
    <vt:lpwstr>3-Heights(TM) PDF Security Shell 4.8.25.2 (http://www.pdf-tools.com)</vt:lpwstr>
  </property>
</Properties>
</file>