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VLAN 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Tagging OF MUM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Directly Go to VLAN Network &amp; Configured client VLAN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305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1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 WLAN0 in management interface  &amp; PUT Local Logging IP’s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604859"/>
            <a:ext cx="8001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6" y="2819400"/>
            <a:ext cx="8427894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Now Check again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Management Interface should be WLAN0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ALL IP Should be properly configured.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Auto IP Aliasing should be Un-Check.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IP Aliases interface should be BRIDGE0.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VLAN N/w interface should be WLAN0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Now Click on Change at the bottom right of the page then click on Apply; If you are not confidant then click on TEST so that if your test fails then radio will come up in next 3 min; IF Test pass then click on APPLY.</a:t>
            </a:r>
          </a:p>
        </p:txBody>
      </p:sp>
    </p:spTree>
    <p:extLst>
      <p:ext uri="{BB962C8B-B14F-4D97-AF65-F5344CB8AC3E}">
        <p14:creationId xmlns:p14="http://schemas.microsoft.com/office/powerpoint/2010/main" val="20710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90600"/>
            <a:ext cx="7620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Congrats You have Done Well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7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Tagging For Other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Logging Customer end Radio(Don’t tag </a:t>
            </a:r>
            <a:r>
              <a:rPr lang="en-US" dirty="0" err="1" smtClean="0"/>
              <a:t>vlan</a:t>
            </a:r>
            <a:r>
              <a:rPr lang="en-US" dirty="0" smtClean="0"/>
              <a:t> at near 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Go </a:t>
            </a:r>
            <a:r>
              <a:rPr lang="en-US" b="1" dirty="0"/>
              <a:t>to Network tab and select configuration mode </a:t>
            </a:r>
            <a:r>
              <a:rPr lang="en-US" b="1" dirty="0" smtClean="0"/>
              <a:t>as “Advance</a:t>
            </a:r>
            <a:r>
              <a:rPr lang="en-US" b="1" dirty="0"/>
              <a:t>” as shown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3838094"/>
            <a:ext cx="9116291" cy="256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3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000" dirty="0" smtClean="0"/>
              <a:t>Go to the VLAN Network Tab &amp; in that select WLAN0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Put 96 VLAN in “VLAN ID” &amp; write “Local” in comment &amp; click on add.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65964"/>
            <a:ext cx="9144000" cy="271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Now select Management Interface as “WLAN0.96”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5146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 Step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Now Telnet Client end radio IP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Logging the radio with radio logging credential.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Put the command “</a:t>
            </a:r>
            <a:r>
              <a:rPr lang="en-US" b="1" dirty="0"/>
              <a:t>vi /</a:t>
            </a:r>
            <a:r>
              <a:rPr lang="en-US" b="1" dirty="0" err="1" smtClean="0"/>
              <a:t>etc</a:t>
            </a:r>
            <a:r>
              <a:rPr lang="en-US" b="1" dirty="0" smtClean="0"/>
              <a:t>/persistent/</a:t>
            </a:r>
            <a:r>
              <a:rPr lang="en-US" b="1" dirty="0" err="1" smtClean="0"/>
              <a:t>rc.poststart</a:t>
            </a:r>
            <a:r>
              <a:rPr lang="en-US" b="1" dirty="0" smtClean="0"/>
              <a:t>”</a:t>
            </a:r>
            <a:r>
              <a:rPr lang="en-US" dirty="0" smtClean="0"/>
              <a:t> &amp; press enter.</a:t>
            </a:r>
          </a:p>
          <a:p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63341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10199"/>
            <a:ext cx="6334125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3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You will get the IP Add, Subnet mask &amp; </a:t>
            </a:r>
            <a:r>
              <a:rPr lang="en-US" dirty="0" err="1" smtClean="0"/>
              <a:t>getway</a:t>
            </a:r>
            <a:r>
              <a:rPr lang="en-US" dirty="0" smtClean="0"/>
              <a:t>; Put this IP’s in Management N/W setting.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Auto IP Aliasing is always un-check.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Don’t touch to DNS 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7239000" cy="179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3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Now Click on IP Aliases. &amp; Made interface BRIDGE0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Put IP 1.1.1.3 &amp; </a:t>
            </a:r>
            <a:r>
              <a:rPr lang="en-US" dirty="0" err="1" smtClean="0"/>
              <a:t>netmask</a:t>
            </a:r>
            <a:r>
              <a:rPr lang="en-US" dirty="0" smtClean="0"/>
              <a:t> 255.255.255.0  Put “Local” in comment 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Click on Add tab.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4330"/>
            <a:ext cx="8305800" cy="105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9718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Now Check again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Management Interface should be WLAN0.96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ALL IP Should be properly configured.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Auto IP Aliasing should be Un-Check.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IP Aliases interface should be BRIDGE0.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VLAN N/w interface should be WLAN0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Now Click on Change at the bottom right of the page then click on Apply; If you are not confidant then click on TEST so that if your test fails then radio will come up in next 3 min; IF Test pass then click on APPLY.</a:t>
            </a:r>
          </a:p>
        </p:txBody>
      </p:sp>
    </p:spTree>
    <p:extLst>
      <p:ext uri="{BB962C8B-B14F-4D97-AF65-F5344CB8AC3E}">
        <p14:creationId xmlns:p14="http://schemas.microsoft.com/office/powerpoint/2010/main" val="22226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Client 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configured Management VLAN in N/W; Now need to configured Client VLAN to make client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Click On VLAN Network &amp; select interface WLAN0 then put Client VLAN ID; write “Client” in Comment then Click on Add.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74930"/>
            <a:ext cx="8305800" cy="171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819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Now Click on Bridge Network &amp; Select on WLAN0 &amp; Del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Now Click on ADD tab in Ports column &amp; ADD “WLAN0.1271”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Now click on Change &amp; Click APPLY.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0294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4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476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VLAN Tagging</vt:lpstr>
      <vt:lpstr>VLAN Tagging For Other City</vt:lpstr>
      <vt:lpstr>PowerPoint Presentation</vt:lpstr>
      <vt:lpstr>PowerPoint Presentation</vt:lpstr>
      <vt:lpstr>PowerPoint Presentation</vt:lpstr>
      <vt:lpstr>PowerPoint Presentation</vt:lpstr>
      <vt:lpstr>Configure Client VLAN</vt:lpstr>
      <vt:lpstr>PowerPoint Presentation</vt:lpstr>
      <vt:lpstr>PowerPoint Presentation</vt:lpstr>
      <vt:lpstr>VLAN Tagging OF MUM City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 Tagging</dc:title>
  <dc:creator>Tejas Gosavi</dc:creator>
  <cp:lastModifiedBy>RFTRDESK307</cp:lastModifiedBy>
  <cp:revision>9</cp:revision>
  <dcterms:created xsi:type="dcterms:W3CDTF">2006-08-16T00:00:00Z</dcterms:created>
  <dcterms:modified xsi:type="dcterms:W3CDTF">2017-05-24T07:27:49Z</dcterms:modified>
</cp:coreProperties>
</file>