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3bd7cca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53bd7cca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3bd7cca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3bd7cca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3bd7cca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3bd7cca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3bd7cc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3bd7cc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evelopment-boards/nodemcu-esp8266-pinout-features-and-datasheet" TargetMode="External"/><Relationship Id="rId7" Type="http://schemas.openxmlformats.org/officeDocument/2006/relationships/hyperlink" Target="https://www.w3schools.com/html/html_cs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lask.palletsprojects.com/" TargetMode="External"/><Relationship Id="rId5" Type="http://schemas.openxmlformats.org/officeDocument/2006/relationships/hyperlink" Target="https://en.wikipedia.org/wiki/ThingSpeak" TargetMode="External"/><Relationship Id="rId4" Type="http://schemas.openxmlformats.org/officeDocument/2006/relationships/hyperlink" Target="https://www.adafruit.com/product/38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438777" y="132250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WHY A WEATHER STATION?</a:t>
            </a:r>
            <a:endParaRPr sz="27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75" y="-639587"/>
            <a:ext cx="5715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WEATHER STATION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PRIMARY FOCUS 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NodeMCU Development board and ESP8266 Wifi Module  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DHT22</a:t>
            </a:r>
            <a:r>
              <a:rPr lang="en-GB">
                <a:highlight>
                  <a:srgbClr val="202124"/>
                </a:highlight>
              </a:rPr>
              <a:t> </a:t>
            </a:r>
            <a:r>
              <a:rPr lang="en-GB" sz="1600">
                <a:highlight>
                  <a:srgbClr val="202124"/>
                </a:highlight>
              </a:rPr>
              <a:t>Humidity and Temperature Sensor</a:t>
            </a:r>
            <a:endParaRPr sz="1600">
              <a:highlight>
                <a:srgbClr val="202124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sz="15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MD0207 </a:t>
            </a:r>
            <a:r>
              <a:rPr lang="en-GB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Water Level Sensor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ThingSpeak</a:t>
            </a:r>
            <a:r>
              <a:rPr lang="en-GB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Server</a:t>
            </a: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-GB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- Back End  </a:t>
            </a: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HTML,CS</a:t>
            </a: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GB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-Front End  </a:t>
            </a: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GB" sz="15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Localhost SQL Database</a:t>
            </a:r>
            <a:endParaRPr sz="15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GB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ThingSpeak</a:t>
            </a:r>
            <a:r>
              <a:rPr lang="en-GB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Server</a:t>
            </a:r>
            <a:endParaRPr sz="15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-GB" sz="15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96E086-F48B-4D1B-529F-DA238B76DEBC}"/>
              </a:ext>
            </a:extLst>
          </p:cNvPr>
          <p:cNvGrpSpPr/>
          <p:nvPr/>
        </p:nvGrpSpPr>
        <p:grpSpPr>
          <a:xfrm>
            <a:off x="169910" y="1531620"/>
            <a:ext cx="2603770" cy="1245225"/>
            <a:chOff x="-20590" y="1352020"/>
            <a:chExt cx="4138344" cy="205728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F1E8660-0ECA-4007-A27E-BAE4DE4D6E7A}"/>
                </a:ext>
              </a:extLst>
            </p:cNvPr>
            <p:cNvSpPr/>
            <p:nvPr/>
          </p:nvSpPr>
          <p:spPr>
            <a:xfrm>
              <a:off x="502920" y="1352020"/>
              <a:ext cx="3075611" cy="2034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0590" y="1374880"/>
              <a:ext cx="2900351" cy="193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2160" y="1776255"/>
              <a:ext cx="727625" cy="72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60210" y="2170005"/>
              <a:ext cx="2457544" cy="123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05635" y="2611293"/>
              <a:ext cx="555025" cy="44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2CFFA-CEC2-EF43-F552-061C1F8920E4}"/>
              </a:ext>
            </a:extLst>
          </p:cNvPr>
          <p:cNvGrpSpPr/>
          <p:nvPr/>
        </p:nvGrpSpPr>
        <p:grpSpPr>
          <a:xfrm>
            <a:off x="4673513" y="0"/>
            <a:ext cx="2189992" cy="2189992"/>
            <a:chOff x="4949112" y="913610"/>
            <a:chExt cx="2189992" cy="218999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D90462C-589F-6A01-3655-FCC1C85C8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9112" y="913610"/>
              <a:ext cx="2189992" cy="218999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34337-A96C-CDD8-9879-8DC0CE60F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445" t="8221" r="74973" b="85619"/>
            <a:stretch/>
          </p:blipFill>
          <p:spPr>
            <a:xfrm>
              <a:off x="5724010" y="2863074"/>
              <a:ext cx="640196" cy="143681"/>
            </a:xfrm>
            <a:prstGeom prst="rect">
              <a:avLst/>
            </a:prstGeom>
          </p:spPr>
        </p:pic>
      </p:grp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0D2DD469-BD86-D728-5EFA-560A1D87F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88" y="3300321"/>
            <a:ext cx="1178747" cy="106352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3A86732-7052-F1A1-AF6E-CB5C2036BCF1}"/>
              </a:ext>
            </a:extLst>
          </p:cNvPr>
          <p:cNvGrpSpPr/>
          <p:nvPr/>
        </p:nvGrpSpPr>
        <p:grpSpPr>
          <a:xfrm>
            <a:off x="2773680" y="4039999"/>
            <a:ext cx="1624112" cy="869486"/>
            <a:chOff x="2714861" y="3370925"/>
            <a:chExt cx="1624112" cy="869486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1884214B-F137-CA5E-9AA0-8BF63E85A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97405" y="3370925"/>
              <a:ext cx="941568" cy="849528"/>
            </a:xfrm>
            <a:prstGeom prst="rect">
              <a:avLst/>
            </a:prstGeom>
          </p:spPr>
        </p:pic>
        <p:pic>
          <p:nvPicPr>
            <p:cNvPr id="14" name="Picture 13" descr="A picture containing text, monitor, screen, clock&#10;&#10;Description automatically generated">
              <a:extLst>
                <a:ext uri="{FF2B5EF4-FFF2-40B4-BE49-F238E27FC236}">
                  <a16:creationId xmlns:a16="http://schemas.microsoft.com/office/drawing/2014/main" id="{5F8A9414-CF21-E4E2-D90F-B445BC732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14861" y="3370925"/>
              <a:ext cx="682544" cy="869486"/>
            </a:xfrm>
            <a:prstGeom prst="rect">
              <a:avLst/>
            </a:prstGeom>
          </p:spPr>
        </p:pic>
      </p:grpSp>
      <p:pic>
        <p:nvPicPr>
          <p:cNvPr id="17" name="Picture 16" descr="A close up of a camera lens&#10;&#10;Description automatically generated with medium confidence">
            <a:extLst>
              <a:ext uri="{FF2B5EF4-FFF2-40B4-BE49-F238E27FC236}">
                <a16:creationId xmlns:a16="http://schemas.microsoft.com/office/drawing/2014/main" id="{B97D3EAB-39A8-1E3B-2AD0-D4DED0121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5118" y="1669397"/>
            <a:ext cx="1618395" cy="1618395"/>
          </a:xfrm>
          <a:prstGeom prst="rect">
            <a:avLst/>
          </a:prstGeom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6B41F2-5B5F-641E-178A-DE3BEE1822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3376" y="3137942"/>
            <a:ext cx="3296087" cy="161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549525" y="1243625"/>
            <a:ext cx="3303600" cy="83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REMOVE DUPLICATES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REMOVE  NULL VALUED ROWS</a:t>
            </a:r>
            <a:endParaRPr dirty="0"/>
          </a:p>
        </p:txBody>
      </p:sp>
      <p:sp>
        <p:nvSpPr>
          <p:cNvPr id="86" name="Google Shape;86;p16"/>
          <p:cNvSpPr/>
          <p:nvPr/>
        </p:nvSpPr>
        <p:spPr>
          <a:xfrm>
            <a:off x="2549525" y="2276259"/>
            <a:ext cx="3303600" cy="3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549525" y="2852359"/>
            <a:ext cx="3303600" cy="601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DIVISION OF X AND 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FIT TRANSFORM</a:t>
            </a:r>
            <a:endParaRPr dirty="0"/>
          </a:p>
        </p:txBody>
      </p:sp>
      <p:sp>
        <p:nvSpPr>
          <p:cNvPr id="88" name="Google Shape;88;p16"/>
          <p:cNvSpPr/>
          <p:nvPr/>
        </p:nvSpPr>
        <p:spPr>
          <a:xfrm>
            <a:off x="2549525" y="3691568"/>
            <a:ext cx="3303600" cy="4938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CLASSIFICATION MODEL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ACCURACY</a:t>
            </a:r>
            <a:endParaRPr dirty="0"/>
          </a:p>
        </p:txBody>
      </p:sp>
      <p:sp>
        <p:nvSpPr>
          <p:cNvPr id="89" name="Google Shape;89;p16"/>
          <p:cNvSpPr/>
          <p:nvPr/>
        </p:nvSpPr>
        <p:spPr>
          <a:xfrm>
            <a:off x="2564393" y="4375808"/>
            <a:ext cx="3303600" cy="3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32155F-72E4-EE09-C8DB-6396BE861C93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4201325" y="2076725"/>
            <a:ext cx="0" cy="1995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3C00B1-90BA-BF24-887C-F2721C983DB1}"/>
              </a:ext>
            </a:extLst>
          </p:cNvPr>
          <p:cNvCxnSpPr>
            <a:cxnSpLocks/>
          </p:cNvCxnSpPr>
          <p:nvPr/>
        </p:nvCxnSpPr>
        <p:spPr>
          <a:xfrm>
            <a:off x="4212479" y="2645431"/>
            <a:ext cx="0" cy="19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7AA4AE-7608-61D4-FA46-147B77CDE8B0}"/>
              </a:ext>
            </a:extLst>
          </p:cNvPr>
          <p:cNvCxnSpPr>
            <a:cxnSpLocks/>
          </p:cNvCxnSpPr>
          <p:nvPr/>
        </p:nvCxnSpPr>
        <p:spPr>
          <a:xfrm>
            <a:off x="4219913" y="3478060"/>
            <a:ext cx="0" cy="19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96A7E-B140-90AC-0CD6-834DEA75C051}"/>
              </a:ext>
            </a:extLst>
          </p:cNvPr>
          <p:cNvCxnSpPr>
            <a:cxnSpLocks/>
          </p:cNvCxnSpPr>
          <p:nvPr/>
        </p:nvCxnSpPr>
        <p:spPr>
          <a:xfrm>
            <a:off x="4227347" y="4169432"/>
            <a:ext cx="0" cy="19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7;p16">
            <a:extLst>
              <a:ext uri="{FF2B5EF4-FFF2-40B4-BE49-F238E27FC236}">
                <a16:creationId xmlns:a16="http://schemas.microsoft.com/office/drawing/2014/main" id="{57439D79-A921-CDD3-7A54-31ECE8B15D61}"/>
              </a:ext>
            </a:extLst>
          </p:cNvPr>
          <p:cNvSpPr/>
          <p:nvPr/>
        </p:nvSpPr>
        <p:spPr>
          <a:xfrm>
            <a:off x="6470168" y="2837531"/>
            <a:ext cx="2064231" cy="601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IMPUTER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1E08B0-B6DF-87A2-385B-1A804E112356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5853125" y="3138444"/>
            <a:ext cx="617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A682BDAC-BE04-2301-D9B6-3810A0A5DA62}"/>
              </a:ext>
            </a:extLst>
          </p:cNvPr>
          <p:cNvSpPr/>
          <p:nvPr/>
        </p:nvSpPr>
        <p:spPr>
          <a:xfrm>
            <a:off x="6304157" y="862361"/>
            <a:ext cx="1702420" cy="749286"/>
          </a:xfrm>
          <a:prstGeom prst="cloud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145460 rows</a:t>
            </a:r>
          </a:p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23 columns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8C6F01B-FD9B-1530-3A2B-D8DF18C09D47}"/>
              </a:ext>
            </a:extLst>
          </p:cNvPr>
          <p:cNvSpPr/>
          <p:nvPr/>
        </p:nvSpPr>
        <p:spPr>
          <a:xfrm>
            <a:off x="6384608" y="1815453"/>
            <a:ext cx="1815256" cy="686100"/>
          </a:xfrm>
          <a:prstGeom prst="cloud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4000 duplicates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29AC03DA-F986-8CF5-C416-605DBE1F44B6}"/>
              </a:ext>
            </a:extLst>
          </p:cNvPr>
          <p:cNvSpPr/>
          <p:nvPr/>
        </p:nvSpPr>
        <p:spPr>
          <a:xfrm>
            <a:off x="691380" y="2126507"/>
            <a:ext cx="1680113" cy="601825"/>
          </a:xfrm>
          <a:prstGeom prst="cloud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Label Encoder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BDFD97F-957D-2E65-6DAA-126C6349C9B7}"/>
              </a:ext>
            </a:extLst>
          </p:cNvPr>
          <p:cNvSpPr/>
          <p:nvPr/>
        </p:nvSpPr>
        <p:spPr>
          <a:xfrm>
            <a:off x="691380" y="2960854"/>
            <a:ext cx="1769130" cy="601825"/>
          </a:xfrm>
          <a:prstGeom prst="cloud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 Rain Today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A197231-58B0-B56F-B7E7-E9A9490873B5}"/>
              </a:ext>
            </a:extLst>
          </p:cNvPr>
          <p:cNvSpPr/>
          <p:nvPr/>
        </p:nvSpPr>
        <p:spPr>
          <a:xfrm>
            <a:off x="6345201" y="3574110"/>
            <a:ext cx="1854662" cy="787422"/>
          </a:xfrm>
          <a:prstGeom prst="cloud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Temperature</a:t>
            </a:r>
          </a:p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Rainfall</a:t>
            </a:r>
          </a:p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Wind Speed</a:t>
            </a:r>
          </a:p>
          <a:p>
            <a:pPr algn="ctr"/>
            <a:r>
              <a:rPr lang="en-US" sz="900" dirty="0">
                <a:solidFill>
                  <a:schemeClr val="tx2">
                    <a:lumMod val="10000"/>
                  </a:schemeClr>
                </a:solidFill>
              </a:rPr>
              <a:t>Humidity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B2EA43-A154-5BAC-7897-C58C3C7968C7}"/>
              </a:ext>
            </a:extLst>
          </p:cNvPr>
          <p:cNvCxnSpPr>
            <a:cxnSpLocks/>
          </p:cNvCxnSpPr>
          <p:nvPr/>
        </p:nvCxnSpPr>
        <p:spPr>
          <a:xfrm flipV="1">
            <a:off x="5856845" y="2316974"/>
            <a:ext cx="617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5BF4E6-C021-B2F5-57B4-4C8E4F34B8C2}"/>
              </a:ext>
            </a:extLst>
          </p:cNvPr>
          <p:cNvCxnSpPr>
            <a:cxnSpLocks/>
          </p:cNvCxnSpPr>
          <p:nvPr/>
        </p:nvCxnSpPr>
        <p:spPr>
          <a:xfrm flipV="1">
            <a:off x="5853125" y="1320795"/>
            <a:ext cx="617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15F5E5-8CAE-ABB6-1DDC-3BE30E144DD5}"/>
              </a:ext>
            </a:extLst>
          </p:cNvPr>
          <p:cNvCxnSpPr>
            <a:cxnSpLocks/>
          </p:cNvCxnSpPr>
          <p:nvPr/>
        </p:nvCxnSpPr>
        <p:spPr>
          <a:xfrm flipV="1">
            <a:off x="5853125" y="3907878"/>
            <a:ext cx="617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43A0AD-C24F-29EF-DC11-4A7DEF3CCB9C}"/>
              </a:ext>
            </a:extLst>
          </p:cNvPr>
          <p:cNvCxnSpPr>
            <a:cxnSpLocks/>
          </p:cNvCxnSpPr>
          <p:nvPr/>
        </p:nvCxnSpPr>
        <p:spPr>
          <a:xfrm flipH="1">
            <a:off x="2017795" y="2413614"/>
            <a:ext cx="546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82C186-54A9-BDBD-576A-2D630B5878E1}"/>
              </a:ext>
            </a:extLst>
          </p:cNvPr>
          <p:cNvCxnSpPr>
            <a:cxnSpLocks/>
          </p:cNvCxnSpPr>
          <p:nvPr/>
        </p:nvCxnSpPr>
        <p:spPr>
          <a:xfrm flipH="1">
            <a:off x="2017795" y="3147112"/>
            <a:ext cx="546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17F8-A687-2E57-E55D-E484BD1B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-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E7647DF-D925-BB66-9907-339F5FB7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59" y="10361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A536-5D27-F132-B179-5CDCBA2B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– HTML,CSS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F75BBE-C2E4-D938-EE32-20E44ED5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" y="1548035"/>
            <a:ext cx="5765066" cy="28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1438777" y="132250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THANK YOU!</a:t>
            </a:r>
            <a:endParaRPr sz="27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75" y="-639587"/>
            <a:ext cx="5715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On-screen Show (16:9)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Roboto Slab</vt:lpstr>
      <vt:lpstr>Marina</vt:lpstr>
      <vt:lpstr>WHY A WEATHER STATION?</vt:lpstr>
      <vt:lpstr>SMART WEATHER STATION</vt:lpstr>
      <vt:lpstr>VISUALIZATION </vt:lpstr>
      <vt:lpstr>MACHINE LEARNING</vt:lpstr>
      <vt:lpstr>BACK END -</vt:lpstr>
      <vt:lpstr>FRONT END – HTML,CSS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 WEATHER STATION?</dc:title>
  <cp:lastModifiedBy>Akeel Ahmed</cp:lastModifiedBy>
  <cp:revision>3</cp:revision>
  <dcterms:modified xsi:type="dcterms:W3CDTF">2022-06-16T19:23:18Z</dcterms:modified>
</cp:coreProperties>
</file>