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Futura Display" charset="1" panose="020B0504050904050C04"/>
      <p:regular r:id="rId20"/>
    </p:embeddedFont>
    <p:embeddedFont>
      <p:font typeface="Lexend Deca" charset="1" panose="00000000000000000000"/>
      <p:regular r:id="rId21"/>
    </p:embeddedFont>
    <p:embeddedFont>
      <p:font typeface="Poppins Bold" charset="1" panose="00000800000000000000"/>
      <p:regular r:id="rId22"/>
    </p:embeddedFont>
    <p:embeddedFont>
      <p:font typeface="DM Sans Bold" charset="1" panose="00000000000000000000"/>
      <p:regular r:id="rId23"/>
    </p:embeddedFont>
    <p:embeddedFont>
      <p:font typeface="Poppins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5339109" y="-5363994"/>
            <a:ext cx="28636586" cy="1865945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490294" y="3432430"/>
            <a:ext cx="13307412" cy="3422140"/>
            <a:chOff x="0" y="0"/>
            <a:chExt cx="17743216" cy="456285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7743216" cy="4562854"/>
              <a:chOff x="0" y="0"/>
              <a:chExt cx="4175758" cy="107384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75758" cy="1073840"/>
              </a:xfrm>
              <a:custGeom>
                <a:avLst/>
                <a:gdLst/>
                <a:ahLst/>
                <a:cxnLst/>
                <a:rect r="r" b="b" t="t" l="l"/>
                <a:pathLst>
                  <a:path h="1073840" w="4175758">
                    <a:moveTo>
                      <a:pt x="21293" y="0"/>
                    </a:moveTo>
                    <a:lnTo>
                      <a:pt x="4154465" y="0"/>
                    </a:lnTo>
                    <a:cubicBezTo>
                      <a:pt x="4166224" y="0"/>
                      <a:pt x="4175758" y="9533"/>
                      <a:pt x="4175758" y="21293"/>
                    </a:cubicBezTo>
                    <a:lnTo>
                      <a:pt x="4175758" y="1052547"/>
                    </a:lnTo>
                    <a:cubicBezTo>
                      <a:pt x="4175758" y="1064307"/>
                      <a:pt x="4166224" y="1073840"/>
                      <a:pt x="4154465" y="1073840"/>
                    </a:cubicBezTo>
                    <a:lnTo>
                      <a:pt x="21293" y="1073840"/>
                    </a:lnTo>
                    <a:cubicBezTo>
                      <a:pt x="9533" y="1073840"/>
                      <a:pt x="0" y="1064307"/>
                      <a:pt x="0" y="1052547"/>
                    </a:cubicBezTo>
                    <a:lnTo>
                      <a:pt x="0" y="21293"/>
                    </a:lnTo>
                    <a:cubicBezTo>
                      <a:pt x="0" y="9533"/>
                      <a:pt x="9533" y="0"/>
                      <a:pt x="21293" y="0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175758" cy="11119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53389" y="281099"/>
              <a:ext cx="16379208" cy="34607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02"/>
                </a:lnSpc>
              </a:pPr>
              <a:r>
                <a:rPr lang="en-US" sz="8501">
                  <a:solidFill>
                    <a:srgbClr val="FFFFFF"/>
                  </a:solidFill>
                  <a:latin typeface="Futura Display"/>
                  <a:ea typeface="Futura Display"/>
                  <a:cs typeface="Futura Display"/>
                  <a:sym typeface="Futura Display"/>
                </a:rPr>
                <a:t>DATA VISTA:</a:t>
              </a:r>
            </a:p>
            <a:p>
              <a:pPr algn="ctr">
                <a:lnSpc>
                  <a:spcPts val="9099"/>
                </a:lnSpc>
              </a:pPr>
              <a:r>
                <a:rPr lang="en-US" sz="6499">
                  <a:solidFill>
                    <a:srgbClr val="FFFFFF"/>
                  </a:solidFill>
                  <a:latin typeface="Futura Display"/>
                  <a:ea typeface="Futura Display"/>
                  <a:cs typeface="Futura Display"/>
                  <a:sym typeface="Futura Display"/>
                </a:rPr>
                <a:t>SALES DATA ANALYSIS AND VISUALIZATION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316368" y="7079318"/>
            <a:ext cx="765526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MENTOR- JAYA DARSHANA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8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33462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4814281">
            <a:off x="14994009" y="8342359"/>
            <a:ext cx="4530581" cy="4258746"/>
          </a:xfrm>
          <a:custGeom>
            <a:avLst/>
            <a:gdLst/>
            <a:ahLst/>
            <a:cxnLst/>
            <a:rect r="r" b="b" t="t" l="l"/>
            <a:pathLst>
              <a:path h="4258746" w="4530581">
                <a:moveTo>
                  <a:pt x="0" y="4258746"/>
                </a:moveTo>
                <a:lnTo>
                  <a:pt x="4530582" y="4258746"/>
                </a:lnTo>
                <a:lnTo>
                  <a:pt x="4530582" y="0"/>
                </a:lnTo>
                <a:lnTo>
                  <a:pt x="0" y="0"/>
                </a:lnTo>
                <a:lnTo>
                  <a:pt x="0" y="42587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6645418">
            <a:off x="-4057184" y="-3628465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8"/>
                </a:moveTo>
                <a:lnTo>
                  <a:pt x="7177520" y="6746868"/>
                </a:lnTo>
                <a:lnTo>
                  <a:pt x="7177520" y="0"/>
                </a:lnTo>
                <a:lnTo>
                  <a:pt x="0" y="0"/>
                </a:lnTo>
                <a:lnTo>
                  <a:pt x="0" y="67468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86769" y="130175"/>
            <a:ext cx="8039082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799" spc="-1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Trends and Patterns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471581" y="3381933"/>
            <a:ext cx="4438372" cy="3945513"/>
          </a:xfrm>
          <a:custGeom>
            <a:avLst/>
            <a:gdLst/>
            <a:ahLst/>
            <a:cxnLst/>
            <a:rect r="r" b="b" t="t" l="l"/>
            <a:pathLst>
              <a:path h="3945513" w="4438372">
                <a:moveTo>
                  <a:pt x="0" y="0"/>
                </a:moveTo>
                <a:lnTo>
                  <a:pt x="4438372" y="0"/>
                </a:lnTo>
                <a:lnTo>
                  <a:pt x="4438372" y="3945513"/>
                </a:lnTo>
                <a:lnTo>
                  <a:pt x="0" y="3945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66" t="-314" r="0" b="-31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9827" y="6193792"/>
            <a:ext cx="4920378" cy="3877973"/>
          </a:xfrm>
          <a:custGeom>
            <a:avLst/>
            <a:gdLst/>
            <a:ahLst/>
            <a:cxnLst/>
            <a:rect r="r" b="b" t="t" l="l"/>
            <a:pathLst>
              <a:path h="3877973" w="4920378">
                <a:moveTo>
                  <a:pt x="0" y="0"/>
                </a:moveTo>
                <a:lnTo>
                  <a:pt x="4920378" y="0"/>
                </a:lnTo>
                <a:lnTo>
                  <a:pt x="4920378" y="3877972"/>
                </a:lnTo>
                <a:lnTo>
                  <a:pt x="0" y="38779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55" t="-1522" r="-96722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9827" y="1274196"/>
            <a:ext cx="4789459" cy="3240722"/>
          </a:xfrm>
          <a:custGeom>
            <a:avLst/>
            <a:gdLst/>
            <a:ahLst/>
            <a:cxnLst/>
            <a:rect r="r" b="b" t="t" l="l"/>
            <a:pathLst>
              <a:path h="3240722" w="4789459">
                <a:moveTo>
                  <a:pt x="0" y="0"/>
                </a:moveTo>
                <a:lnTo>
                  <a:pt x="4789459" y="0"/>
                </a:lnTo>
                <a:lnTo>
                  <a:pt x="4789459" y="3240722"/>
                </a:lnTo>
                <a:lnTo>
                  <a:pt x="0" y="32407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5" t="0" r="-3915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33556" y="1957932"/>
            <a:ext cx="8807316" cy="198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2"/>
              </a:lnSpc>
            </a:pPr>
          </a:p>
          <a:p>
            <a:pPr algn="l" marL="559773" indent="-279887" lvl="1">
              <a:lnSpc>
                <a:spcPts val="2592"/>
              </a:lnSpc>
              <a:buFont typeface="Arial"/>
              <a:buChar char="•"/>
            </a:pPr>
            <a:r>
              <a:rPr lang="en-US" b="true" sz="2592" spc="-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Regression Plot: </a:t>
            </a:r>
            <a:r>
              <a:rPr lang="en-US" sz="2592" spc="-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Graph represents how a regression model fits a dataset to predict a dependent variable based on one or more independent variables</a:t>
            </a:r>
            <a:r>
              <a:rPr lang="en-US" b="true" sz="2592" spc="-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  <a:p>
            <a:pPr algn="l">
              <a:lnSpc>
                <a:spcPts val="259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933556" y="4858487"/>
            <a:ext cx="8538025" cy="101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638" indent="-276319" lvl="1">
              <a:lnSpc>
                <a:spcPts val="2559"/>
              </a:lnSpc>
              <a:buFont typeface="Arial"/>
              <a:buChar char="•"/>
            </a:pPr>
            <a:r>
              <a:rPr lang="en-US" b="true" sz="2559" spc="-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Heat Map: </a:t>
            </a:r>
            <a:r>
              <a:rPr lang="en-US" sz="2559" spc="-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It’s a data visualization technique that uses color to represent the magnitude or intensity of values within a dataset.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79286" y="7719231"/>
            <a:ext cx="8761586" cy="100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6883" indent="-278442" lvl="1">
              <a:lnSpc>
                <a:spcPts val="2579"/>
              </a:lnSpc>
              <a:buFont typeface="Arial"/>
              <a:buChar char="•"/>
            </a:pPr>
            <a:r>
              <a:rPr lang="en-US" b="true" sz="2579" spc="-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Distribution Plot: </a:t>
            </a:r>
            <a:r>
              <a:rPr lang="en-US" sz="2579" spc="-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shows how data values are spread across a range, helping visualize the frequency of different values in a dataset.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33462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4814281">
            <a:off x="14782014" y="8513474"/>
            <a:ext cx="5320356" cy="5001134"/>
          </a:xfrm>
          <a:custGeom>
            <a:avLst/>
            <a:gdLst/>
            <a:ahLst/>
            <a:cxnLst/>
            <a:rect r="r" b="b" t="t" l="l"/>
            <a:pathLst>
              <a:path h="5001134" w="5320356">
                <a:moveTo>
                  <a:pt x="0" y="5001135"/>
                </a:moveTo>
                <a:lnTo>
                  <a:pt x="5320356" y="5001135"/>
                </a:lnTo>
                <a:lnTo>
                  <a:pt x="5320356" y="0"/>
                </a:lnTo>
                <a:lnTo>
                  <a:pt x="0" y="0"/>
                </a:lnTo>
                <a:lnTo>
                  <a:pt x="0" y="50011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4814281">
            <a:off x="16337881" y="-2477408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8"/>
                </a:moveTo>
                <a:lnTo>
                  <a:pt x="7177520" y="6746868"/>
                </a:lnTo>
                <a:lnTo>
                  <a:pt x="7177520" y="0"/>
                </a:lnTo>
                <a:lnTo>
                  <a:pt x="0" y="0"/>
                </a:lnTo>
                <a:lnTo>
                  <a:pt x="0" y="67468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4528" y="1833956"/>
            <a:ext cx="9463545" cy="7424344"/>
          </a:xfrm>
          <a:custGeom>
            <a:avLst/>
            <a:gdLst/>
            <a:ahLst/>
            <a:cxnLst/>
            <a:rect r="r" b="b" t="t" l="l"/>
            <a:pathLst>
              <a:path h="7424344" w="9463545">
                <a:moveTo>
                  <a:pt x="0" y="0"/>
                </a:moveTo>
                <a:lnTo>
                  <a:pt x="9463545" y="0"/>
                </a:lnTo>
                <a:lnTo>
                  <a:pt x="9463545" y="7424344"/>
                </a:lnTo>
                <a:lnTo>
                  <a:pt x="0" y="7424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14" t="-109" r="0" b="-10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07505" y="211124"/>
            <a:ext cx="9272989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799" spc="-1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Tools and Libraries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90060" y="1541245"/>
            <a:ext cx="5980870" cy="800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7"/>
              </a:lnSpc>
            </a:pPr>
            <a:r>
              <a:rPr lang="en-US" b="true" sz="3397" spc="-6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Scikit-learn Components:</a:t>
            </a:r>
          </a:p>
          <a:p>
            <a:pPr algn="just">
              <a:lnSpc>
                <a:spcPts val="3737"/>
              </a:lnSpc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Model Selection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train_test_split</a:t>
            </a:r>
          </a:p>
          <a:p>
            <a:pPr algn="just">
              <a:lnSpc>
                <a:spcPts val="3737"/>
              </a:lnSpc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Preprocessing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LabelEncoder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StandardScaler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OneHotEncoder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SimpleImputer</a:t>
            </a:r>
          </a:p>
          <a:p>
            <a:pPr algn="just">
              <a:lnSpc>
                <a:spcPts val="3737"/>
              </a:lnSpc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Metrics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mean_squared_error</a:t>
            </a:r>
          </a:p>
          <a:p>
            <a:pPr algn="just">
              <a:lnSpc>
                <a:spcPts val="3737"/>
              </a:lnSpc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4. Estimators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RandomForestRegressor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RandomForestClassifier</a:t>
            </a:r>
          </a:p>
          <a:p>
            <a:pPr algn="just">
              <a:lnSpc>
                <a:spcPts val="3737"/>
              </a:lnSpc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5. Feature Engineering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ColumnTransformer</a:t>
            </a:r>
          </a:p>
          <a:p>
            <a:pPr algn="just">
              <a:lnSpc>
                <a:spcPts val="3737"/>
              </a:lnSpc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6. Pipelines</a:t>
            </a:r>
          </a:p>
          <a:p>
            <a:pPr algn="just" marL="733623" indent="-366811" lvl="1">
              <a:lnSpc>
                <a:spcPts val="3737"/>
              </a:lnSpc>
              <a:buFont typeface="Arial"/>
              <a:buChar char="•"/>
            </a:pPr>
            <a:r>
              <a:rPr lang="en-US" sz="3397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Pipeline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8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33462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6662256">
            <a:off x="-3588760" y="-3353446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8"/>
                </a:moveTo>
                <a:lnTo>
                  <a:pt x="7177520" y="6746868"/>
                </a:lnTo>
                <a:lnTo>
                  <a:pt x="7177520" y="0"/>
                </a:lnTo>
                <a:lnTo>
                  <a:pt x="0" y="0"/>
                </a:lnTo>
                <a:lnTo>
                  <a:pt x="0" y="67468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6256358"/>
            <a:ext cx="5451456" cy="3862805"/>
            <a:chOff x="0" y="0"/>
            <a:chExt cx="7268608" cy="51504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0695" y="0"/>
              <a:ext cx="7137913" cy="4122426"/>
            </a:xfrm>
            <a:custGeom>
              <a:avLst/>
              <a:gdLst/>
              <a:ahLst/>
              <a:cxnLst/>
              <a:rect r="r" b="b" t="t" l="l"/>
              <a:pathLst>
                <a:path h="4122426" w="7137913">
                  <a:moveTo>
                    <a:pt x="0" y="0"/>
                  </a:moveTo>
                  <a:lnTo>
                    <a:pt x="7137913" y="0"/>
                  </a:lnTo>
                  <a:lnTo>
                    <a:pt x="7137913" y="4122426"/>
                  </a:lnTo>
                  <a:lnTo>
                    <a:pt x="0" y="41224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032" t="-19881" r="-22556" b="-13322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3813960"/>
              <a:ext cx="7268608" cy="1336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8"/>
                </a:lnSpc>
                <a:spcBef>
                  <a:spcPct val="0"/>
                </a:spcBef>
              </a:pPr>
              <a:r>
                <a:rPr lang="en-US" sz="3688" spc="-7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Simplifies building </a:t>
              </a:r>
            </a:p>
            <a:p>
              <a:pPr algn="ctr">
                <a:lnSpc>
                  <a:spcPts val="3688"/>
                </a:lnSpc>
                <a:spcBef>
                  <a:spcPct val="0"/>
                </a:spcBef>
              </a:pPr>
              <a:r>
                <a:rPr lang="en-US" sz="3688" spc="-7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data-driven web apps.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true" rot="-4234038">
            <a:off x="14566972" y="6913566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8"/>
                </a:moveTo>
                <a:lnTo>
                  <a:pt x="7177520" y="6746868"/>
                </a:lnTo>
                <a:lnTo>
                  <a:pt x="7177520" y="0"/>
                </a:lnTo>
                <a:lnTo>
                  <a:pt x="0" y="0"/>
                </a:lnTo>
                <a:lnTo>
                  <a:pt x="0" y="67468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29125" y="1168236"/>
            <a:ext cx="7087022" cy="8875258"/>
          </a:xfrm>
          <a:custGeom>
            <a:avLst/>
            <a:gdLst/>
            <a:ahLst/>
            <a:cxnLst/>
            <a:rect r="r" b="b" t="t" l="l"/>
            <a:pathLst>
              <a:path h="8875258" w="7087022">
                <a:moveTo>
                  <a:pt x="0" y="0"/>
                </a:moveTo>
                <a:lnTo>
                  <a:pt x="7087022" y="0"/>
                </a:lnTo>
                <a:lnTo>
                  <a:pt x="7087022" y="8875258"/>
                </a:lnTo>
                <a:lnTo>
                  <a:pt x="0" y="8875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730" t="0" r="-3807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5061" y="1168236"/>
            <a:ext cx="10412355" cy="4958111"/>
          </a:xfrm>
          <a:custGeom>
            <a:avLst/>
            <a:gdLst/>
            <a:ahLst/>
            <a:cxnLst/>
            <a:rect r="r" b="b" t="t" l="l"/>
            <a:pathLst>
              <a:path h="4958111" w="10412355">
                <a:moveTo>
                  <a:pt x="0" y="0"/>
                </a:moveTo>
                <a:lnTo>
                  <a:pt x="10412355" y="0"/>
                </a:lnTo>
                <a:lnTo>
                  <a:pt x="10412355" y="4958111"/>
                </a:lnTo>
                <a:lnTo>
                  <a:pt x="0" y="49581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01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07505" y="211124"/>
            <a:ext cx="9272989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799" spc="-1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Tools and Libraries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94780" y="7725363"/>
            <a:ext cx="3334345" cy="225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-12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Sales </a:t>
            </a:r>
          </a:p>
          <a:p>
            <a:pPr algn="ctr">
              <a:lnSpc>
                <a:spcPts val="5000"/>
              </a:lnSpc>
            </a:pPr>
            <a:r>
              <a:rPr lang="en-US" b="true" sz="5000" spc="-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Prediction </a:t>
            </a:r>
          </a:p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6000" spc="-12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Chatbot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7980" y="1708452"/>
            <a:ext cx="6152478" cy="3849191"/>
          </a:xfrm>
          <a:custGeom>
            <a:avLst/>
            <a:gdLst/>
            <a:ahLst/>
            <a:cxnLst/>
            <a:rect r="r" b="b" t="t" l="l"/>
            <a:pathLst>
              <a:path h="3849191" w="6152478">
                <a:moveTo>
                  <a:pt x="0" y="0"/>
                </a:moveTo>
                <a:lnTo>
                  <a:pt x="6152478" y="0"/>
                </a:lnTo>
                <a:lnTo>
                  <a:pt x="6152478" y="3849191"/>
                </a:lnTo>
                <a:lnTo>
                  <a:pt x="0" y="3849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76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7980" y="5825690"/>
            <a:ext cx="5967625" cy="3283570"/>
            <a:chOff x="0" y="0"/>
            <a:chExt cx="7956834" cy="43780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35243" y="0"/>
              <a:ext cx="3796799" cy="3617214"/>
            </a:xfrm>
            <a:custGeom>
              <a:avLst/>
              <a:gdLst/>
              <a:ahLst/>
              <a:cxnLst/>
              <a:rect r="r" b="b" t="t" l="l"/>
              <a:pathLst>
                <a:path h="3617214" w="3796799">
                  <a:moveTo>
                    <a:pt x="0" y="0"/>
                  </a:moveTo>
                  <a:lnTo>
                    <a:pt x="3796798" y="0"/>
                  </a:lnTo>
                  <a:lnTo>
                    <a:pt x="3796798" y="3617214"/>
                  </a:lnTo>
                  <a:lnTo>
                    <a:pt x="0" y="3617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973" t="-7994" r="-7992" b="-12006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204857" y="0"/>
              <a:ext cx="3076250" cy="3076250"/>
            </a:xfrm>
            <a:custGeom>
              <a:avLst/>
              <a:gdLst/>
              <a:ahLst/>
              <a:cxnLst/>
              <a:rect r="r" b="b" t="t" l="l"/>
              <a:pathLst>
                <a:path h="3076250" w="3076250">
                  <a:moveTo>
                    <a:pt x="0" y="0"/>
                  </a:moveTo>
                  <a:lnTo>
                    <a:pt x="3076250" y="0"/>
                  </a:lnTo>
                  <a:lnTo>
                    <a:pt x="3076250" y="3076250"/>
                  </a:lnTo>
                  <a:lnTo>
                    <a:pt x="0" y="3076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4064373" y="2667521"/>
              <a:ext cx="3357218" cy="655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8"/>
                </a:lnSpc>
                <a:spcBef>
                  <a:spcPct val="0"/>
                </a:spcBef>
              </a:pPr>
              <a:r>
                <a:rPr lang="en-US" sz="3368" spc="-67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Tableau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0" y="3092870"/>
              <a:ext cx="7956834" cy="1285224"/>
            </a:xfrm>
            <a:custGeom>
              <a:avLst/>
              <a:gdLst/>
              <a:ahLst/>
              <a:cxnLst/>
              <a:rect r="r" b="b" t="t" l="l"/>
              <a:pathLst>
                <a:path h="1285224" w="7956834">
                  <a:moveTo>
                    <a:pt x="0" y="0"/>
                  </a:moveTo>
                  <a:lnTo>
                    <a:pt x="7956834" y="0"/>
                  </a:lnTo>
                  <a:lnTo>
                    <a:pt x="7956834" y="1285223"/>
                  </a:lnTo>
                  <a:lnTo>
                    <a:pt x="0" y="1285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582204" y="2295645"/>
            <a:ext cx="11236188" cy="6523997"/>
          </a:xfrm>
          <a:custGeom>
            <a:avLst/>
            <a:gdLst/>
            <a:ahLst/>
            <a:cxnLst/>
            <a:rect r="r" b="b" t="t" l="l"/>
            <a:pathLst>
              <a:path h="6523997" w="11236188">
                <a:moveTo>
                  <a:pt x="0" y="0"/>
                </a:moveTo>
                <a:lnTo>
                  <a:pt x="11236189" y="0"/>
                </a:lnTo>
                <a:lnTo>
                  <a:pt x="11236189" y="6523997"/>
                </a:lnTo>
                <a:lnTo>
                  <a:pt x="0" y="652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50" t="-353" r="-145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07505" y="230158"/>
            <a:ext cx="9272989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799" spc="-1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Tools and Libraries</a:t>
            </a:r>
          </a:p>
        </p:txBody>
      </p:sp>
      <p:sp>
        <p:nvSpPr>
          <p:cNvPr name="AutoShape 10" id="10"/>
          <p:cNvSpPr/>
          <p:nvPr/>
        </p:nvSpPr>
        <p:spPr>
          <a:xfrm>
            <a:off x="0" y="1033462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true" rot="7106890">
            <a:off x="-2392782" y="-2501870"/>
            <a:ext cx="5691230" cy="5349757"/>
          </a:xfrm>
          <a:custGeom>
            <a:avLst/>
            <a:gdLst/>
            <a:ahLst/>
            <a:cxnLst/>
            <a:rect r="r" b="b" t="t" l="l"/>
            <a:pathLst>
              <a:path h="5349757" w="5691230">
                <a:moveTo>
                  <a:pt x="0" y="5349756"/>
                </a:moveTo>
                <a:lnTo>
                  <a:pt x="5691230" y="5349756"/>
                </a:lnTo>
                <a:lnTo>
                  <a:pt x="5691230" y="0"/>
                </a:lnTo>
                <a:lnTo>
                  <a:pt x="0" y="0"/>
                </a:lnTo>
                <a:lnTo>
                  <a:pt x="0" y="5349756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4435404">
            <a:off x="15977986" y="8267660"/>
            <a:ext cx="5691230" cy="5349757"/>
          </a:xfrm>
          <a:custGeom>
            <a:avLst/>
            <a:gdLst/>
            <a:ahLst/>
            <a:cxnLst/>
            <a:rect r="r" b="b" t="t" l="l"/>
            <a:pathLst>
              <a:path h="5349757" w="5691230">
                <a:moveTo>
                  <a:pt x="0" y="5349756"/>
                </a:moveTo>
                <a:lnTo>
                  <a:pt x="5691230" y="5349756"/>
                </a:lnTo>
                <a:lnTo>
                  <a:pt x="5691230" y="0"/>
                </a:lnTo>
                <a:lnTo>
                  <a:pt x="0" y="0"/>
                </a:lnTo>
                <a:lnTo>
                  <a:pt x="0" y="5349756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4814281">
            <a:off x="13575680" y="7269981"/>
            <a:ext cx="6008530" cy="5648018"/>
          </a:xfrm>
          <a:custGeom>
            <a:avLst/>
            <a:gdLst/>
            <a:ahLst/>
            <a:cxnLst/>
            <a:rect r="r" b="b" t="t" l="l"/>
            <a:pathLst>
              <a:path h="5648018" w="6008530">
                <a:moveTo>
                  <a:pt x="0" y="5648018"/>
                </a:moveTo>
                <a:lnTo>
                  <a:pt x="6008531" y="5648018"/>
                </a:lnTo>
                <a:lnTo>
                  <a:pt x="6008531" y="0"/>
                </a:lnTo>
                <a:lnTo>
                  <a:pt x="0" y="0"/>
                </a:lnTo>
                <a:lnTo>
                  <a:pt x="0" y="564801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4814281">
            <a:off x="12635113" y="-2663248"/>
            <a:ext cx="7889666" cy="7416286"/>
          </a:xfrm>
          <a:custGeom>
            <a:avLst/>
            <a:gdLst/>
            <a:ahLst/>
            <a:cxnLst/>
            <a:rect r="r" b="b" t="t" l="l"/>
            <a:pathLst>
              <a:path h="7416286" w="7889666">
                <a:moveTo>
                  <a:pt x="0" y="7416286"/>
                </a:moveTo>
                <a:lnTo>
                  <a:pt x="7889665" y="7416286"/>
                </a:lnTo>
                <a:lnTo>
                  <a:pt x="7889665" y="0"/>
                </a:lnTo>
                <a:lnTo>
                  <a:pt x="0" y="0"/>
                </a:lnTo>
                <a:lnTo>
                  <a:pt x="0" y="74162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4814281">
            <a:off x="-3391144" y="1839906"/>
            <a:ext cx="7917956" cy="7442879"/>
          </a:xfrm>
          <a:custGeom>
            <a:avLst/>
            <a:gdLst/>
            <a:ahLst/>
            <a:cxnLst/>
            <a:rect r="r" b="b" t="t" l="l"/>
            <a:pathLst>
              <a:path h="7442879" w="7917956">
                <a:moveTo>
                  <a:pt x="0" y="7442879"/>
                </a:moveTo>
                <a:lnTo>
                  <a:pt x="7917956" y="7442879"/>
                </a:lnTo>
                <a:lnTo>
                  <a:pt x="7917956" y="0"/>
                </a:lnTo>
                <a:lnTo>
                  <a:pt x="0" y="0"/>
                </a:lnTo>
                <a:lnTo>
                  <a:pt x="0" y="744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06656" y="4443529"/>
            <a:ext cx="8474689" cy="150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9"/>
              </a:lnSpc>
              <a:spcBef>
                <a:spcPct val="0"/>
              </a:spcBef>
            </a:pPr>
            <a:r>
              <a:rPr lang="en-US" b="true" sz="10649" spc="-21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417355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4746740">
            <a:off x="14699240" y="7354740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9"/>
                </a:moveTo>
                <a:lnTo>
                  <a:pt x="7177520" y="6746869"/>
                </a:lnTo>
                <a:lnTo>
                  <a:pt x="7177520" y="0"/>
                </a:lnTo>
                <a:lnTo>
                  <a:pt x="0" y="0"/>
                </a:lnTo>
                <a:lnTo>
                  <a:pt x="0" y="674686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6865901">
            <a:off x="-1986349" y="-1728951"/>
            <a:ext cx="5320356" cy="5001134"/>
          </a:xfrm>
          <a:custGeom>
            <a:avLst/>
            <a:gdLst/>
            <a:ahLst/>
            <a:cxnLst/>
            <a:rect r="r" b="b" t="t" l="l"/>
            <a:pathLst>
              <a:path h="5001134" w="5320356">
                <a:moveTo>
                  <a:pt x="0" y="5001135"/>
                </a:moveTo>
                <a:lnTo>
                  <a:pt x="5320356" y="5001135"/>
                </a:lnTo>
                <a:lnTo>
                  <a:pt x="5320356" y="0"/>
                </a:lnTo>
                <a:lnTo>
                  <a:pt x="0" y="0"/>
                </a:lnTo>
                <a:lnTo>
                  <a:pt x="0" y="50011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08436" y="1622142"/>
            <a:ext cx="5614883" cy="8324391"/>
          </a:xfrm>
          <a:custGeom>
            <a:avLst/>
            <a:gdLst/>
            <a:ahLst/>
            <a:cxnLst/>
            <a:rect r="r" b="b" t="t" l="l"/>
            <a:pathLst>
              <a:path h="8324391" w="5614883">
                <a:moveTo>
                  <a:pt x="0" y="0"/>
                </a:moveTo>
                <a:lnTo>
                  <a:pt x="5614883" y="0"/>
                </a:lnTo>
                <a:lnTo>
                  <a:pt x="5614883" y="8324391"/>
                </a:lnTo>
                <a:lnTo>
                  <a:pt x="0" y="83243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72122" y="388394"/>
            <a:ext cx="8543756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799" spc="-1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95698"/>
            <a:ext cx="8733623" cy="608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To analyze and visualize sales data trends, patterns, and anomalies to provide actionable insights for optimizing sales performance, enhancing customer targeting strategies, and improving overall business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33462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4814281">
            <a:off x="15228029" y="8576910"/>
            <a:ext cx="5320356" cy="5001134"/>
          </a:xfrm>
          <a:custGeom>
            <a:avLst/>
            <a:gdLst/>
            <a:ahLst/>
            <a:cxnLst/>
            <a:rect r="r" b="b" t="t" l="l"/>
            <a:pathLst>
              <a:path h="5001134" w="5320356">
                <a:moveTo>
                  <a:pt x="0" y="5001135"/>
                </a:moveTo>
                <a:lnTo>
                  <a:pt x="5320356" y="5001135"/>
                </a:lnTo>
                <a:lnTo>
                  <a:pt x="5320356" y="0"/>
                </a:lnTo>
                <a:lnTo>
                  <a:pt x="0" y="0"/>
                </a:lnTo>
                <a:lnTo>
                  <a:pt x="0" y="50011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4814281">
            <a:off x="16415070" y="-2492689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8"/>
                </a:moveTo>
                <a:lnTo>
                  <a:pt x="7177520" y="6746868"/>
                </a:lnTo>
                <a:lnTo>
                  <a:pt x="7177520" y="0"/>
                </a:lnTo>
                <a:lnTo>
                  <a:pt x="0" y="0"/>
                </a:lnTo>
                <a:lnTo>
                  <a:pt x="0" y="67468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10723" y="1672369"/>
            <a:ext cx="7560024" cy="7149216"/>
          </a:xfrm>
          <a:custGeom>
            <a:avLst/>
            <a:gdLst/>
            <a:ahLst/>
            <a:cxnLst/>
            <a:rect r="r" b="b" t="t" l="l"/>
            <a:pathLst>
              <a:path h="7149216" w="7560024">
                <a:moveTo>
                  <a:pt x="0" y="0"/>
                </a:moveTo>
                <a:lnTo>
                  <a:pt x="7560024" y="0"/>
                </a:lnTo>
                <a:lnTo>
                  <a:pt x="7560024" y="7149216"/>
                </a:lnTo>
                <a:lnTo>
                  <a:pt x="0" y="7149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21" t="0" r="-522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7750" y="1034719"/>
            <a:ext cx="6290824" cy="9096744"/>
          </a:xfrm>
          <a:custGeom>
            <a:avLst/>
            <a:gdLst/>
            <a:ahLst/>
            <a:cxnLst/>
            <a:rect r="r" b="b" t="t" l="l"/>
            <a:pathLst>
              <a:path h="9096744" w="6290824">
                <a:moveTo>
                  <a:pt x="0" y="0"/>
                </a:moveTo>
                <a:lnTo>
                  <a:pt x="6290824" y="0"/>
                </a:lnTo>
                <a:lnTo>
                  <a:pt x="6290824" y="9096744"/>
                </a:lnTo>
                <a:lnTo>
                  <a:pt x="0" y="9096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460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40093" y="57150"/>
            <a:ext cx="11207813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799" spc="-1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AI vs ML vs  DL vs Data Science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8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642978">
            <a:off x="15274187" y="-2492689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8"/>
                </a:moveTo>
                <a:lnTo>
                  <a:pt x="7177519" y="6746868"/>
                </a:lnTo>
                <a:lnTo>
                  <a:pt x="7177519" y="0"/>
                </a:lnTo>
                <a:lnTo>
                  <a:pt x="0" y="0"/>
                </a:lnTo>
                <a:lnTo>
                  <a:pt x="0" y="67468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4814281">
            <a:off x="14599122" y="7564301"/>
            <a:ext cx="5320356" cy="5001134"/>
          </a:xfrm>
          <a:custGeom>
            <a:avLst/>
            <a:gdLst/>
            <a:ahLst/>
            <a:cxnLst/>
            <a:rect r="r" b="b" t="t" l="l"/>
            <a:pathLst>
              <a:path h="5001134" w="5320356">
                <a:moveTo>
                  <a:pt x="0" y="5001134"/>
                </a:moveTo>
                <a:lnTo>
                  <a:pt x="5320356" y="5001134"/>
                </a:lnTo>
                <a:lnTo>
                  <a:pt x="5320356" y="0"/>
                </a:lnTo>
                <a:lnTo>
                  <a:pt x="0" y="0"/>
                </a:lnTo>
                <a:lnTo>
                  <a:pt x="0" y="50011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58137" y="2318945"/>
            <a:ext cx="11571727" cy="7745923"/>
          </a:xfrm>
          <a:custGeom>
            <a:avLst/>
            <a:gdLst/>
            <a:ahLst/>
            <a:cxnLst/>
            <a:rect r="r" b="b" t="t" l="l"/>
            <a:pathLst>
              <a:path h="7745923" w="11571727">
                <a:moveTo>
                  <a:pt x="0" y="0"/>
                </a:moveTo>
                <a:lnTo>
                  <a:pt x="11571726" y="0"/>
                </a:lnTo>
                <a:lnTo>
                  <a:pt x="11571726" y="7745923"/>
                </a:lnTo>
                <a:lnTo>
                  <a:pt x="0" y="77459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72" t="-1943" r="-672" b="-62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65992" y="57150"/>
            <a:ext cx="12156015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799" spc="-1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0" y="1028700"/>
            <a:ext cx="15488082" cy="4762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0" y="1200150"/>
            <a:ext cx="15725730" cy="924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3400"/>
              </a:lnSpc>
              <a:buFont typeface="Arial"/>
              <a:buChar char="•"/>
            </a:pPr>
            <a:r>
              <a:rPr lang="en-US" b="true" sz="3400" spc="-6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 (ML) is a subset of AI, enabling machines to learn from data and improve performance over time.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8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260500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6671091">
            <a:off x="-1980861" y="-1889380"/>
            <a:ext cx="5320356" cy="5001134"/>
          </a:xfrm>
          <a:custGeom>
            <a:avLst/>
            <a:gdLst/>
            <a:ahLst/>
            <a:cxnLst/>
            <a:rect r="r" b="b" t="t" l="l"/>
            <a:pathLst>
              <a:path h="5001134" w="5320356">
                <a:moveTo>
                  <a:pt x="0" y="5001135"/>
                </a:moveTo>
                <a:lnTo>
                  <a:pt x="5320356" y="5001135"/>
                </a:lnTo>
                <a:lnTo>
                  <a:pt x="5320356" y="0"/>
                </a:lnTo>
                <a:lnTo>
                  <a:pt x="0" y="0"/>
                </a:lnTo>
                <a:lnTo>
                  <a:pt x="0" y="50011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4814281">
            <a:off x="14373490" y="8313437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9"/>
                </a:moveTo>
                <a:lnTo>
                  <a:pt x="7177520" y="6746869"/>
                </a:lnTo>
                <a:lnTo>
                  <a:pt x="7177520" y="0"/>
                </a:lnTo>
                <a:lnTo>
                  <a:pt x="0" y="0"/>
                </a:lnTo>
                <a:lnTo>
                  <a:pt x="0" y="674686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64269" y="2346574"/>
            <a:ext cx="6729797" cy="6755129"/>
          </a:xfrm>
          <a:custGeom>
            <a:avLst/>
            <a:gdLst/>
            <a:ahLst/>
            <a:cxnLst/>
            <a:rect r="r" b="b" t="t" l="l"/>
            <a:pathLst>
              <a:path h="6755129" w="6729797">
                <a:moveTo>
                  <a:pt x="0" y="0"/>
                </a:moveTo>
                <a:lnTo>
                  <a:pt x="6729797" y="0"/>
                </a:lnTo>
                <a:lnTo>
                  <a:pt x="6729797" y="6755128"/>
                </a:lnTo>
                <a:lnTo>
                  <a:pt x="0" y="6755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85412" y="250825"/>
            <a:ext cx="8543756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spc="-1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Data Science?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021328"/>
            <a:ext cx="9325092" cy="531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6"/>
              </a:lnSpc>
              <a:spcBef>
                <a:spcPct val="0"/>
              </a:spcBef>
            </a:pPr>
            <a:r>
              <a:rPr lang="en-US" sz="4297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Data science is an interdisciplinary field that uses scientific methods, algorithms, processes, and systems to extract knowledge and insights from structured and unstructured data for decision-making and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33462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4814281">
            <a:off x="15263203" y="8532519"/>
            <a:ext cx="5320356" cy="5001134"/>
          </a:xfrm>
          <a:custGeom>
            <a:avLst/>
            <a:gdLst/>
            <a:ahLst/>
            <a:cxnLst/>
            <a:rect r="r" b="b" t="t" l="l"/>
            <a:pathLst>
              <a:path h="5001134" w="5320356">
                <a:moveTo>
                  <a:pt x="0" y="5001134"/>
                </a:moveTo>
                <a:lnTo>
                  <a:pt x="5320356" y="5001134"/>
                </a:lnTo>
                <a:lnTo>
                  <a:pt x="5320356" y="0"/>
                </a:lnTo>
                <a:lnTo>
                  <a:pt x="0" y="0"/>
                </a:lnTo>
                <a:lnTo>
                  <a:pt x="0" y="50011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6433252">
            <a:off x="-2843619" y="-2924349"/>
            <a:ext cx="6546950" cy="6154133"/>
          </a:xfrm>
          <a:custGeom>
            <a:avLst/>
            <a:gdLst/>
            <a:ahLst/>
            <a:cxnLst/>
            <a:rect r="r" b="b" t="t" l="l"/>
            <a:pathLst>
              <a:path h="6154133" w="6546950">
                <a:moveTo>
                  <a:pt x="0" y="6154133"/>
                </a:moveTo>
                <a:lnTo>
                  <a:pt x="6546950" y="6154133"/>
                </a:lnTo>
                <a:lnTo>
                  <a:pt x="6546950" y="0"/>
                </a:lnTo>
                <a:lnTo>
                  <a:pt x="0" y="0"/>
                </a:lnTo>
                <a:lnTo>
                  <a:pt x="0" y="61541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64115" y="209868"/>
            <a:ext cx="8543756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b="true" sz="5499" spc="-10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83631" y="2090867"/>
            <a:ext cx="17120739" cy="6487101"/>
            <a:chOff x="0" y="0"/>
            <a:chExt cx="22827652" cy="8649469"/>
          </a:xfrm>
        </p:grpSpPr>
        <p:sp>
          <p:nvSpPr>
            <p:cNvPr name="AutoShape 7" id="7"/>
            <p:cNvSpPr/>
            <p:nvPr/>
          </p:nvSpPr>
          <p:spPr>
            <a:xfrm>
              <a:off x="5278990" y="4210218"/>
              <a:ext cx="876526" cy="0"/>
            </a:xfrm>
            <a:prstGeom prst="line">
              <a:avLst/>
            </a:prstGeom>
            <a:ln cap="rnd" w="3968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8" id="8"/>
            <p:cNvSpPr/>
            <p:nvPr/>
          </p:nvSpPr>
          <p:spPr>
            <a:xfrm flipH="true">
              <a:off x="17465536" y="1090245"/>
              <a:ext cx="1357209" cy="1890406"/>
            </a:xfrm>
            <a:prstGeom prst="line">
              <a:avLst/>
            </a:prstGeom>
            <a:ln cap="rnd" w="39681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H="true" flipV="true">
              <a:off x="11434505" y="4210218"/>
              <a:ext cx="2599274" cy="30975"/>
            </a:xfrm>
            <a:prstGeom prst="line">
              <a:avLst/>
            </a:prstGeom>
            <a:ln cap="rnd" w="39681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H="true">
              <a:off x="9788656" y="2294760"/>
              <a:ext cx="1645849" cy="1194378"/>
            </a:xfrm>
            <a:prstGeom prst="line">
              <a:avLst/>
            </a:prstGeom>
            <a:ln cap="rnd" w="39681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H="true" flipV="true">
              <a:off x="9490211" y="4931298"/>
              <a:ext cx="1944293" cy="2016669"/>
            </a:xfrm>
            <a:prstGeom prst="line">
              <a:avLst/>
            </a:prstGeom>
            <a:ln cap="rnd" w="39681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H="true" flipV="true">
              <a:off x="17435334" y="5584196"/>
              <a:ext cx="1347971" cy="1975027"/>
            </a:xfrm>
            <a:prstGeom prst="line">
              <a:avLst/>
            </a:prstGeom>
            <a:ln cap="rnd" w="39681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grpSp>
          <p:nvGrpSpPr>
            <p:cNvPr name="Group 13" id="13"/>
            <p:cNvGrpSpPr/>
            <p:nvPr/>
          </p:nvGrpSpPr>
          <p:grpSpPr>
            <a:xfrm rot="0">
              <a:off x="8795010" y="1090245"/>
              <a:ext cx="5278990" cy="1204515"/>
              <a:chOff x="0" y="0"/>
              <a:chExt cx="2429326" cy="55430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429326" cy="554303"/>
              </a:xfrm>
              <a:custGeom>
                <a:avLst/>
                <a:gdLst/>
                <a:ahLst/>
                <a:cxnLst/>
                <a:rect r="r" b="b" t="t" l="l"/>
                <a:pathLst>
                  <a:path h="554303" w="2429326">
                    <a:moveTo>
                      <a:pt x="0" y="0"/>
                    </a:moveTo>
                    <a:lnTo>
                      <a:pt x="2429326" y="0"/>
                    </a:lnTo>
                    <a:lnTo>
                      <a:pt x="2429326" y="554303"/>
                    </a:lnTo>
                    <a:lnTo>
                      <a:pt x="0" y="554303"/>
                    </a:lnTo>
                    <a:close/>
                  </a:path>
                </a:pathLst>
              </a:custGeom>
              <a:solidFill>
                <a:srgbClr val="FFF5C3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"/>
                <a:ext cx="2429326" cy="563828"/>
              </a:xfrm>
              <a:prstGeom prst="rect">
                <a:avLst/>
              </a:prstGeom>
            </p:spPr>
            <p:txBody>
              <a:bodyPr anchor="ctr" rtlCol="false" tIns="34058" lIns="34058" bIns="34058" rIns="34058"/>
              <a:lstStyle/>
              <a:p>
                <a:pPr algn="ctr">
                  <a:lnSpc>
                    <a:spcPts val="3010"/>
                  </a:lnSpc>
                </a:pPr>
                <a:r>
                  <a:rPr lang="en-US" b="true" sz="250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Data Cleaning &amp; Transformation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6155515" y="3489138"/>
              <a:ext cx="5278990" cy="1442160"/>
              <a:chOff x="0" y="0"/>
              <a:chExt cx="2429326" cy="66366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429326" cy="663664"/>
              </a:xfrm>
              <a:custGeom>
                <a:avLst/>
                <a:gdLst/>
                <a:ahLst/>
                <a:cxnLst/>
                <a:rect r="r" b="b" t="t" l="l"/>
                <a:pathLst>
                  <a:path h="663664" w="2429326">
                    <a:moveTo>
                      <a:pt x="0" y="0"/>
                    </a:moveTo>
                    <a:lnTo>
                      <a:pt x="2429326" y="0"/>
                    </a:lnTo>
                    <a:lnTo>
                      <a:pt x="2429326" y="663664"/>
                    </a:lnTo>
                    <a:lnTo>
                      <a:pt x="0" y="663664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2429326" cy="673189"/>
              </a:xfrm>
              <a:prstGeom prst="rect">
                <a:avLst/>
              </a:prstGeom>
            </p:spPr>
            <p:txBody>
              <a:bodyPr anchor="ctr" rtlCol="false" tIns="34058" lIns="34058" bIns="34058" rIns="34058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Data Analysis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3899606" y="2282795"/>
              <a:ext cx="5278990" cy="3976506"/>
              <a:chOff x="0" y="0"/>
              <a:chExt cx="812800" cy="61225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20313" y="9997"/>
                <a:ext cx="772175" cy="592264"/>
              </a:xfrm>
              <a:custGeom>
                <a:avLst/>
                <a:gdLst/>
                <a:ahLst/>
                <a:cxnLst/>
                <a:rect r="r" b="b" t="t" l="l"/>
                <a:pathLst>
                  <a:path h="592264" w="772175">
                    <a:moveTo>
                      <a:pt x="418621" y="14510"/>
                    </a:moveTo>
                    <a:lnTo>
                      <a:pt x="759953" y="271625"/>
                    </a:lnTo>
                    <a:cubicBezTo>
                      <a:pt x="767649" y="277422"/>
                      <a:pt x="772174" y="286497"/>
                      <a:pt x="772174" y="296132"/>
                    </a:cubicBezTo>
                    <a:cubicBezTo>
                      <a:pt x="772174" y="305767"/>
                      <a:pt x="767649" y="314842"/>
                      <a:pt x="759953" y="320639"/>
                    </a:cubicBezTo>
                    <a:lnTo>
                      <a:pt x="418621" y="577754"/>
                    </a:lnTo>
                    <a:cubicBezTo>
                      <a:pt x="399358" y="592264"/>
                      <a:pt x="372816" y="592264"/>
                      <a:pt x="353553" y="577754"/>
                    </a:cubicBezTo>
                    <a:lnTo>
                      <a:pt x="12221" y="320639"/>
                    </a:lnTo>
                    <a:cubicBezTo>
                      <a:pt x="4525" y="314842"/>
                      <a:pt x="0" y="305767"/>
                      <a:pt x="0" y="296132"/>
                    </a:cubicBezTo>
                    <a:cubicBezTo>
                      <a:pt x="0" y="286497"/>
                      <a:pt x="4525" y="277422"/>
                      <a:pt x="12221" y="271625"/>
                    </a:cubicBezTo>
                    <a:lnTo>
                      <a:pt x="353553" y="14510"/>
                    </a:lnTo>
                    <a:cubicBezTo>
                      <a:pt x="372816" y="0"/>
                      <a:pt x="399358" y="0"/>
                      <a:pt x="418621" y="14510"/>
                    </a:cubicBezTo>
                    <a:close/>
                  </a:path>
                </a:pathLst>
              </a:custGeom>
              <a:solidFill>
                <a:srgbClr val="D7DA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139700" y="95707"/>
                <a:ext cx="533400" cy="411319"/>
              </a:xfrm>
              <a:prstGeom prst="rect">
                <a:avLst/>
              </a:prstGeom>
            </p:spPr>
            <p:txBody>
              <a:bodyPr anchor="ctr" rtlCol="false" tIns="34058" lIns="34058" bIns="34058" rIns="34058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ML Model Building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3006190"/>
              <a:ext cx="5278990" cy="2408057"/>
              <a:chOff x="0" y="0"/>
              <a:chExt cx="812800" cy="370766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370766"/>
              </a:xfrm>
              <a:custGeom>
                <a:avLst/>
                <a:gdLst/>
                <a:ahLst/>
                <a:cxnLst/>
                <a:rect r="r" b="b" t="t" l="l"/>
                <a:pathLst>
                  <a:path h="370766" w="812800">
                    <a:moveTo>
                      <a:pt x="406400" y="0"/>
                    </a:moveTo>
                    <a:cubicBezTo>
                      <a:pt x="181951" y="0"/>
                      <a:pt x="0" y="82999"/>
                      <a:pt x="0" y="185383"/>
                    </a:cubicBezTo>
                    <a:cubicBezTo>
                      <a:pt x="0" y="287767"/>
                      <a:pt x="181951" y="370766"/>
                      <a:pt x="406400" y="370766"/>
                    </a:cubicBezTo>
                    <a:cubicBezTo>
                      <a:pt x="630849" y="370766"/>
                      <a:pt x="812800" y="287767"/>
                      <a:pt x="812800" y="185383"/>
                    </a:cubicBezTo>
                    <a:cubicBezTo>
                      <a:pt x="812800" y="82999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D5FDD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5234"/>
                <a:ext cx="660400" cy="310772"/>
              </a:xfrm>
              <a:prstGeom prst="rect">
                <a:avLst/>
              </a:prstGeom>
            </p:spPr>
            <p:txBody>
              <a:bodyPr anchor="ctr" rtlCol="false" tIns="34058" lIns="34058" bIns="34058" rIns="34058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Data Collection 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6515861" y="7559223"/>
              <a:ext cx="5278990" cy="1090245"/>
              <a:chOff x="0" y="0"/>
              <a:chExt cx="2429326" cy="50171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429326" cy="501717"/>
              </a:xfrm>
              <a:custGeom>
                <a:avLst/>
                <a:gdLst/>
                <a:ahLst/>
                <a:cxnLst/>
                <a:rect r="r" b="b" t="t" l="l"/>
                <a:pathLst>
                  <a:path h="501717" w="2429326">
                    <a:moveTo>
                      <a:pt x="0" y="0"/>
                    </a:moveTo>
                    <a:lnTo>
                      <a:pt x="2429326" y="0"/>
                    </a:lnTo>
                    <a:lnTo>
                      <a:pt x="2429326" y="501717"/>
                    </a:lnTo>
                    <a:lnTo>
                      <a:pt x="0" y="501717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9525"/>
                <a:ext cx="2429326" cy="511243"/>
              </a:xfrm>
              <a:prstGeom prst="rect">
                <a:avLst/>
              </a:prstGeom>
            </p:spPr>
            <p:txBody>
              <a:bodyPr anchor="ctr" rtlCol="false" tIns="34058" lIns="34058" bIns="34058" rIns="34058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Linear Regresssion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8795010" y="6947967"/>
              <a:ext cx="5278990" cy="1090245"/>
              <a:chOff x="0" y="0"/>
              <a:chExt cx="2429326" cy="50171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429326" cy="501717"/>
              </a:xfrm>
              <a:custGeom>
                <a:avLst/>
                <a:gdLst/>
                <a:ahLst/>
                <a:cxnLst/>
                <a:rect r="r" b="b" t="t" l="l"/>
                <a:pathLst>
                  <a:path h="501717" w="2429326">
                    <a:moveTo>
                      <a:pt x="0" y="0"/>
                    </a:moveTo>
                    <a:lnTo>
                      <a:pt x="2429326" y="0"/>
                    </a:lnTo>
                    <a:lnTo>
                      <a:pt x="2429326" y="501717"/>
                    </a:lnTo>
                    <a:lnTo>
                      <a:pt x="0" y="501717"/>
                    </a:lnTo>
                    <a:close/>
                  </a:path>
                </a:pathLst>
              </a:custGeom>
              <a:solidFill>
                <a:srgbClr val="FFF5C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9525"/>
                <a:ext cx="2429326" cy="511243"/>
              </a:xfrm>
              <a:prstGeom prst="rect">
                <a:avLst/>
              </a:prstGeom>
            </p:spPr>
            <p:txBody>
              <a:bodyPr anchor="ctr" rtlCol="false" tIns="34058" lIns="34058" bIns="34058" rIns="34058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Visualizations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6574619" y="0"/>
              <a:ext cx="5278990" cy="1090245"/>
              <a:chOff x="0" y="0"/>
              <a:chExt cx="2429326" cy="50171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2429326" cy="501717"/>
              </a:xfrm>
              <a:custGeom>
                <a:avLst/>
                <a:gdLst/>
                <a:ahLst/>
                <a:cxnLst/>
                <a:rect r="r" b="b" t="t" l="l"/>
                <a:pathLst>
                  <a:path h="501717" w="2429326">
                    <a:moveTo>
                      <a:pt x="0" y="0"/>
                    </a:moveTo>
                    <a:lnTo>
                      <a:pt x="2429326" y="0"/>
                    </a:lnTo>
                    <a:lnTo>
                      <a:pt x="2429326" y="501717"/>
                    </a:lnTo>
                    <a:lnTo>
                      <a:pt x="0" y="501717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9525"/>
                <a:ext cx="2429326" cy="511243"/>
              </a:xfrm>
              <a:prstGeom prst="rect">
                <a:avLst/>
              </a:prstGeom>
            </p:spPr>
            <p:txBody>
              <a:bodyPr anchor="ctr" rtlCol="false" tIns="34058" lIns="34058" bIns="34058" rIns="34058"/>
              <a:lstStyle/>
              <a:p>
                <a:pPr algn="ctr">
                  <a:lnSpc>
                    <a:spcPts val="3000"/>
                  </a:lnSpc>
                </a:pPr>
                <a:r>
                  <a:rPr lang="en-US" b="true" sz="2500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Random forest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20078132" y="3593751"/>
              <a:ext cx="2749520" cy="1261381"/>
              <a:chOff x="0" y="0"/>
              <a:chExt cx="812800" cy="372883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372883"/>
              </a:xfrm>
              <a:custGeom>
                <a:avLst/>
                <a:gdLst/>
                <a:ahLst/>
                <a:cxnLst/>
                <a:rect r="r" b="b" t="t" l="l"/>
                <a:pathLst>
                  <a:path h="372883" w="812800">
                    <a:moveTo>
                      <a:pt x="406400" y="0"/>
                    </a:moveTo>
                    <a:cubicBezTo>
                      <a:pt x="181951" y="0"/>
                      <a:pt x="0" y="83473"/>
                      <a:pt x="0" y="186442"/>
                    </a:cubicBezTo>
                    <a:cubicBezTo>
                      <a:pt x="0" y="289411"/>
                      <a:pt x="181951" y="372883"/>
                      <a:pt x="406400" y="372883"/>
                    </a:cubicBezTo>
                    <a:cubicBezTo>
                      <a:pt x="630849" y="372883"/>
                      <a:pt x="812800" y="289411"/>
                      <a:pt x="812800" y="186442"/>
                    </a:cubicBezTo>
                    <a:cubicBezTo>
                      <a:pt x="812800" y="83473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5C3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25433"/>
                <a:ext cx="660400" cy="312493"/>
              </a:xfrm>
              <a:prstGeom prst="rect">
                <a:avLst/>
              </a:prstGeom>
            </p:spPr>
            <p:txBody>
              <a:bodyPr anchor="ctr" rtlCol="false" tIns="34058" lIns="34058" bIns="34058" rIns="34058"/>
              <a:lstStyle/>
              <a:p>
                <a:pPr algn="ctr">
                  <a:lnSpc>
                    <a:spcPts val="2519"/>
                  </a:lnSpc>
                </a:pPr>
                <a:r>
                  <a:rPr lang="en-US" b="true" sz="20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Model Deployment</a:t>
                </a:r>
              </a:p>
            </p:txBody>
          </p:sp>
        </p:grpSp>
        <p:sp>
          <p:nvSpPr>
            <p:cNvPr name="AutoShape 37" id="37"/>
            <p:cNvSpPr/>
            <p:nvPr/>
          </p:nvSpPr>
          <p:spPr>
            <a:xfrm flipH="true">
              <a:off x="19171417" y="4224441"/>
              <a:ext cx="906714" cy="40310"/>
            </a:xfrm>
            <a:prstGeom prst="line">
              <a:avLst/>
            </a:prstGeom>
            <a:ln cap="rnd" w="39681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33462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22408" y="1152485"/>
            <a:ext cx="9971544" cy="928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6"/>
              </a:lnSpc>
            </a:pPr>
            <a:r>
              <a:rPr lang="en-US" b="true" sz="3804" spc="3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 of Key Metrics</a:t>
            </a:r>
          </a:p>
          <a:p>
            <a:pPr algn="l">
              <a:lnSpc>
                <a:spcPts val="5250"/>
              </a:lnSpc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Important KPIs </a:t>
            </a:r>
          </a:p>
          <a:p>
            <a:pPr algn="l">
              <a:lnSpc>
                <a:spcPts val="5250"/>
              </a:lnSpc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(Key Performance Indicators):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Total Sales Revenue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Year-over-Year (YoY) Growth Rate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Month-over-Month (MoM) Growth Rate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Average Order Value (AOV)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Customer Lifetime Value (CLV)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Sales by Region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Sales by Product Category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Gross Profit Margin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Conversion Rate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 spc="3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Customer Retention Rate</a:t>
            </a:r>
          </a:p>
          <a:p>
            <a:pPr algn="l">
              <a:lnSpc>
                <a:spcPts val="3516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491803" y="1901149"/>
            <a:ext cx="7193138" cy="7357151"/>
          </a:xfrm>
          <a:custGeom>
            <a:avLst/>
            <a:gdLst/>
            <a:ahLst/>
            <a:cxnLst/>
            <a:rect r="r" b="b" t="t" l="l"/>
            <a:pathLst>
              <a:path h="7357151" w="7193138">
                <a:moveTo>
                  <a:pt x="0" y="0"/>
                </a:moveTo>
                <a:lnTo>
                  <a:pt x="7193138" y="0"/>
                </a:lnTo>
                <a:lnTo>
                  <a:pt x="7193138" y="7357151"/>
                </a:lnTo>
                <a:lnTo>
                  <a:pt x="0" y="7357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72122" y="209868"/>
            <a:ext cx="8543756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799" spc="-1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Insights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4814281">
            <a:off x="15240742" y="8428099"/>
            <a:ext cx="5320356" cy="5001134"/>
          </a:xfrm>
          <a:custGeom>
            <a:avLst/>
            <a:gdLst/>
            <a:ahLst/>
            <a:cxnLst/>
            <a:rect r="r" b="b" t="t" l="l"/>
            <a:pathLst>
              <a:path h="5001134" w="5320356">
                <a:moveTo>
                  <a:pt x="0" y="5001134"/>
                </a:moveTo>
                <a:lnTo>
                  <a:pt x="5320356" y="5001134"/>
                </a:lnTo>
                <a:lnTo>
                  <a:pt x="5320356" y="0"/>
                </a:lnTo>
                <a:lnTo>
                  <a:pt x="0" y="0"/>
                </a:lnTo>
                <a:lnTo>
                  <a:pt x="0" y="500113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4814281">
            <a:off x="15627822" y="-2672967"/>
            <a:ext cx="5320356" cy="5001134"/>
          </a:xfrm>
          <a:custGeom>
            <a:avLst/>
            <a:gdLst/>
            <a:ahLst/>
            <a:cxnLst/>
            <a:rect r="r" b="b" t="t" l="l"/>
            <a:pathLst>
              <a:path h="5001134" w="5320356">
                <a:moveTo>
                  <a:pt x="0" y="5001135"/>
                </a:moveTo>
                <a:lnTo>
                  <a:pt x="5320356" y="5001135"/>
                </a:lnTo>
                <a:lnTo>
                  <a:pt x="5320356" y="0"/>
                </a:lnTo>
                <a:lnTo>
                  <a:pt x="0" y="0"/>
                </a:lnTo>
                <a:lnTo>
                  <a:pt x="0" y="500113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33462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true" rot="4439962">
            <a:off x="14400111" y="8206567"/>
            <a:ext cx="5320356" cy="5001134"/>
          </a:xfrm>
          <a:custGeom>
            <a:avLst/>
            <a:gdLst/>
            <a:ahLst/>
            <a:cxnLst/>
            <a:rect r="r" b="b" t="t" l="l"/>
            <a:pathLst>
              <a:path h="5001134" w="5320356">
                <a:moveTo>
                  <a:pt x="0" y="5001134"/>
                </a:moveTo>
                <a:lnTo>
                  <a:pt x="5320356" y="5001134"/>
                </a:lnTo>
                <a:lnTo>
                  <a:pt x="5320356" y="0"/>
                </a:lnTo>
                <a:lnTo>
                  <a:pt x="0" y="0"/>
                </a:lnTo>
                <a:lnTo>
                  <a:pt x="0" y="50011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4814281">
            <a:off x="16028331" y="-2780344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8"/>
                </a:moveTo>
                <a:lnTo>
                  <a:pt x="7177520" y="6746868"/>
                </a:lnTo>
                <a:lnTo>
                  <a:pt x="7177520" y="0"/>
                </a:lnTo>
                <a:lnTo>
                  <a:pt x="0" y="0"/>
                </a:lnTo>
                <a:lnTo>
                  <a:pt x="0" y="67468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18789" y="209868"/>
            <a:ext cx="6850422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9"/>
              </a:lnSpc>
            </a:pPr>
            <a:r>
              <a:rPr lang="en-US" sz="5799" spc="-11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Visualization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122572"/>
            <a:ext cx="16415470" cy="1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Data visualization transforms complex data into clear visuals, like charts, enhancing decision-making and understanding across various sectors.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3722400" y="2636156"/>
            <a:ext cx="10843200" cy="7428286"/>
            <a:chOff x="0" y="0"/>
            <a:chExt cx="14457600" cy="99043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57600" cy="9738823"/>
            </a:xfrm>
            <a:custGeom>
              <a:avLst/>
              <a:gdLst/>
              <a:ahLst/>
              <a:cxnLst/>
              <a:rect r="r" b="b" t="t" l="l"/>
              <a:pathLst>
                <a:path h="9738823" w="14457600">
                  <a:moveTo>
                    <a:pt x="0" y="0"/>
                  </a:moveTo>
                  <a:lnTo>
                    <a:pt x="14457600" y="0"/>
                  </a:lnTo>
                  <a:lnTo>
                    <a:pt x="14457600" y="9738823"/>
                  </a:lnTo>
                  <a:lnTo>
                    <a:pt x="0" y="9738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157" t="-8718" r="-2481" b="-12428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24783" y="8082238"/>
              <a:ext cx="3161883" cy="1822143"/>
              <a:chOff x="0" y="0"/>
              <a:chExt cx="3288030" cy="189484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35560" y="45720"/>
                <a:ext cx="3204210" cy="1819910"/>
              </a:xfrm>
              <a:custGeom>
                <a:avLst/>
                <a:gdLst/>
                <a:ahLst/>
                <a:cxnLst/>
                <a:rect r="r" b="b" t="t" l="l"/>
                <a:pathLst>
                  <a:path h="1819910" w="3204210">
                    <a:moveTo>
                      <a:pt x="889000" y="1708150"/>
                    </a:moveTo>
                    <a:cubicBezTo>
                      <a:pt x="586740" y="1711960"/>
                      <a:pt x="563880" y="1727200"/>
                      <a:pt x="520700" y="1734820"/>
                    </a:cubicBezTo>
                    <a:cubicBezTo>
                      <a:pt x="458470" y="1746250"/>
                      <a:pt x="359410" y="1753870"/>
                      <a:pt x="298450" y="1757680"/>
                    </a:cubicBezTo>
                    <a:cubicBezTo>
                      <a:pt x="255270" y="1758950"/>
                      <a:pt x="223520" y="1762760"/>
                      <a:pt x="189230" y="1757680"/>
                    </a:cubicBezTo>
                    <a:cubicBezTo>
                      <a:pt x="158750" y="1753870"/>
                      <a:pt x="129540" y="1748790"/>
                      <a:pt x="104140" y="1733550"/>
                    </a:cubicBezTo>
                    <a:cubicBezTo>
                      <a:pt x="78740" y="1717040"/>
                      <a:pt x="48260" y="1681480"/>
                      <a:pt x="38100" y="1658620"/>
                    </a:cubicBezTo>
                    <a:cubicBezTo>
                      <a:pt x="31750" y="1644650"/>
                      <a:pt x="31750" y="1634490"/>
                      <a:pt x="34290" y="1620520"/>
                    </a:cubicBezTo>
                    <a:cubicBezTo>
                      <a:pt x="36830" y="1605280"/>
                      <a:pt x="43180" y="1584960"/>
                      <a:pt x="60960" y="1570990"/>
                    </a:cubicBezTo>
                    <a:cubicBezTo>
                      <a:pt x="90170" y="1545590"/>
                      <a:pt x="163830" y="1532890"/>
                      <a:pt x="223520" y="1516380"/>
                    </a:cubicBezTo>
                    <a:cubicBezTo>
                      <a:pt x="294640" y="1497330"/>
                      <a:pt x="358140" y="1478280"/>
                      <a:pt x="458470" y="1466850"/>
                    </a:cubicBezTo>
                    <a:cubicBezTo>
                      <a:pt x="633730" y="1446530"/>
                      <a:pt x="1076960" y="1428750"/>
                      <a:pt x="1187450" y="1454150"/>
                    </a:cubicBezTo>
                    <a:cubicBezTo>
                      <a:pt x="1223010" y="1463040"/>
                      <a:pt x="1240790" y="1471930"/>
                      <a:pt x="1253490" y="1489710"/>
                    </a:cubicBezTo>
                    <a:cubicBezTo>
                      <a:pt x="1264920" y="1503680"/>
                      <a:pt x="1270000" y="1526540"/>
                      <a:pt x="1267460" y="1544320"/>
                    </a:cubicBezTo>
                    <a:cubicBezTo>
                      <a:pt x="1264920" y="1562100"/>
                      <a:pt x="1254760" y="1582420"/>
                      <a:pt x="1240790" y="1593850"/>
                    </a:cubicBezTo>
                    <a:cubicBezTo>
                      <a:pt x="1228090" y="1606550"/>
                      <a:pt x="1214120" y="1610360"/>
                      <a:pt x="1187450" y="1614170"/>
                    </a:cubicBezTo>
                    <a:cubicBezTo>
                      <a:pt x="1121410" y="1626870"/>
                      <a:pt x="955040" y="1606550"/>
                      <a:pt x="817880" y="1609090"/>
                    </a:cubicBezTo>
                    <a:cubicBezTo>
                      <a:pt x="646430" y="1611630"/>
                      <a:pt x="360680" y="1663700"/>
                      <a:pt x="240030" y="1634490"/>
                    </a:cubicBezTo>
                    <a:cubicBezTo>
                      <a:pt x="179070" y="1620520"/>
                      <a:pt x="135890" y="1600200"/>
                      <a:pt x="110490" y="1563370"/>
                    </a:cubicBezTo>
                    <a:cubicBezTo>
                      <a:pt x="85090" y="1526540"/>
                      <a:pt x="74930" y="1449070"/>
                      <a:pt x="90170" y="1410970"/>
                    </a:cubicBezTo>
                    <a:cubicBezTo>
                      <a:pt x="102870" y="1379220"/>
                      <a:pt x="130810" y="1358900"/>
                      <a:pt x="176530" y="1343660"/>
                    </a:cubicBezTo>
                    <a:cubicBezTo>
                      <a:pt x="276860" y="1308100"/>
                      <a:pt x="609600" y="1320800"/>
                      <a:pt x="720090" y="1337310"/>
                    </a:cubicBezTo>
                    <a:cubicBezTo>
                      <a:pt x="769620" y="1343660"/>
                      <a:pt x="779780" y="1361440"/>
                      <a:pt x="826770" y="1369060"/>
                    </a:cubicBezTo>
                    <a:cubicBezTo>
                      <a:pt x="910590" y="1383030"/>
                      <a:pt x="1126490" y="1366520"/>
                      <a:pt x="1188720" y="1386840"/>
                    </a:cubicBezTo>
                    <a:cubicBezTo>
                      <a:pt x="1212850" y="1395730"/>
                      <a:pt x="1224280" y="1404620"/>
                      <a:pt x="1233170" y="1418590"/>
                    </a:cubicBezTo>
                    <a:cubicBezTo>
                      <a:pt x="1243330" y="1432560"/>
                      <a:pt x="1248410" y="1455420"/>
                      <a:pt x="1245870" y="1471930"/>
                    </a:cubicBezTo>
                    <a:cubicBezTo>
                      <a:pt x="1243330" y="1489710"/>
                      <a:pt x="1236980" y="1507490"/>
                      <a:pt x="1220470" y="1520190"/>
                    </a:cubicBezTo>
                    <a:cubicBezTo>
                      <a:pt x="1192530" y="1543050"/>
                      <a:pt x="1120140" y="1554480"/>
                      <a:pt x="1070610" y="1563370"/>
                    </a:cubicBezTo>
                    <a:cubicBezTo>
                      <a:pt x="1024890" y="1572260"/>
                      <a:pt x="995680" y="1573530"/>
                      <a:pt x="935990" y="1576070"/>
                    </a:cubicBezTo>
                    <a:cubicBezTo>
                      <a:pt x="815340" y="1581150"/>
                      <a:pt x="458470" y="1545590"/>
                      <a:pt x="391160" y="1576070"/>
                    </a:cubicBezTo>
                    <a:cubicBezTo>
                      <a:pt x="370840" y="1584960"/>
                      <a:pt x="372110" y="1604010"/>
                      <a:pt x="360680" y="1609090"/>
                    </a:cubicBezTo>
                    <a:cubicBezTo>
                      <a:pt x="350520" y="1614170"/>
                      <a:pt x="339090" y="1614170"/>
                      <a:pt x="327660" y="1611630"/>
                    </a:cubicBezTo>
                    <a:cubicBezTo>
                      <a:pt x="314960" y="1607820"/>
                      <a:pt x="295910" y="1597660"/>
                      <a:pt x="287020" y="1586230"/>
                    </a:cubicBezTo>
                    <a:cubicBezTo>
                      <a:pt x="276860" y="1574800"/>
                      <a:pt x="271780" y="1554480"/>
                      <a:pt x="271780" y="1540510"/>
                    </a:cubicBezTo>
                    <a:cubicBezTo>
                      <a:pt x="273050" y="1525270"/>
                      <a:pt x="283210" y="1506220"/>
                      <a:pt x="292100" y="1496060"/>
                    </a:cubicBezTo>
                    <a:cubicBezTo>
                      <a:pt x="299720" y="1487170"/>
                      <a:pt x="302260" y="1483360"/>
                      <a:pt x="320040" y="1479550"/>
                    </a:cubicBezTo>
                    <a:cubicBezTo>
                      <a:pt x="407670" y="1455420"/>
                      <a:pt x="957580" y="1497330"/>
                      <a:pt x="1206500" y="1498600"/>
                    </a:cubicBezTo>
                    <a:cubicBezTo>
                      <a:pt x="1388110" y="1498600"/>
                      <a:pt x="1604010" y="1477010"/>
                      <a:pt x="1678940" y="1489710"/>
                    </a:cubicBezTo>
                    <a:cubicBezTo>
                      <a:pt x="1701800" y="1493520"/>
                      <a:pt x="1713230" y="1497330"/>
                      <a:pt x="1724660" y="1507490"/>
                    </a:cubicBezTo>
                    <a:cubicBezTo>
                      <a:pt x="1736090" y="1517650"/>
                      <a:pt x="1744980" y="1535430"/>
                      <a:pt x="1747520" y="1550670"/>
                    </a:cubicBezTo>
                    <a:cubicBezTo>
                      <a:pt x="1748790" y="1565910"/>
                      <a:pt x="1743710" y="1584960"/>
                      <a:pt x="1734820" y="1597660"/>
                    </a:cubicBezTo>
                    <a:cubicBezTo>
                      <a:pt x="1725930" y="1610360"/>
                      <a:pt x="1718310" y="1616710"/>
                      <a:pt x="1695450" y="1625600"/>
                    </a:cubicBezTo>
                    <a:cubicBezTo>
                      <a:pt x="1602740" y="1657350"/>
                      <a:pt x="1047750" y="1691640"/>
                      <a:pt x="957580" y="1667510"/>
                    </a:cubicBezTo>
                    <a:cubicBezTo>
                      <a:pt x="935990" y="1662430"/>
                      <a:pt x="928370" y="1654810"/>
                      <a:pt x="919480" y="1643380"/>
                    </a:cubicBezTo>
                    <a:cubicBezTo>
                      <a:pt x="910590" y="1631950"/>
                      <a:pt x="905510" y="1614170"/>
                      <a:pt x="906780" y="1598930"/>
                    </a:cubicBezTo>
                    <a:cubicBezTo>
                      <a:pt x="908050" y="1584960"/>
                      <a:pt x="916940" y="1568450"/>
                      <a:pt x="927100" y="1558290"/>
                    </a:cubicBezTo>
                    <a:cubicBezTo>
                      <a:pt x="937260" y="1548130"/>
                      <a:pt x="944880" y="1545590"/>
                      <a:pt x="969010" y="1540510"/>
                    </a:cubicBezTo>
                    <a:cubicBezTo>
                      <a:pt x="1093470" y="1516380"/>
                      <a:pt x="1858010" y="1554480"/>
                      <a:pt x="2162810" y="1548130"/>
                    </a:cubicBezTo>
                    <a:cubicBezTo>
                      <a:pt x="2353310" y="1543050"/>
                      <a:pt x="2552700" y="1513840"/>
                      <a:pt x="2623820" y="1522730"/>
                    </a:cubicBezTo>
                    <a:cubicBezTo>
                      <a:pt x="2645410" y="1525270"/>
                      <a:pt x="2654300" y="1527810"/>
                      <a:pt x="2664460" y="1536700"/>
                    </a:cubicBezTo>
                    <a:cubicBezTo>
                      <a:pt x="2675890" y="1545590"/>
                      <a:pt x="2686050" y="1559560"/>
                      <a:pt x="2687320" y="1574800"/>
                    </a:cubicBezTo>
                    <a:cubicBezTo>
                      <a:pt x="2688590" y="1590040"/>
                      <a:pt x="2679700" y="1616710"/>
                      <a:pt x="2669540" y="1628140"/>
                    </a:cubicBezTo>
                    <a:cubicBezTo>
                      <a:pt x="2659380" y="1639570"/>
                      <a:pt x="2653030" y="1640840"/>
                      <a:pt x="2628900" y="1645920"/>
                    </a:cubicBezTo>
                    <a:cubicBezTo>
                      <a:pt x="2506980" y="1672590"/>
                      <a:pt x="1685290" y="1670050"/>
                      <a:pt x="1445260" y="1663700"/>
                    </a:cubicBezTo>
                    <a:cubicBezTo>
                      <a:pt x="1339850" y="1662430"/>
                      <a:pt x="1285240" y="1659890"/>
                      <a:pt x="1217930" y="1649730"/>
                    </a:cubicBezTo>
                    <a:cubicBezTo>
                      <a:pt x="1163320" y="1642110"/>
                      <a:pt x="1109980" y="1630680"/>
                      <a:pt x="1070610" y="1615440"/>
                    </a:cubicBezTo>
                    <a:cubicBezTo>
                      <a:pt x="1043940" y="1605280"/>
                      <a:pt x="1017270" y="1596390"/>
                      <a:pt x="1005840" y="1578610"/>
                    </a:cubicBezTo>
                    <a:cubicBezTo>
                      <a:pt x="995680" y="1564640"/>
                      <a:pt x="994410" y="1539240"/>
                      <a:pt x="998220" y="1524000"/>
                    </a:cubicBezTo>
                    <a:cubicBezTo>
                      <a:pt x="1003300" y="1510030"/>
                      <a:pt x="1016000" y="1498600"/>
                      <a:pt x="1027430" y="1492250"/>
                    </a:cubicBezTo>
                    <a:cubicBezTo>
                      <a:pt x="1035050" y="1487170"/>
                      <a:pt x="1037590" y="1487170"/>
                      <a:pt x="1054100" y="1484630"/>
                    </a:cubicBezTo>
                    <a:cubicBezTo>
                      <a:pt x="1172210" y="1469390"/>
                      <a:pt x="2353310" y="1431290"/>
                      <a:pt x="2509520" y="1469390"/>
                    </a:cubicBezTo>
                    <a:cubicBezTo>
                      <a:pt x="2541270" y="1477010"/>
                      <a:pt x="2552700" y="1483360"/>
                      <a:pt x="2562860" y="1497330"/>
                    </a:cubicBezTo>
                    <a:cubicBezTo>
                      <a:pt x="2573020" y="1508760"/>
                      <a:pt x="2575560" y="1527810"/>
                      <a:pt x="2574290" y="1541780"/>
                    </a:cubicBezTo>
                    <a:cubicBezTo>
                      <a:pt x="2573020" y="1557020"/>
                      <a:pt x="2564130" y="1573530"/>
                      <a:pt x="2552700" y="1583690"/>
                    </a:cubicBezTo>
                    <a:cubicBezTo>
                      <a:pt x="2541270" y="1592580"/>
                      <a:pt x="2534920" y="1595120"/>
                      <a:pt x="2509520" y="1600200"/>
                    </a:cubicBezTo>
                    <a:cubicBezTo>
                      <a:pt x="2378710" y="1624330"/>
                      <a:pt x="1389380" y="1623060"/>
                      <a:pt x="1258570" y="1598930"/>
                    </a:cubicBezTo>
                    <a:cubicBezTo>
                      <a:pt x="1234440" y="1595120"/>
                      <a:pt x="1226820" y="1592580"/>
                      <a:pt x="1216660" y="1582420"/>
                    </a:cubicBezTo>
                    <a:cubicBezTo>
                      <a:pt x="1205230" y="1573530"/>
                      <a:pt x="1196340" y="1557020"/>
                      <a:pt x="1195070" y="1541780"/>
                    </a:cubicBezTo>
                    <a:cubicBezTo>
                      <a:pt x="1192530" y="1527810"/>
                      <a:pt x="1196340" y="1510030"/>
                      <a:pt x="1205230" y="1497330"/>
                    </a:cubicBezTo>
                    <a:cubicBezTo>
                      <a:pt x="1216660" y="1484630"/>
                      <a:pt x="1228090" y="1477010"/>
                      <a:pt x="1258570" y="1469390"/>
                    </a:cubicBezTo>
                    <a:cubicBezTo>
                      <a:pt x="1399540" y="1435100"/>
                      <a:pt x="2373630" y="1435100"/>
                      <a:pt x="2493010" y="1473200"/>
                    </a:cubicBezTo>
                    <a:cubicBezTo>
                      <a:pt x="2515870" y="1479550"/>
                      <a:pt x="2522220" y="1487170"/>
                      <a:pt x="2531110" y="1498600"/>
                    </a:cubicBezTo>
                    <a:cubicBezTo>
                      <a:pt x="2538730" y="1510030"/>
                      <a:pt x="2542540" y="1527810"/>
                      <a:pt x="2541270" y="1541780"/>
                    </a:cubicBezTo>
                    <a:cubicBezTo>
                      <a:pt x="2540000" y="1555750"/>
                      <a:pt x="2531110" y="1572260"/>
                      <a:pt x="2520950" y="1582420"/>
                    </a:cubicBezTo>
                    <a:cubicBezTo>
                      <a:pt x="2509520" y="1591310"/>
                      <a:pt x="2501900" y="1595120"/>
                      <a:pt x="2477770" y="1597660"/>
                    </a:cubicBezTo>
                    <a:cubicBezTo>
                      <a:pt x="2390140" y="1607820"/>
                      <a:pt x="2009140" y="1525270"/>
                      <a:pt x="1814830" y="1507490"/>
                    </a:cubicBezTo>
                    <a:cubicBezTo>
                      <a:pt x="1662430" y="1493520"/>
                      <a:pt x="1537970" y="1501140"/>
                      <a:pt x="1405890" y="1488440"/>
                    </a:cubicBezTo>
                    <a:cubicBezTo>
                      <a:pt x="1282700" y="1477010"/>
                      <a:pt x="1186180" y="1451610"/>
                      <a:pt x="1046480" y="1437640"/>
                    </a:cubicBezTo>
                    <a:cubicBezTo>
                      <a:pt x="855980" y="1418590"/>
                      <a:pt x="440690" y="1433830"/>
                      <a:pt x="365760" y="1397000"/>
                    </a:cubicBezTo>
                    <a:cubicBezTo>
                      <a:pt x="347980" y="1386840"/>
                      <a:pt x="342900" y="1375410"/>
                      <a:pt x="339090" y="1363980"/>
                    </a:cubicBezTo>
                    <a:cubicBezTo>
                      <a:pt x="334010" y="1353820"/>
                      <a:pt x="334010" y="1343660"/>
                      <a:pt x="335280" y="1334770"/>
                    </a:cubicBezTo>
                    <a:cubicBezTo>
                      <a:pt x="337820" y="1325880"/>
                      <a:pt x="340360" y="1315720"/>
                      <a:pt x="346710" y="1308100"/>
                    </a:cubicBezTo>
                    <a:cubicBezTo>
                      <a:pt x="354330" y="1299210"/>
                      <a:pt x="360680" y="1291590"/>
                      <a:pt x="382270" y="1285240"/>
                    </a:cubicBezTo>
                    <a:cubicBezTo>
                      <a:pt x="490220" y="1253490"/>
                      <a:pt x="1109980" y="1296670"/>
                      <a:pt x="1412240" y="1283970"/>
                    </a:cubicBezTo>
                    <a:cubicBezTo>
                      <a:pt x="1651000" y="1275080"/>
                      <a:pt x="1965960" y="1224280"/>
                      <a:pt x="2052320" y="1234440"/>
                    </a:cubicBezTo>
                    <a:cubicBezTo>
                      <a:pt x="2075180" y="1236980"/>
                      <a:pt x="2082800" y="1239520"/>
                      <a:pt x="2094230" y="1248410"/>
                    </a:cubicBezTo>
                    <a:cubicBezTo>
                      <a:pt x="2104390" y="1257300"/>
                      <a:pt x="2113280" y="1272540"/>
                      <a:pt x="2115820" y="1286510"/>
                    </a:cubicBezTo>
                    <a:cubicBezTo>
                      <a:pt x="2118360" y="1299210"/>
                      <a:pt x="2114550" y="1316990"/>
                      <a:pt x="2106930" y="1328420"/>
                    </a:cubicBezTo>
                    <a:cubicBezTo>
                      <a:pt x="2099310" y="1341120"/>
                      <a:pt x="2091690" y="1346200"/>
                      <a:pt x="2071370" y="1355090"/>
                    </a:cubicBezTo>
                    <a:cubicBezTo>
                      <a:pt x="2015490" y="1381760"/>
                      <a:pt x="1824990" y="1412240"/>
                      <a:pt x="1700530" y="1436370"/>
                    </a:cubicBezTo>
                    <a:cubicBezTo>
                      <a:pt x="1574800" y="1460500"/>
                      <a:pt x="1473200" y="1478280"/>
                      <a:pt x="1319530" y="1498600"/>
                    </a:cubicBezTo>
                    <a:cubicBezTo>
                      <a:pt x="1092200" y="1529080"/>
                      <a:pt x="557530" y="1628140"/>
                      <a:pt x="462280" y="1588770"/>
                    </a:cubicBezTo>
                    <a:cubicBezTo>
                      <a:pt x="438150" y="1578610"/>
                      <a:pt x="429260" y="1560830"/>
                      <a:pt x="426720" y="1544320"/>
                    </a:cubicBezTo>
                    <a:cubicBezTo>
                      <a:pt x="422910" y="1527810"/>
                      <a:pt x="431800" y="1502410"/>
                      <a:pt x="441960" y="1489710"/>
                    </a:cubicBezTo>
                    <a:cubicBezTo>
                      <a:pt x="450850" y="1479550"/>
                      <a:pt x="463550" y="1475740"/>
                      <a:pt x="480060" y="1471930"/>
                    </a:cubicBezTo>
                    <a:cubicBezTo>
                      <a:pt x="505460" y="1465580"/>
                      <a:pt x="532130" y="1469390"/>
                      <a:pt x="580390" y="1470660"/>
                    </a:cubicBezTo>
                    <a:cubicBezTo>
                      <a:pt x="712470" y="1477010"/>
                      <a:pt x="1021080" y="1521460"/>
                      <a:pt x="1324610" y="1541780"/>
                    </a:cubicBezTo>
                    <a:cubicBezTo>
                      <a:pt x="1797050" y="1573530"/>
                      <a:pt x="3011170" y="1593850"/>
                      <a:pt x="3144520" y="1615440"/>
                    </a:cubicBezTo>
                    <a:cubicBezTo>
                      <a:pt x="3162300" y="1617980"/>
                      <a:pt x="3164840" y="1617980"/>
                      <a:pt x="3172460" y="1623060"/>
                    </a:cubicBezTo>
                    <a:cubicBezTo>
                      <a:pt x="3183890" y="1629410"/>
                      <a:pt x="3196590" y="1643380"/>
                      <a:pt x="3200400" y="1656080"/>
                    </a:cubicBezTo>
                    <a:cubicBezTo>
                      <a:pt x="3204210" y="1671320"/>
                      <a:pt x="3201670" y="1699260"/>
                      <a:pt x="3191510" y="1711960"/>
                    </a:cubicBezTo>
                    <a:cubicBezTo>
                      <a:pt x="3182620" y="1725930"/>
                      <a:pt x="3169920" y="1729740"/>
                      <a:pt x="3140710" y="1736090"/>
                    </a:cubicBezTo>
                    <a:cubicBezTo>
                      <a:pt x="3026410" y="1762760"/>
                      <a:pt x="2495550" y="1753870"/>
                      <a:pt x="2223770" y="1737360"/>
                    </a:cubicBezTo>
                    <a:cubicBezTo>
                      <a:pt x="2007870" y="1724660"/>
                      <a:pt x="1845310" y="1685290"/>
                      <a:pt x="1642110" y="1667510"/>
                    </a:cubicBezTo>
                    <a:cubicBezTo>
                      <a:pt x="1421130" y="1647190"/>
                      <a:pt x="1099820" y="1645920"/>
                      <a:pt x="947420" y="1625600"/>
                    </a:cubicBezTo>
                    <a:cubicBezTo>
                      <a:pt x="872490" y="1615440"/>
                      <a:pt x="847090" y="1600200"/>
                      <a:pt x="779780" y="1591310"/>
                    </a:cubicBezTo>
                    <a:cubicBezTo>
                      <a:pt x="680720" y="1578610"/>
                      <a:pt x="466090" y="1597660"/>
                      <a:pt x="414020" y="1565910"/>
                    </a:cubicBezTo>
                    <a:cubicBezTo>
                      <a:pt x="392430" y="1553210"/>
                      <a:pt x="384810" y="1534160"/>
                      <a:pt x="383540" y="1516380"/>
                    </a:cubicBezTo>
                    <a:cubicBezTo>
                      <a:pt x="382270" y="1499870"/>
                      <a:pt x="394970" y="1474470"/>
                      <a:pt x="406400" y="1464310"/>
                    </a:cubicBezTo>
                    <a:cubicBezTo>
                      <a:pt x="414020" y="1456690"/>
                      <a:pt x="420370" y="1454150"/>
                      <a:pt x="433070" y="1451610"/>
                    </a:cubicBezTo>
                    <a:cubicBezTo>
                      <a:pt x="459740" y="1445260"/>
                      <a:pt x="505460" y="1450340"/>
                      <a:pt x="563880" y="1449070"/>
                    </a:cubicBezTo>
                    <a:cubicBezTo>
                      <a:pt x="683260" y="1449070"/>
                      <a:pt x="890270" y="1446530"/>
                      <a:pt x="1103630" y="1451610"/>
                    </a:cubicBezTo>
                    <a:cubicBezTo>
                      <a:pt x="1419860" y="1457960"/>
                      <a:pt x="1991360" y="1488440"/>
                      <a:pt x="2274570" y="1494790"/>
                    </a:cubicBezTo>
                    <a:cubicBezTo>
                      <a:pt x="2434590" y="1497330"/>
                      <a:pt x="2580640" y="1479550"/>
                      <a:pt x="2653030" y="1494790"/>
                    </a:cubicBezTo>
                    <a:cubicBezTo>
                      <a:pt x="2683510" y="1502410"/>
                      <a:pt x="2700020" y="1510030"/>
                      <a:pt x="2715260" y="1524000"/>
                    </a:cubicBezTo>
                    <a:cubicBezTo>
                      <a:pt x="2726690" y="1534160"/>
                      <a:pt x="2734310" y="1550670"/>
                      <a:pt x="2735580" y="1564640"/>
                    </a:cubicBezTo>
                    <a:cubicBezTo>
                      <a:pt x="2738120" y="1578610"/>
                      <a:pt x="2731770" y="1598930"/>
                      <a:pt x="2724150" y="1610360"/>
                    </a:cubicBezTo>
                    <a:cubicBezTo>
                      <a:pt x="2719070" y="1619250"/>
                      <a:pt x="2713990" y="1623060"/>
                      <a:pt x="2701290" y="1630680"/>
                    </a:cubicBezTo>
                    <a:cubicBezTo>
                      <a:pt x="2667000" y="1648460"/>
                      <a:pt x="2573020" y="1666240"/>
                      <a:pt x="2490470" y="1682750"/>
                    </a:cubicBezTo>
                    <a:cubicBezTo>
                      <a:pt x="2374900" y="1708150"/>
                      <a:pt x="2190750" y="1741170"/>
                      <a:pt x="2072640" y="1755140"/>
                    </a:cubicBezTo>
                    <a:cubicBezTo>
                      <a:pt x="1986280" y="1766570"/>
                      <a:pt x="1939290" y="1767840"/>
                      <a:pt x="1847850" y="1772920"/>
                    </a:cubicBezTo>
                    <a:cubicBezTo>
                      <a:pt x="1706880" y="1780540"/>
                      <a:pt x="1381760" y="1808480"/>
                      <a:pt x="1308100" y="1786890"/>
                    </a:cubicBezTo>
                    <a:cubicBezTo>
                      <a:pt x="1287780" y="1780540"/>
                      <a:pt x="1280160" y="1772920"/>
                      <a:pt x="1271270" y="1762760"/>
                    </a:cubicBezTo>
                    <a:cubicBezTo>
                      <a:pt x="1263650" y="1751330"/>
                      <a:pt x="1258570" y="1733550"/>
                      <a:pt x="1261110" y="1719580"/>
                    </a:cubicBezTo>
                    <a:cubicBezTo>
                      <a:pt x="1262380" y="1705610"/>
                      <a:pt x="1272540" y="1689100"/>
                      <a:pt x="1281430" y="1680210"/>
                    </a:cubicBezTo>
                    <a:cubicBezTo>
                      <a:pt x="1287780" y="1672590"/>
                      <a:pt x="1291590" y="1670050"/>
                      <a:pt x="1306830" y="1666240"/>
                    </a:cubicBezTo>
                    <a:cubicBezTo>
                      <a:pt x="1376680" y="1648460"/>
                      <a:pt x="1832610" y="1631950"/>
                      <a:pt x="1915160" y="1657350"/>
                    </a:cubicBezTo>
                    <a:cubicBezTo>
                      <a:pt x="1939290" y="1664970"/>
                      <a:pt x="1948180" y="1673860"/>
                      <a:pt x="1957070" y="1686560"/>
                    </a:cubicBezTo>
                    <a:cubicBezTo>
                      <a:pt x="1965960" y="1699260"/>
                      <a:pt x="1971040" y="1719580"/>
                      <a:pt x="1968500" y="1734820"/>
                    </a:cubicBezTo>
                    <a:cubicBezTo>
                      <a:pt x="1967230" y="1750060"/>
                      <a:pt x="1957070" y="1769110"/>
                      <a:pt x="1945640" y="1779270"/>
                    </a:cubicBezTo>
                    <a:cubicBezTo>
                      <a:pt x="1932940" y="1789430"/>
                      <a:pt x="1924050" y="1793240"/>
                      <a:pt x="1898650" y="1797050"/>
                    </a:cubicBezTo>
                    <a:cubicBezTo>
                      <a:pt x="1786890" y="1817370"/>
                      <a:pt x="1172210" y="1807210"/>
                      <a:pt x="1000760" y="1786890"/>
                    </a:cubicBezTo>
                    <a:cubicBezTo>
                      <a:pt x="929640" y="1779270"/>
                      <a:pt x="882650" y="1774190"/>
                      <a:pt x="852170" y="1753870"/>
                    </a:cubicBezTo>
                    <a:cubicBezTo>
                      <a:pt x="834390" y="1741170"/>
                      <a:pt x="821690" y="1723390"/>
                      <a:pt x="820420" y="1706880"/>
                    </a:cubicBezTo>
                    <a:cubicBezTo>
                      <a:pt x="817880" y="1689100"/>
                      <a:pt x="824230" y="1668780"/>
                      <a:pt x="840740" y="1652270"/>
                    </a:cubicBezTo>
                    <a:cubicBezTo>
                      <a:pt x="868680" y="1623060"/>
                      <a:pt x="935990" y="1595120"/>
                      <a:pt x="1012190" y="1576070"/>
                    </a:cubicBezTo>
                    <a:cubicBezTo>
                      <a:pt x="1144270" y="1543050"/>
                      <a:pt x="1413510" y="1549400"/>
                      <a:pt x="1576070" y="1531620"/>
                    </a:cubicBezTo>
                    <a:cubicBezTo>
                      <a:pt x="1699260" y="1517650"/>
                      <a:pt x="1827530" y="1503680"/>
                      <a:pt x="1902460" y="1485900"/>
                    </a:cubicBezTo>
                    <a:cubicBezTo>
                      <a:pt x="1943100" y="1475740"/>
                      <a:pt x="1958340" y="1461770"/>
                      <a:pt x="1992630" y="1452880"/>
                    </a:cubicBezTo>
                    <a:cubicBezTo>
                      <a:pt x="2038350" y="1441450"/>
                      <a:pt x="2113280" y="1426210"/>
                      <a:pt x="2150110" y="1427480"/>
                    </a:cubicBezTo>
                    <a:cubicBezTo>
                      <a:pt x="2170430" y="1427480"/>
                      <a:pt x="2183130" y="1428750"/>
                      <a:pt x="2195830" y="1436370"/>
                    </a:cubicBezTo>
                    <a:cubicBezTo>
                      <a:pt x="2207260" y="1443990"/>
                      <a:pt x="2218690" y="1459230"/>
                      <a:pt x="2223770" y="1473200"/>
                    </a:cubicBezTo>
                    <a:cubicBezTo>
                      <a:pt x="2227580" y="1485900"/>
                      <a:pt x="2227580" y="1504950"/>
                      <a:pt x="2219960" y="1518920"/>
                    </a:cubicBezTo>
                    <a:cubicBezTo>
                      <a:pt x="2211070" y="1534160"/>
                      <a:pt x="2194560" y="1549400"/>
                      <a:pt x="2171700" y="1554480"/>
                    </a:cubicBezTo>
                    <a:cubicBezTo>
                      <a:pt x="2131060" y="1564640"/>
                      <a:pt x="2049780" y="1541780"/>
                      <a:pt x="1983740" y="1521460"/>
                    </a:cubicBezTo>
                    <a:cubicBezTo>
                      <a:pt x="1902460" y="1497330"/>
                      <a:pt x="1837690" y="1471930"/>
                      <a:pt x="1720850" y="1407160"/>
                    </a:cubicBezTo>
                    <a:cubicBezTo>
                      <a:pt x="1449070" y="1258570"/>
                      <a:pt x="711200" y="732790"/>
                      <a:pt x="433070" y="534670"/>
                    </a:cubicBezTo>
                    <a:cubicBezTo>
                      <a:pt x="295910" y="436880"/>
                      <a:pt x="201930" y="367030"/>
                      <a:pt x="132080" y="307340"/>
                    </a:cubicBezTo>
                    <a:cubicBezTo>
                      <a:pt x="91440" y="273050"/>
                      <a:pt x="62230" y="257810"/>
                      <a:pt x="41910" y="220980"/>
                    </a:cubicBezTo>
                    <a:cubicBezTo>
                      <a:pt x="20320" y="180340"/>
                      <a:pt x="0" y="105410"/>
                      <a:pt x="15240" y="71120"/>
                    </a:cubicBezTo>
                    <a:cubicBezTo>
                      <a:pt x="26670" y="43180"/>
                      <a:pt x="68580" y="29210"/>
                      <a:pt x="99060" y="17780"/>
                    </a:cubicBezTo>
                    <a:cubicBezTo>
                      <a:pt x="132080" y="6350"/>
                      <a:pt x="180340" y="0"/>
                      <a:pt x="205740" y="5080"/>
                    </a:cubicBezTo>
                    <a:cubicBezTo>
                      <a:pt x="222250" y="8890"/>
                      <a:pt x="233680" y="16510"/>
                      <a:pt x="242570" y="26670"/>
                    </a:cubicBezTo>
                    <a:cubicBezTo>
                      <a:pt x="251460" y="36830"/>
                      <a:pt x="257810" y="53340"/>
                      <a:pt x="259080" y="66040"/>
                    </a:cubicBezTo>
                    <a:cubicBezTo>
                      <a:pt x="259080" y="80010"/>
                      <a:pt x="255270" y="96520"/>
                      <a:pt x="247650" y="107950"/>
                    </a:cubicBezTo>
                    <a:cubicBezTo>
                      <a:pt x="240030" y="118110"/>
                      <a:pt x="227330" y="129540"/>
                      <a:pt x="214630" y="133350"/>
                    </a:cubicBezTo>
                    <a:cubicBezTo>
                      <a:pt x="196850" y="137160"/>
                      <a:pt x="167640" y="133350"/>
                      <a:pt x="152400" y="123190"/>
                    </a:cubicBezTo>
                    <a:cubicBezTo>
                      <a:pt x="140970" y="116840"/>
                      <a:pt x="130810" y="102870"/>
                      <a:pt x="128270" y="88900"/>
                    </a:cubicBezTo>
                    <a:cubicBezTo>
                      <a:pt x="125730" y="72390"/>
                      <a:pt x="129540" y="41910"/>
                      <a:pt x="140970" y="27940"/>
                    </a:cubicBezTo>
                    <a:cubicBezTo>
                      <a:pt x="153670" y="13970"/>
                      <a:pt x="180340" y="2540"/>
                      <a:pt x="199390" y="5080"/>
                    </a:cubicBezTo>
                    <a:cubicBezTo>
                      <a:pt x="217170" y="6350"/>
                      <a:pt x="242570" y="22860"/>
                      <a:pt x="250190" y="39370"/>
                    </a:cubicBezTo>
                    <a:cubicBezTo>
                      <a:pt x="259080" y="54610"/>
                      <a:pt x="257810" y="85090"/>
                      <a:pt x="251460" y="101600"/>
                    </a:cubicBezTo>
                    <a:cubicBezTo>
                      <a:pt x="246380" y="114300"/>
                      <a:pt x="234950" y="124460"/>
                      <a:pt x="220980" y="130810"/>
                    </a:cubicBezTo>
                    <a:cubicBezTo>
                      <a:pt x="199390" y="139700"/>
                      <a:pt x="132080" y="124460"/>
                      <a:pt x="127000" y="137160"/>
                    </a:cubicBezTo>
                    <a:cubicBezTo>
                      <a:pt x="121920" y="151130"/>
                      <a:pt x="166370" y="184150"/>
                      <a:pt x="201930" y="214630"/>
                    </a:cubicBezTo>
                    <a:cubicBezTo>
                      <a:pt x="265430" y="271780"/>
                      <a:pt x="360680" y="340360"/>
                      <a:pt x="495300" y="435610"/>
                    </a:cubicBezTo>
                    <a:cubicBezTo>
                      <a:pt x="769620" y="629920"/>
                      <a:pt x="1508760" y="1151890"/>
                      <a:pt x="1770380" y="1294130"/>
                    </a:cubicBezTo>
                    <a:cubicBezTo>
                      <a:pt x="1878330" y="1353820"/>
                      <a:pt x="1935480" y="1375410"/>
                      <a:pt x="2010410" y="1398270"/>
                    </a:cubicBezTo>
                    <a:cubicBezTo>
                      <a:pt x="2071370" y="1416050"/>
                      <a:pt x="2145030" y="1409700"/>
                      <a:pt x="2181860" y="1428750"/>
                    </a:cubicBezTo>
                    <a:cubicBezTo>
                      <a:pt x="2202180" y="1440180"/>
                      <a:pt x="2217420" y="1456690"/>
                      <a:pt x="2223770" y="1473200"/>
                    </a:cubicBezTo>
                    <a:cubicBezTo>
                      <a:pt x="2228850" y="1487170"/>
                      <a:pt x="2227580" y="1504950"/>
                      <a:pt x="2219960" y="1518920"/>
                    </a:cubicBezTo>
                    <a:cubicBezTo>
                      <a:pt x="2211070" y="1534160"/>
                      <a:pt x="2198370" y="1543050"/>
                      <a:pt x="2171700" y="1554480"/>
                    </a:cubicBezTo>
                    <a:cubicBezTo>
                      <a:pt x="2086610" y="1591310"/>
                      <a:pt x="1781810" y="1626870"/>
                      <a:pt x="1583690" y="1652270"/>
                    </a:cubicBezTo>
                    <a:cubicBezTo>
                      <a:pt x="1384300" y="1678940"/>
                      <a:pt x="1096010" y="1675130"/>
                      <a:pt x="981710" y="1708150"/>
                    </a:cubicBezTo>
                    <a:cubicBezTo>
                      <a:pt x="932180" y="1723390"/>
                      <a:pt x="904240" y="1757680"/>
                      <a:pt x="881380" y="1760220"/>
                    </a:cubicBezTo>
                    <a:cubicBezTo>
                      <a:pt x="868680" y="1761490"/>
                      <a:pt x="861060" y="1758950"/>
                      <a:pt x="852170" y="1753870"/>
                    </a:cubicBezTo>
                    <a:cubicBezTo>
                      <a:pt x="842010" y="1747520"/>
                      <a:pt x="828040" y="1732280"/>
                      <a:pt x="822960" y="1720850"/>
                    </a:cubicBezTo>
                    <a:cubicBezTo>
                      <a:pt x="819150" y="1711960"/>
                      <a:pt x="817880" y="1701800"/>
                      <a:pt x="820420" y="1691640"/>
                    </a:cubicBezTo>
                    <a:cubicBezTo>
                      <a:pt x="821690" y="1678940"/>
                      <a:pt x="829310" y="1662430"/>
                      <a:pt x="840740" y="1652270"/>
                    </a:cubicBezTo>
                    <a:cubicBezTo>
                      <a:pt x="850900" y="1643380"/>
                      <a:pt x="863600" y="1638300"/>
                      <a:pt x="881380" y="1637030"/>
                    </a:cubicBezTo>
                    <a:cubicBezTo>
                      <a:pt x="910590" y="1635760"/>
                      <a:pt x="942340" y="1658620"/>
                      <a:pt x="1000760" y="1666240"/>
                    </a:cubicBezTo>
                    <a:cubicBezTo>
                      <a:pt x="1160780" y="1684020"/>
                      <a:pt x="1786890" y="1635760"/>
                      <a:pt x="1898650" y="1656080"/>
                    </a:cubicBezTo>
                    <a:cubicBezTo>
                      <a:pt x="1924050" y="1659890"/>
                      <a:pt x="1932940" y="1662430"/>
                      <a:pt x="1945640" y="1673860"/>
                    </a:cubicBezTo>
                    <a:cubicBezTo>
                      <a:pt x="1957070" y="1684020"/>
                      <a:pt x="1967230" y="1701800"/>
                      <a:pt x="1968500" y="1718310"/>
                    </a:cubicBezTo>
                    <a:cubicBezTo>
                      <a:pt x="1971040" y="1733550"/>
                      <a:pt x="1965960" y="1753870"/>
                      <a:pt x="1957070" y="1766570"/>
                    </a:cubicBezTo>
                    <a:cubicBezTo>
                      <a:pt x="1944370" y="1781810"/>
                      <a:pt x="1929130" y="1790700"/>
                      <a:pt x="1898650" y="1797050"/>
                    </a:cubicBezTo>
                    <a:cubicBezTo>
                      <a:pt x="1804670" y="1819910"/>
                      <a:pt x="1385570" y="1811020"/>
                      <a:pt x="1308100" y="1786890"/>
                    </a:cubicBezTo>
                    <a:cubicBezTo>
                      <a:pt x="1286510" y="1780540"/>
                      <a:pt x="1280160" y="1771650"/>
                      <a:pt x="1271270" y="1762760"/>
                    </a:cubicBezTo>
                    <a:cubicBezTo>
                      <a:pt x="1264920" y="1753870"/>
                      <a:pt x="1261110" y="1744980"/>
                      <a:pt x="1261110" y="1734820"/>
                    </a:cubicBezTo>
                    <a:cubicBezTo>
                      <a:pt x="1259840" y="1722120"/>
                      <a:pt x="1263650" y="1703070"/>
                      <a:pt x="1271270" y="1691640"/>
                    </a:cubicBezTo>
                    <a:cubicBezTo>
                      <a:pt x="1278890" y="1680210"/>
                      <a:pt x="1287780" y="1672590"/>
                      <a:pt x="1306830" y="1666240"/>
                    </a:cubicBezTo>
                    <a:cubicBezTo>
                      <a:pt x="1363980" y="1647190"/>
                      <a:pt x="1543050" y="1666240"/>
                      <a:pt x="1663700" y="1662430"/>
                    </a:cubicBezTo>
                    <a:cubicBezTo>
                      <a:pt x="1790700" y="1657350"/>
                      <a:pt x="1938020" y="1649730"/>
                      <a:pt x="2053590" y="1635760"/>
                    </a:cubicBezTo>
                    <a:cubicBezTo>
                      <a:pt x="2147570" y="1625600"/>
                      <a:pt x="2216150" y="1612900"/>
                      <a:pt x="2308860" y="1593850"/>
                    </a:cubicBezTo>
                    <a:cubicBezTo>
                      <a:pt x="2419350" y="1572260"/>
                      <a:pt x="2609850" y="1502410"/>
                      <a:pt x="2670810" y="1506220"/>
                    </a:cubicBezTo>
                    <a:cubicBezTo>
                      <a:pt x="2693670" y="1508760"/>
                      <a:pt x="2703830" y="1513840"/>
                      <a:pt x="2715260" y="1524000"/>
                    </a:cubicBezTo>
                    <a:cubicBezTo>
                      <a:pt x="2725420" y="1532890"/>
                      <a:pt x="2735580" y="1549400"/>
                      <a:pt x="2735580" y="1564640"/>
                    </a:cubicBezTo>
                    <a:cubicBezTo>
                      <a:pt x="2736850" y="1582420"/>
                      <a:pt x="2726690" y="1609090"/>
                      <a:pt x="2713990" y="1621790"/>
                    </a:cubicBezTo>
                    <a:cubicBezTo>
                      <a:pt x="2703830" y="1631950"/>
                      <a:pt x="2683510" y="1638300"/>
                      <a:pt x="2670810" y="1638300"/>
                    </a:cubicBezTo>
                    <a:cubicBezTo>
                      <a:pt x="2660650" y="1637030"/>
                      <a:pt x="2660650" y="1626870"/>
                      <a:pt x="2642870" y="1621790"/>
                    </a:cubicBezTo>
                    <a:cubicBezTo>
                      <a:pt x="2541270" y="1592580"/>
                      <a:pt x="1889760" y="1592580"/>
                      <a:pt x="1516380" y="1583690"/>
                    </a:cubicBezTo>
                    <a:cubicBezTo>
                      <a:pt x="1146810" y="1573530"/>
                      <a:pt x="513080" y="1614170"/>
                      <a:pt x="414020" y="1565910"/>
                    </a:cubicBezTo>
                    <a:cubicBezTo>
                      <a:pt x="393700" y="1555750"/>
                      <a:pt x="389890" y="1544320"/>
                      <a:pt x="386080" y="1531620"/>
                    </a:cubicBezTo>
                    <a:cubicBezTo>
                      <a:pt x="382270" y="1518920"/>
                      <a:pt x="383540" y="1499870"/>
                      <a:pt x="388620" y="1487170"/>
                    </a:cubicBezTo>
                    <a:cubicBezTo>
                      <a:pt x="391160" y="1478280"/>
                      <a:pt x="397510" y="1470660"/>
                      <a:pt x="406400" y="1464310"/>
                    </a:cubicBezTo>
                    <a:cubicBezTo>
                      <a:pt x="416560" y="1456690"/>
                      <a:pt x="426720" y="1452880"/>
                      <a:pt x="447040" y="1450340"/>
                    </a:cubicBezTo>
                    <a:cubicBezTo>
                      <a:pt x="508000" y="1443990"/>
                      <a:pt x="708660" y="1465580"/>
                      <a:pt x="802640" y="1478280"/>
                    </a:cubicBezTo>
                    <a:cubicBezTo>
                      <a:pt x="863600" y="1487170"/>
                      <a:pt x="883920" y="1501140"/>
                      <a:pt x="953770" y="1510030"/>
                    </a:cubicBezTo>
                    <a:cubicBezTo>
                      <a:pt x="1102360" y="1529080"/>
                      <a:pt x="1435100" y="1531620"/>
                      <a:pt x="1656080" y="1551940"/>
                    </a:cubicBezTo>
                    <a:cubicBezTo>
                      <a:pt x="1855470" y="1569720"/>
                      <a:pt x="2011680" y="1606550"/>
                      <a:pt x="2223770" y="1619250"/>
                    </a:cubicBezTo>
                    <a:cubicBezTo>
                      <a:pt x="2494280" y="1634490"/>
                      <a:pt x="3040380" y="1595120"/>
                      <a:pt x="3144520" y="1615440"/>
                    </a:cubicBezTo>
                    <a:cubicBezTo>
                      <a:pt x="3167380" y="1619250"/>
                      <a:pt x="3175000" y="1624330"/>
                      <a:pt x="3185160" y="1631950"/>
                    </a:cubicBezTo>
                    <a:cubicBezTo>
                      <a:pt x="3192780" y="1638300"/>
                      <a:pt x="3197860" y="1645920"/>
                      <a:pt x="3200400" y="1656080"/>
                    </a:cubicBezTo>
                    <a:cubicBezTo>
                      <a:pt x="3202940" y="1670050"/>
                      <a:pt x="3201670" y="1697990"/>
                      <a:pt x="3191510" y="1711960"/>
                    </a:cubicBezTo>
                    <a:cubicBezTo>
                      <a:pt x="3182620" y="1725930"/>
                      <a:pt x="3171190" y="1729740"/>
                      <a:pt x="3140710" y="1736090"/>
                    </a:cubicBezTo>
                    <a:cubicBezTo>
                      <a:pt x="2967990" y="1772920"/>
                      <a:pt x="1807210" y="1691640"/>
                      <a:pt x="1313180" y="1661160"/>
                    </a:cubicBezTo>
                    <a:cubicBezTo>
                      <a:pt x="975360" y="1639570"/>
                      <a:pt x="552450" y="1629410"/>
                      <a:pt x="462280" y="1588770"/>
                    </a:cubicBezTo>
                    <a:cubicBezTo>
                      <a:pt x="441960" y="1579880"/>
                      <a:pt x="436880" y="1570990"/>
                      <a:pt x="430530" y="1558290"/>
                    </a:cubicBezTo>
                    <a:cubicBezTo>
                      <a:pt x="425450" y="1546860"/>
                      <a:pt x="422910" y="1529080"/>
                      <a:pt x="426720" y="1515110"/>
                    </a:cubicBezTo>
                    <a:cubicBezTo>
                      <a:pt x="430530" y="1502410"/>
                      <a:pt x="441960" y="1488440"/>
                      <a:pt x="453390" y="1480820"/>
                    </a:cubicBezTo>
                    <a:cubicBezTo>
                      <a:pt x="462280" y="1474470"/>
                      <a:pt x="467360" y="1473200"/>
                      <a:pt x="487680" y="1469390"/>
                    </a:cubicBezTo>
                    <a:cubicBezTo>
                      <a:pt x="579120" y="1449070"/>
                      <a:pt x="1082040" y="1412240"/>
                      <a:pt x="1300480" y="1381760"/>
                    </a:cubicBezTo>
                    <a:cubicBezTo>
                      <a:pt x="1449070" y="1361440"/>
                      <a:pt x="1548130" y="1343660"/>
                      <a:pt x="1671320" y="1319530"/>
                    </a:cubicBezTo>
                    <a:cubicBezTo>
                      <a:pt x="1798320" y="1294130"/>
                      <a:pt x="1985010" y="1226820"/>
                      <a:pt x="2052320" y="1234440"/>
                    </a:cubicBezTo>
                    <a:cubicBezTo>
                      <a:pt x="2077720" y="1236980"/>
                      <a:pt x="2092960" y="1247140"/>
                      <a:pt x="2104390" y="1258570"/>
                    </a:cubicBezTo>
                    <a:cubicBezTo>
                      <a:pt x="2113280" y="1270000"/>
                      <a:pt x="2117090" y="1287780"/>
                      <a:pt x="2115820" y="1300480"/>
                    </a:cubicBezTo>
                    <a:cubicBezTo>
                      <a:pt x="2114550" y="1314450"/>
                      <a:pt x="2106930" y="1330960"/>
                      <a:pt x="2098040" y="1341120"/>
                    </a:cubicBezTo>
                    <a:cubicBezTo>
                      <a:pt x="2087880" y="1350010"/>
                      <a:pt x="2077720" y="1352550"/>
                      <a:pt x="2057400" y="1357630"/>
                    </a:cubicBezTo>
                    <a:cubicBezTo>
                      <a:pt x="1996440" y="1371600"/>
                      <a:pt x="1797050" y="1363980"/>
                      <a:pt x="1682750" y="1372870"/>
                    </a:cubicBezTo>
                    <a:cubicBezTo>
                      <a:pt x="1584960" y="1379220"/>
                      <a:pt x="1532890" y="1394460"/>
                      <a:pt x="1413510" y="1400810"/>
                    </a:cubicBezTo>
                    <a:cubicBezTo>
                      <a:pt x="1178560" y="1412240"/>
                      <a:pt x="462280" y="1441450"/>
                      <a:pt x="365760" y="1397000"/>
                    </a:cubicBezTo>
                    <a:cubicBezTo>
                      <a:pt x="346710" y="1386840"/>
                      <a:pt x="342900" y="1376680"/>
                      <a:pt x="339090" y="1363980"/>
                    </a:cubicBezTo>
                    <a:cubicBezTo>
                      <a:pt x="334010" y="1351280"/>
                      <a:pt x="334010" y="1333500"/>
                      <a:pt x="339090" y="1320800"/>
                    </a:cubicBezTo>
                    <a:cubicBezTo>
                      <a:pt x="344170" y="1308100"/>
                      <a:pt x="358140" y="1295400"/>
                      <a:pt x="369570" y="1289050"/>
                    </a:cubicBezTo>
                    <a:cubicBezTo>
                      <a:pt x="377190" y="1283970"/>
                      <a:pt x="381000" y="1283970"/>
                      <a:pt x="397510" y="1282700"/>
                    </a:cubicBezTo>
                    <a:cubicBezTo>
                      <a:pt x="472440" y="1277620"/>
                      <a:pt x="876300" y="1303020"/>
                      <a:pt x="1062990" y="1320800"/>
                    </a:cubicBezTo>
                    <a:cubicBezTo>
                      <a:pt x="1197610" y="1333500"/>
                      <a:pt x="1290320" y="1357630"/>
                      <a:pt x="1412240" y="1369060"/>
                    </a:cubicBezTo>
                    <a:cubicBezTo>
                      <a:pt x="1544320" y="1381760"/>
                      <a:pt x="1673860" y="1374140"/>
                      <a:pt x="1828800" y="1388110"/>
                    </a:cubicBezTo>
                    <a:cubicBezTo>
                      <a:pt x="2024380" y="1404620"/>
                      <a:pt x="2410460" y="1441450"/>
                      <a:pt x="2493010" y="1473200"/>
                    </a:cubicBezTo>
                    <a:cubicBezTo>
                      <a:pt x="2514600" y="1480820"/>
                      <a:pt x="2522220" y="1487170"/>
                      <a:pt x="2531110" y="1498600"/>
                    </a:cubicBezTo>
                    <a:cubicBezTo>
                      <a:pt x="2538730" y="1510030"/>
                      <a:pt x="2542540" y="1527810"/>
                      <a:pt x="2541270" y="1541780"/>
                    </a:cubicBezTo>
                    <a:cubicBezTo>
                      <a:pt x="2540000" y="1555750"/>
                      <a:pt x="2529840" y="1572260"/>
                      <a:pt x="2520950" y="1582420"/>
                    </a:cubicBezTo>
                    <a:cubicBezTo>
                      <a:pt x="2513330" y="1590040"/>
                      <a:pt x="2509520" y="1592580"/>
                      <a:pt x="2493010" y="1596390"/>
                    </a:cubicBezTo>
                    <a:cubicBezTo>
                      <a:pt x="2387600" y="1621790"/>
                      <a:pt x="1365250" y="1635760"/>
                      <a:pt x="1243330" y="1597660"/>
                    </a:cubicBezTo>
                    <a:cubicBezTo>
                      <a:pt x="1220470" y="1590040"/>
                      <a:pt x="1214120" y="1583690"/>
                      <a:pt x="1205230" y="1570990"/>
                    </a:cubicBezTo>
                    <a:cubicBezTo>
                      <a:pt x="1197610" y="1559560"/>
                      <a:pt x="1192530" y="1540510"/>
                      <a:pt x="1195070" y="1526540"/>
                    </a:cubicBezTo>
                    <a:cubicBezTo>
                      <a:pt x="1196340" y="1512570"/>
                      <a:pt x="1205230" y="1496060"/>
                      <a:pt x="1216660" y="1485900"/>
                    </a:cubicBezTo>
                    <a:cubicBezTo>
                      <a:pt x="1226820" y="1477010"/>
                      <a:pt x="1234440" y="1474470"/>
                      <a:pt x="1258570" y="1469390"/>
                    </a:cubicBezTo>
                    <a:cubicBezTo>
                      <a:pt x="1389380" y="1446530"/>
                      <a:pt x="2378710" y="1445260"/>
                      <a:pt x="2509520" y="1469390"/>
                    </a:cubicBezTo>
                    <a:cubicBezTo>
                      <a:pt x="2534920" y="1473200"/>
                      <a:pt x="2541270" y="1475740"/>
                      <a:pt x="2552700" y="1485900"/>
                    </a:cubicBezTo>
                    <a:cubicBezTo>
                      <a:pt x="2562860" y="1494790"/>
                      <a:pt x="2573020" y="1512570"/>
                      <a:pt x="2574290" y="1526540"/>
                    </a:cubicBezTo>
                    <a:cubicBezTo>
                      <a:pt x="2575560" y="1540510"/>
                      <a:pt x="2571750" y="1559560"/>
                      <a:pt x="2562860" y="1572260"/>
                    </a:cubicBezTo>
                    <a:cubicBezTo>
                      <a:pt x="2555240" y="1583690"/>
                      <a:pt x="2548890" y="1590040"/>
                      <a:pt x="2524760" y="1597660"/>
                    </a:cubicBezTo>
                    <a:cubicBezTo>
                      <a:pt x="2388870" y="1640840"/>
                      <a:pt x="1170940" y="1643380"/>
                      <a:pt x="1040130" y="1604010"/>
                    </a:cubicBezTo>
                    <a:cubicBezTo>
                      <a:pt x="1018540" y="1596390"/>
                      <a:pt x="1013460" y="1590040"/>
                      <a:pt x="1005840" y="1579880"/>
                    </a:cubicBezTo>
                    <a:cubicBezTo>
                      <a:pt x="998220" y="1568450"/>
                      <a:pt x="993140" y="1550670"/>
                      <a:pt x="995680" y="1537970"/>
                    </a:cubicBezTo>
                    <a:cubicBezTo>
                      <a:pt x="996950" y="1525270"/>
                      <a:pt x="1004570" y="1508760"/>
                      <a:pt x="1014730" y="1499870"/>
                    </a:cubicBezTo>
                    <a:cubicBezTo>
                      <a:pt x="1024890" y="1490980"/>
                      <a:pt x="1036320" y="1485900"/>
                      <a:pt x="1054100" y="1484630"/>
                    </a:cubicBezTo>
                    <a:cubicBezTo>
                      <a:pt x="1092200" y="1483360"/>
                      <a:pt x="1164590" y="1524000"/>
                      <a:pt x="1225550" y="1535430"/>
                    </a:cubicBezTo>
                    <a:cubicBezTo>
                      <a:pt x="1292860" y="1546860"/>
                      <a:pt x="1350010" y="1545590"/>
                      <a:pt x="1445260" y="1548130"/>
                    </a:cubicBezTo>
                    <a:cubicBezTo>
                      <a:pt x="1619250" y="1553210"/>
                      <a:pt x="1971040" y="1548130"/>
                      <a:pt x="2185670" y="1543050"/>
                    </a:cubicBezTo>
                    <a:cubicBezTo>
                      <a:pt x="2350770" y="1537970"/>
                      <a:pt x="2555240" y="1513840"/>
                      <a:pt x="2623820" y="1522730"/>
                    </a:cubicBezTo>
                    <a:cubicBezTo>
                      <a:pt x="2645410" y="1525270"/>
                      <a:pt x="2654300" y="1527810"/>
                      <a:pt x="2664460" y="1536700"/>
                    </a:cubicBezTo>
                    <a:cubicBezTo>
                      <a:pt x="2675890" y="1545590"/>
                      <a:pt x="2684780" y="1560830"/>
                      <a:pt x="2687320" y="1574800"/>
                    </a:cubicBezTo>
                    <a:cubicBezTo>
                      <a:pt x="2688590" y="1587500"/>
                      <a:pt x="2686050" y="1605280"/>
                      <a:pt x="2678430" y="1616710"/>
                    </a:cubicBezTo>
                    <a:cubicBezTo>
                      <a:pt x="2670810" y="1628140"/>
                      <a:pt x="2663190" y="1635760"/>
                      <a:pt x="2644140" y="1643380"/>
                    </a:cubicBezTo>
                    <a:cubicBezTo>
                      <a:pt x="2576830" y="1667510"/>
                      <a:pt x="2359660" y="1661160"/>
                      <a:pt x="2162810" y="1664970"/>
                    </a:cubicBezTo>
                    <a:cubicBezTo>
                      <a:pt x="1852930" y="1672590"/>
                      <a:pt x="1078230" y="1703070"/>
                      <a:pt x="957580" y="1667510"/>
                    </a:cubicBezTo>
                    <a:cubicBezTo>
                      <a:pt x="934720" y="1661160"/>
                      <a:pt x="928370" y="1654810"/>
                      <a:pt x="919480" y="1643380"/>
                    </a:cubicBezTo>
                    <a:cubicBezTo>
                      <a:pt x="910590" y="1631950"/>
                      <a:pt x="905510" y="1614170"/>
                      <a:pt x="906780" y="1598930"/>
                    </a:cubicBezTo>
                    <a:cubicBezTo>
                      <a:pt x="908050" y="1584960"/>
                      <a:pt x="918210" y="1568450"/>
                      <a:pt x="927100" y="1558290"/>
                    </a:cubicBezTo>
                    <a:cubicBezTo>
                      <a:pt x="934720" y="1550670"/>
                      <a:pt x="937260" y="1548130"/>
                      <a:pt x="953770" y="1543050"/>
                    </a:cubicBezTo>
                    <a:cubicBezTo>
                      <a:pt x="1029970" y="1520190"/>
                      <a:pt x="1582420" y="1475740"/>
                      <a:pt x="1678940" y="1489710"/>
                    </a:cubicBezTo>
                    <a:cubicBezTo>
                      <a:pt x="1703070" y="1493520"/>
                      <a:pt x="1713230" y="1496060"/>
                      <a:pt x="1724660" y="1507490"/>
                    </a:cubicBezTo>
                    <a:cubicBezTo>
                      <a:pt x="1737360" y="1520190"/>
                      <a:pt x="1747520" y="1548130"/>
                      <a:pt x="1747520" y="1567180"/>
                    </a:cubicBezTo>
                    <a:cubicBezTo>
                      <a:pt x="1746250" y="1582420"/>
                      <a:pt x="1736090" y="1600200"/>
                      <a:pt x="1724660" y="1610360"/>
                    </a:cubicBezTo>
                    <a:cubicBezTo>
                      <a:pt x="1713230" y="1620520"/>
                      <a:pt x="1704340" y="1623060"/>
                      <a:pt x="1678940" y="1626870"/>
                    </a:cubicBezTo>
                    <a:cubicBezTo>
                      <a:pt x="1549400" y="1651000"/>
                      <a:pt x="704850" y="1633220"/>
                      <a:pt x="490220" y="1624330"/>
                    </a:cubicBezTo>
                    <a:cubicBezTo>
                      <a:pt x="411480" y="1620520"/>
                      <a:pt x="363220" y="1621790"/>
                      <a:pt x="327660" y="1611630"/>
                    </a:cubicBezTo>
                    <a:cubicBezTo>
                      <a:pt x="308610" y="1605280"/>
                      <a:pt x="295910" y="1598930"/>
                      <a:pt x="287020" y="1586230"/>
                    </a:cubicBezTo>
                    <a:cubicBezTo>
                      <a:pt x="276860" y="1570990"/>
                      <a:pt x="269240" y="1541780"/>
                      <a:pt x="275590" y="1524000"/>
                    </a:cubicBezTo>
                    <a:cubicBezTo>
                      <a:pt x="280670" y="1506220"/>
                      <a:pt x="321310" y="1482090"/>
                      <a:pt x="320040" y="1479550"/>
                    </a:cubicBezTo>
                    <a:cubicBezTo>
                      <a:pt x="318770" y="1477010"/>
                      <a:pt x="303530" y="1483360"/>
                      <a:pt x="303530" y="1482090"/>
                    </a:cubicBezTo>
                    <a:cubicBezTo>
                      <a:pt x="303530" y="1480820"/>
                      <a:pt x="346710" y="1454150"/>
                      <a:pt x="388620" y="1443990"/>
                    </a:cubicBezTo>
                    <a:cubicBezTo>
                      <a:pt x="488950" y="1421130"/>
                      <a:pt x="777240" y="1442720"/>
                      <a:pt x="920750" y="1427480"/>
                    </a:cubicBezTo>
                    <a:cubicBezTo>
                      <a:pt x="1019810" y="1417320"/>
                      <a:pt x="1118870" y="1380490"/>
                      <a:pt x="1169670" y="1385570"/>
                    </a:cubicBezTo>
                    <a:cubicBezTo>
                      <a:pt x="1193800" y="1386840"/>
                      <a:pt x="1209040" y="1391920"/>
                      <a:pt x="1220470" y="1404620"/>
                    </a:cubicBezTo>
                    <a:cubicBezTo>
                      <a:pt x="1235710" y="1419860"/>
                      <a:pt x="1247140" y="1451610"/>
                      <a:pt x="1245870" y="1471930"/>
                    </a:cubicBezTo>
                    <a:cubicBezTo>
                      <a:pt x="1244600" y="1489710"/>
                      <a:pt x="1233170" y="1510030"/>
                      <a:pt x="1220470" y="1520190"/>
                    </a:cubicBezTo>
                    <a:cubicBezTo>
                      <a:pt x="1207770" y="1531620"/>
                      <a:pt x="1193800" y="1535430"/>
                      <a:pt x="1168400" y="1539240"/>
                    </a:cubicBezTo>
                    <a:cubicBezTo>
                      <a:pt x="1109980" y="1549400"/>
                      <a:pt x="949960" y="1541780"/>
                      <a:pt x="867410" y="1530350"/>
                    </a:cubicBezTo>
                    <a:cubicBezTo>
                      <a:pt x="808990" y="1521460"/>
                      <a:pt x="779780" y="1499870"/>
                      <a:pt x="717550" y="1492250"/>
                    </a:cubicBezTo>
                    <a:cubicBezTo>
                      <a:pt x="622300" y="1480820"/>
                      <a:pt x="433070" y="1499870"/>
                      <a:pt x="346710" y="1494790"/>
                    </a:cubicBezTo>
                    <a:cubicBezTo>
                      <a:pt x="300990" y="1492250"/>
                      <a:pt x="242570" y="1484630"/>
                      <a:pt x="242570" y="1482090"/>
                    </a:cubicBezTo>
                    <a:cubicBezTo>
                      <a:pt x="242570" y="1477010"/>
                      <a:pt x="477520" y="1488440"/>
                      <a:pt x="580390" y="1483360"/>
                    </a:cubicBezTo>
                    <a:cubicBezTo>
                      <a:pt x="666750" y="1479550"/>
                      <a:pt x="728980" y="1464310"/>
                      <a:pt x="817880" y="1460500"/>
                    </a:cubicBezTo>
                    <a:cubicBezTo>
                      <a:pt x="932180" y="1454150"/>
                      <a:pt x="1148080" y="1442720"/>
                      <a:pt x="1206500" y="1456690"/>
                    </a:cubicBezTo>
                    <a:cubicBezTo>
                      <a:pt x="1225550" y="1461770"/>
                      <a:pt x="1231900" y="1465580"/>
                      <a:pt x="1240790" y="1474470"/>
                    </a:cubicBezTo>
                    <a:cubicBezTo>
                      <a:pt x="1252220" y="1485900"/>
                      <a:pt x="1264920" y="1507490"/>
                      <a:pt x="1267460" y="1525270"/>
                    </a:cubicBezTo>
                    <a:cubicBezTo>
                      <a:pt x="1270000" y="1543050"/>
                      <a:pt x="1263650" y="1565910"/>
                      <a:pt x="1253490" y="1579880"/>
                    </a:cubicBezTo>
                    <a:cubicBezTo>
                      <a:pt x="1243330" y="1593850"/>
                      <a:pt x="1233170" y="1604010"/>
                      <a:pt x="1206500" y="1611630"/>
                    </a:cubicBezTo>
                    <a:cubicBezTo>
                      <a:pt x="1115060" y="1640840"/>
                      <a:pt x="670560" y="1609090"/>
                      <a:pt x="538480" y="1616710"/>
                    </a:cubicBezTo>
                    <a:cubicBezTo>
                      <a:pt x="483870" y="1620520"/>
                      <a:pt x="469900" y="1623060"/>
                      <a:pt x="421640" y="1631950"/>
                    </a:cubicBezTo>
                    <a:cubicBezTo>
                      <a:pt x="339090" y="1645920"/>
                      <a:pt x="154940" y="1724660"/>
                      <a:pt x="92710" y="1709420"/>
                    </a:cubicBezTo>
                    <a:cubicBezTo>
                      <a:pt x="64770" y="1701800"/>
                      <a:pt x="45720" y="1680210"/>
                      <a:pt x="38100" y="1658620"/>
                    </a:cubicBezTo>
                    <a:cubicBezTo>
                      <a:pt x="30480" y="1638300"/>
                      <a:pt x="35560" y="1602740"/>
                      <a:pt x="48260" y="1584960"/>
                    </a:cubicBezTo>
                    <a:cubicBezTo>
                      <a:pt x="60960" y="1567180"/>
                      <a:pt x="97790" y="1553210"/>
                      <a:pt x="114300" y="1550670"/>
                    </a:cubicBezTo>
                    <a:cubicBezTo>
                      <a:pt x="121920" y="1549400"/>
                      <a:pt x="127000" y="1549400"/>
                      <a:pt x="133350" y="1553210"/>
                    </a:cubicBezTo>
                    <a:cubicBezTo>
                      <a:pt x="143510" y="1559560"/>
                      <a:pt x="151130" y="1587500"/>
                      <a:pt x="167640" y="1595120"/>
                    </a:cubicBezTo>
                    <a:cubicBezTo>
                      <a:pt x="187960" y="1605280"/>
                      <a:pt x="217170" y="1598930"/>
                      <a:pt x="250190" y="1598930"/>
                    </a:cubicBezTo>
                    <a:cubicBezTo>
                      <a:pt x="298450" y="1598930"/>
                      <a:pt x="368300" y="1601470"/>
                      <a:pt x="429260" y="1595120"/>
                    </a:cubicBezTo>
                    <a:cubicBezTo>
                      <a:pt x="495300" y="1588770"/>
                      <a:pt x="560070" y="1562100"/>
                      <a:pt x="632460" y="1554480"/>
                    </a:cubicBezTo>
                    <a:cubicBezTo>
                      <a:pt x="717550" y="1546860"/>
                      <a:pt x="855980" y="1539240"/>
                      <a:pt x="906780" y="1555750"/>
                    </a:cubicBezTo>
                    <a:cubicBezTo>
                      <a:pt x="929640" y="1562100"/>
                      <a:pt x="942340" y="1572260"/>
                      <a:pt x="952500" y="1586230"/>
                    </a:cubicBezTo>
                    <a:cubicBezTo>
                      <a:pt x="961390" y="1600200"/>
                      <a:pt x="967740" y="1623060"/>
                      <a:pt x="965200" y="1639570"/>
                    </a:cubicBezTo>
                    <a:cubicBezTo>
                      <a:pt x="962660" y="1657350"/>
                      <a:pt x="952500" y="1677670"/>
                      <a:pt x="939800" y="1687830"/>
                    </a:cubicBezTo>
                    <a:cubicBezTo>
                      <a:pt x="927100" y="1699260"/>
                      <a:pt x="887730" y="1708150"/>
                      <a:pt x="887730" y="1708150"/>
                    </a:cubicBezTo>
                  </a:path>
                </a:pathLst>
              </a:custGeom>
              <a:solidFill>
                <a:srgbClr val="31356E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8559990" y="9244893"/>
              <a:ext cx="1359280" cy="222272"/>
              <a:chOff x="0" y="0"/>
              <a:chExt cx="1413510" cy="23114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46990" y="50800"/>
                <a:ext cx="1316990" cy="130810"/>
              </a:xfrm>
              <a:custGeom>
                <a:avLst/>
                <a:gdLst/>
                <a:ahLst/>
                <a:cxnLst/>
                <a:rect r="r" b="b" t="t" l="l"/>
                <a:pathLst>
                  <a:path h="130810" w="1316990">
                    <a:moveTo>
                      <a:pt x="36830" y="0"/>
                    </a:moveTo>
                    <a:cubicBezTo>
                      <a:pt x="416560" y="73660"/>
                      <a:pt x="445770" y="76200"/>
                      <a:pt x="515620" y="77470"/>
                    </a:cubicBezTo>
                    <a:cubicBezTo>
                      <a:pt x="646430" y="80010"/>
                      <a:pt x="932180" y="68580"/>
                      <a:pt x="1075690" y="55880"/>
                    </a:cubicBezTo>
                    <a:cubicBezTo>
                      <a:pt x="1167130" y="48260"/>
                      <a:pt x="1267460" y="16510"/>
                      <a:pt x="1299210" y="26670"/>
                    </a:cubicBezTo>
                    <a:cubicBezTo>
                      <a:pt x="1309370" y="30480"/>
                      <a:pt x="1313180" y="36830"/>
                      <a:pt x="1315720" y="44450"/>
                    </a:cubicBezTo>
                    <a:cubicBezTo>
                      <a:pt x="1316990" y="52070"/>
                      <a:pt x="1310640" y="69850"/>
                      <a:pt x="1304290" y="72390"/>
                    </a:cubicBezTo>
                    <a:cubicBezTo>
                      <a:pt x="1295400" y="77470"/>
                      <a:pt x="1273810" y="69850"/>
                      <a:pt x="1268730" y="63500"/>
                    </a:cubicBezTo>
                    <a:cubicBezTo>
                      <a:pt x="1263650" y="57150"/>
                      <a:pt x="1264920" y="45720"/>
                      <a:pt x="1268730" y="39370"/>
                    </a:cubicBezTo>
                    <a:cubicBezTo>
                      <a:pt x="1271270" y="33020"/>
                      <a:pt x="1280160" y="26670"/>
                      <a:pt x="1287780" y="25400"/>
                    </a:cubicBezTo>
                    <a:cubicBezTo>
                      <a:pt x="1295400" y="25400"/>
                      <a:pt x="1310640" y="34290"/>
                      <a:pt x="1314450" y="41910"/>
                    </a:cubicBezTo>
                    <a:cubicBezTo>
                      <a:pt x="1316990" y="49530"/>
                      <a:pt x="1314450" y="63500"/>
                      <a:pt x="1305560" y="71120"/>
                    </a:cubicBezTo>
                    <a:cubicBezTo>
                      <a:pt x="1290320" y="87630"/>
                      <a:pt x="1247140" y="91440"/>
                      <a:pt x="1193800" y="99060"/>
                    </a:cubicBezTo>
                    <a:cubicBezTo>
                      <a:pt x="1064260" y="116840"/>
                      <a:pt x="665480" y="130810"/>
                      <a:pt x="514350" y="128270"/>
                    </a:cubicBezTo>
                    <a:cubicBezTo>
                      <a:pt x="438150" y="127000"/>
                      <a:pt x="407670" y="123190"/>
                      <a:pt x="344170" y="114300"/>
                    </a:cubicBezTo>
                    <a:cubicBezTo>
                      <a:pt x="261620" y="102870"/>
                      <a:pt x="118110" y="81280"/>
                      <a:pt x="59690" y="62230"/>
                    </a:cubicBezTo>
                    <a:cubicBezTo>
                      <a:pt x="33020" y="53340"/>
                      <a:pt x="10160" y="45720"/>
                      <a:pt x="3810" y="34290"/>
                    </a:cubicBezTo>
                    <a:cubicBezTo>
                      <a:pt x="0" y="25400"/>
                      <a:pt x="2540" y="11430"/>
                      <a:pt x="8890" y="5080"/>
                    </a:cubicBezTo>
                    <a:cubicBezTo>
                      <a:pt x="13970" y="0"/>
                      <a:pt x="36830" y="0"/>
                      <a:pt x="36830" y="0"/>
                    </a:cubicBezTo>
                  </a:path>
                </a:pathLst>
              </a:custGeom>
              <a:solidFill>
                <a:srgbClr val="231F40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8525795" y="9264433"/>
              <a:ext cx="1387369" cy="252804"/>
              <a:chOff x="0" y="0"/>
              <a:chExt cx="1442720" cy="26289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49530" y="22860"/>
                <a:ext cx="1342390" cy="191770"/>
              </a:xfrm>
              <a:custGeom>
                <a:avLst/>
                <a:gdLst/>
                <a:ahLst/>
                <a:cxnLst/>
                <a:rect r="r" b="b" t="t" l="l"/>
                <a:pathLst>
                  <a:path h="191770" w="1342390">
                    <a:moveTo>
                      <a:pt x="1316990" y="78740"/>
                    </a:moveTo>
                    <a:cubicBezTo>
                      <a:pt x="576580" y="125730"/>
                      <a:pt x="359410" y="130810"/>
                      <a:pt x="223520" y="119380"/>
                    </a:cubicBezTo>
                    <a:cubicBezTo>
                      <a:pt x="138430" y="113030"/>
                      <a:pt x="48260" y="102870"/>
                      <a:pt x="17780" y="85090"/>
                    </a:cubicBezTo>
                    <a:cubicBezTo>
                      <a:pt x="7620" y="77470"/>
                      <a:pt x="1270" y="68580"/>
                      <a:pt x="1270" y="60960"/>
                    </a:cubicBezTo>
                    <a:cubicBezTo>
                      <a:pt x="1270" y="53340"/>
                      <a:pt x="11430" y="39370"/>
                      <a:pt x="22860" y="35560"/>
                    </a:cubicBezTo>
                    <a:cubicBezTo>
                      <a:pt x="49530" y="27940"/>
                      <a:pt x="127000" y="73660"/>
                      <a:pt x="170180" y="83820"/>
                    </a:cubicBezTo>
                    <a:cubicBezTo>
                      <a:pt x="203200" y="90170"/>
                      <a:pt x="214630" y="90170"/>
                      <a:pt x="259080" y="92710"/>
                    </a:cubicBezTo>
                    <a:cubicBezTo>
                      <a:pt x="402590" y="100330"/>
                      <a:pt x="989330" y="105410"/>
                      <a:pt x="1162050" y="86360"/>
                    </a:cubicBezTo>
                    <a:cubicBezTo>
                      <a:pt x="1231900" y="78740"/>
                      <a:pt x="1283970" y="44450"/>
                      <a:pt x="1306830" y="54610"/>
                    </a:cubicBezTo>
                    <a:cubicBezTo>
                      <a:pt x="1318260" y="59690"/>
                      <a:pt x="1324610" y="74930"/>
                      <a:pt x="1323340" y="83820"/>
                    </a:cubicBezTo>
                    <a:cubicBezTo>
                      <a:pt x="1322070" y="91440"/>
                      <a:pt x="1314450" y="97790"/>
                      <a:pt x="1303020" y="104140"/>
                    </a:cubicBezTo>
                    <a:cubicBezTo>
                      <a:pt x="1268730" y="120650"/>
                      <a:pt x="1159510" y="130810"/>
                      <a:pt x="1080770" y="139700"/>
                    </a:cubicBezTo>
                    <a:cubicBezTo>
                      <a:pt x="991870" y="149860"/>
                      <a:pt x="896620" y="156210"/>
                      <a:pt x="797560" y="158750"/>
                    </a:cubicBezTo>
                    <a:cubicBezTo>
                      <a:pt x="685800" y="162560"/>
                      <a:pt x="565150" y="162560"/>
                      <a:pt x="444500" y="154940"/>
                    </a:cubicBezTo>
                    <a:cubicBezTo>
                      <a:pt x="317500" y="147320"/>
                      <a:pt x="100330" y="139700"/>
                      <a:pt x="54610" y="111760"/>
                    </a:cubicBezTo>
                    <a:cubicBezTo>
                      <a:pt x="40640" y="102870"/>
                      <a:pt x="34290" y="92710"/>
                      <a:pt x="35560" y="83820"/>
                    </a:cubicBezTo>
                    <a:cubicBezTo>
                      <a:pt x="35560" y="76200"/>
                      <a:pt x="41910" y="66040"/>
                      <a:pt x="54610" y="62230"/>
                    </a:cubicBezTo>
                    <a:cubicBezTo>
                      <a:pt x="105410" y="44450"/>
                      <a:pt x="350520" y="129540"/>
                      <a:pt x="515620" y="138430"/>
                    </a:cubicBezTo>
                    <a:cubicBezTo>
                      <a:pt x="707390" y="147320"/>
                      <a:pt x="1066800" y="74930"/>
                      <a:pt x="1134110" y="96520"/>
                    </a:cubicBezTo>
                    <a:cubicBezTo>
                      <a:pt x="1149350" y="101600"/>
                      <a:pt x="1156970" y="107950"/>
                      <a:pt x="1158240" y="115570"/>
                    </a:cubicBezTo>
                    <a:cubicBezTo>
                      <a:pt x="1159510" y="124460"/>
                      <a:pt x="1146810" y="143510"/>
                      <a:pt x="1137920" y="146050"/>
                    </a:cubicBezTo>
                    <a:cubicBezTo>
                      <a:pt x="1131570" y="148590"/>
                      <a:pt x="1120140" y="144780"/>
                      <a:pt x="1115060" y="139700"/>
                    </a:cubicBezTo>
                    <a:cubicBezTo>
                      <a:pt x="1109980" y="134620"/>
                      <a:pt x="1106170" y="123190"/>
                      <a:pt x="1108710" y="116840"/>
                    </a:cubicBezTo>
                    <a:cubicBezTo>
                      <a:pt x="1111250" y="109220"/>
                      <a:pt x="1130300" y="96520"/>
                      <a:pt x="1139190" y="96520"/>
                    </a:cubicBezTo>
                    <a:cubicBezTo>
                      <a:pt x="1146810" y="97790"/>
                      <a:pt x="1154430" y="106680"/>
                      <a:pt x="1156970" y="113030"/>
                    </a:cubicBezTo>
                    <a:cubicBezTo>
                      <a:pt x="1159510" y="119380"/>
                      <a:pt x="1159510" y="129540"/>
                      <a:pt x="1154430" y="137160"/>
                    </a:cubicBezTo>
                    <a:cubicBezTo>
                      <a:pt x="1144270" y="147320"/>
                      <a:pt x="1120140" y="152400"/>
                      <a:pt x="1087120" y="158750"/>
                    </a:cubicBezTo>
                    <a:cubicBezTo>
                      <a:pt x="999490" y="175260"/>
                      <a:pt x="699770" y="186690"/>
                      <a:pt x="603250" y="189230"/>
                    </a:cubicBezTo>
                    <a:cubicBezTo>
                      <a:pt x="561340" y="190500"/>
                      <a:pt x="553720" y="191770"/>
                      <a:pt x="513080" y="187960"/>
                    </a:cubicBezTo>
                    <a:cubicBezTo>
                      <a:pt x="422910" y="181610"/>
                      <a:pt x="158750" y="140970"/>
                      <a:pt x="87630" y="120650"/>
                    </a:cubicBezTo>
                    <a:cubicBezTo>
                      <a:pt x="63500" y="114300"/>
                      <a:pt x="46990" y="110490"/>
                      <a:pt x="39370" y="101600"/>
                    </a:cubicBezTo>
                    <a:cubicBezTo>
                      <a:pt x="34290" y="95250"/>
                      <a:pt x="34290" y="83820"/>
                      <a:pt x="36830" y="77470"/>
                    </a:cubicBezTo>
                    <a:cubicBezTo>
                      <a:pt x="39370" y="71120"/>
                      <a:pt x="43180" y="66040"/>
                      <a:pt x="54610" y="62230"/>
                    </a:cubicBezTo>
                    <a:cubicBezTo>
                      <a:pt x="99060" y="48260"/>
                      <a:pt x="325120" y="97790"/>
                      <a:pt x="450850" y="105410"/>
                    </a:cubicBezTo>
                    <a:cubicBezTo>
                      <a:pt x="565150" y="111760"/>
                      <a:pt x="675640" y="111760"/>
                      <a:pt x="779780" y="107950"/>
                    </a:cubicBezTo>
                    <a:cubicBezTo>
                      <a:pt x="876300" y="105410"/>
                      <a:pt x="965200" y="100330"/>
                      <a:pt x="1054100" y="91440"/>
                    </a:cubicBezTo>
                    <a:cubicBezTo>
                      <a:pt x="1140460" y="82550"/>
                      <a:pt x="1273810" y="43180"/>
                      <a:pt x="1306830" y="54610"/>
                    </a:cubicBezTo>
                    <a:cubicBezTo>
                      <a:pt x="1316990" y="58420"/>
                      <a:pt x="1322070" y="64770"/>
                      <a:pt x="1323340" y="71120"/>
                    </a:cubicBezTo>
                    <a:cubicBezTo>
                      <a:pt x="1324610" y="78740"/>
                      <a:pt x="1323340" y="91440"/>
                      <a:pt x="1314450" y="99060"/>
                    </a:cubicBezTo>
                    <a:cubicBezTo>
                      <a:pt x="1294130" y="118110"/>
                      <a:pt x="1236980" y="128270"/>
                      <a:pt x="1165860" y="137160"/>
                    </a:cubicBezTo>
                    <a:cubicBezTo>
                      <a:pt x="989330" y="160020"/>
                      <a:pt x="394970" y="153670"/>
                      <a:pt x="241300" y="143510"/>
                    </a:cubicBezTo>
                    <a:cubicBezTo>
                      <a:pt x="189230" y="139700"/>
                      <a:pt x="172720" y="137160"/>
                      <a:pt x="138430" y="128270"/>
                    </a:cubicBezTo>
                    <a:cubicBezTo>
                      <a:pt x="99060" y="118110"/>
                      <a:pt x="38100" y="102870"/>
                      <a:pt x="17780" y="85090"/>
                    </a:cubicBezTo>
                    <a:cubicBezTo>
                      <a:pt x="7620" y="76200"/>
                      <a:pt x="0" y="63500"/>
                      <a:pt x="2540" y="54610"/>
                    </a:cubicBezTo>
                    <a:cubicBezTo>
                      <a:pt x="3810" y="46990"/>
                      <a:pt x="11430" y="39370"/>
                      <a:pt x="22860" y="35560"/>
                    </a:cubicBezTo>
                    <a:cubicBezTo>
                      <a:pt x="53340" y="26670"/>
                      <a:pt x="127000" y="62230"/>
                      <a:pt x="201930" y="68580"/>
                    </a:cubicBezTo>
                    <a:cubicBezTo>
                      <a:pt x="326390" y="80010"/>
                      <a:pt x="529590" y="76200"/>
                      <a:pt x="704850" y="69850"/>
                    </a:cubicBezTo>
                    <a:cubicBezTo>
                      <a:pt x="899160" y="63500"/>
                      <a:pt x="1249680" y="0"/>
                      <a:pt x="1316990" y="27940"/>
                    </a:cubicBezTo>
                    <a:cubicBezTo>
                      <a:pt x="1333500" y="35560"/>
                      <a:pt x="1342390" y="48260"/>
                      <a:pt x="1342390" y="57150"/>
                    </a:cubicBezTo>
                    <a:cubicBezTo>
                      <a:pt x="1341120" y="64770"/>
                      <a:pt x="1316990" y="78740"/>
                      <a:pt x="1316990" y="78740"/>
                    </a:cubicBezTo>
                  </a:path>
                </a:pathLst>
              </a:custGeom>
              <a:solidFill>
                <a:srgbClr val="231F40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8674790" y="9240008"/>
              <a:ext cx="1039306" cy="229600"/>
              <a:chOff x="0" y="0"/>
              <a:chExt cx="1080770" cy="23876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48260" y="43180"/>
                <a:ext cx="981710" cy="143510"/>
              </a:xfrm>
              <a:custGeom>
                <a:avLst/>
                <a:gdLst/>
                <a:ahLst/>
                <a:cxnLst/>
                <a:rect r="r" b="b" t="t" l="l"/>
                <a:pathLst>
                  <a:path h="143510" w="981710">
                    <a:moveTo>
                      <a:pt x="901700" y="143510"/>
                    </a:moveTo>
                    <a:cubicBezTo>
                      <a:pt x="293370" y="132080"/>
                      <a:pt x="147320" y="114300"/>
                      <a:pt x="77470" y="95250"/>
                    </a:cubicBezTo>
                    <a:cubicBezTo>
                      <a:pt x="44450" y="86360"/>
                      <a:pt x="19050" y="78740"/>
                      <a:pt x="7620" y="66040"/>
                    </a:cubicBezTo>
                    <a:cubicBezTo>
                      <a:pt x="1270" y="57150"/>
                      <a:pt x="0" y="44450"/>
                      <a:pt x="2540" y="36830"/>
                    </a:cubicBezTo>
                    <a:cubicBezTo>
                      <a:pt x="5080" y="30480"/>
                      <a:pt x="11430" y="25400"/>
                      <a:pt x="20320" y="22860"/>
                    </a:cubicBezTo>
                    <a:cubicBezTo>
                      <a:pt x="36830" y="16510"/>
                      <a:pt x="66040" y="19050"/>
                      <a:pt x="95250" y="21590"/>
                    </a:cubicBezTo>
                    <a:cubicBezTo>
                      <a:pt x="134620" y="22860"/>
                      <a:pt x="173990" y="35560"/>
                      <a:pt x="237490" y="39370"/>
                    </a:cubicBezTo>
                    <a:cubicBezTo>
                      <a:pt x="363220" y="48260"/>
                      <a:pt x="669290" y="52070"/>
                      <a:pt x="797560" y="38100"/>
                    </a:cubicBezTo>
                    <a:cubicBezTo>
                      <a:pt x="864870" y="31750"/>
                      <a:pt x="922020" y="0"/>
                      <a:pt x="952500" y="7620"/>
                    </a:cubicBezTo>
                    <a:cubicBezTo>
                      <a:pt x="966470" y="11430"/>
                      <a:pt x="980440" y="22860"/>
                      <a:pt x="980440" y="30480"/>
                    </a:cubicBezTo>
                    <a:cubicBezTo>
                      <a:pt x="981710" y="39370"/>
                      <a:pt x="963930" y="58420"/>
                      <a:pt x="955040" y="58420"/>
                    </a:cubicBezTo>
                    <a:cubicBezTo>
                      <a:pt x="947420" y="58420"/>
                      <a:pt x="929640" y="39370"/>
                      <a:pt x="929640" y="31750"/>
                    </a:cubicBezTo>
                    <a:cubicBezTo>
                      <a:pt x="930910" y="22860"/>
                      <a:pt x="948690" y="7620"/>
                      <a:pt x="957580" y="7620"/>
                    </a:cubicBezTo>
                    <a:cubicBezTo>
                      <a:pt x="966470" y="7620"/>
                      <a:pt x="979170" y="20320"/>
                      <a:pt x="980440" y="27940"/>
                    </a:cubicBezTo>
                    <a:cubicBezTo>
                      <a:pt x="981710" y="36830"/>
                      <a:pt x="976630" y="48260"/>
                      <a:pt x="966470" y="55880"/>
                    </a:cubicBezTo>
                    <a:cubicBezTo>
                      <a:pt x="938530" y="76200"/>
                      <a:pt x="845820" y="83820"/>
                      <a:pt x="759460" y="91440"/>
                    </a:cubicBezTo>
                    <a:cubicBezTo>
                      <a:pt x="617220" y="102870"/>
                      <a:pt x="331470" y="96520"/>
                      <a:pt x="195580" y="88900"/>
                    </a:cubicBezTo>
                    <a:cubicBezTo>
                      <a:pt x="118110" y="83820"/>
                      <a:pt x="36830" y="88900"/>
                      <a:pt x="12700" y="69850"/>
                    </a:cubicBezTo>
                    <a:cubicBezTo>
                      <a:pt x="2540" y="60960"/>
                      <a:pt x="0" y="45720"/>
                      <a:pt x="2540" y="36830"/>
                    </a:cubicBezTo>
                    <a:cubicBezTo>
                      <a:pt x="5080" y="30480"/>
                      <a:pt x="15240" y="24130"/>
                      <a:pt x="26670" y="21590"/>
                    </a:cubicBezTo>
                    <a:cubicBezTo>
                      <a:pt x="48260" y="19050"/>
                      <a:pt x="82550" y="43180"/>
                      <a:pt x="124460" y="53340"/>
                    </a:cubicBezTo>
                    <a:cubicBezTo>
                      <a:pt x="200660" y="69850"/>
                      <a:pt x="331470" y="85090"/>
                      <a:pt x="448310" y="92710"/>
                    </a:cubicBezTo>
                    <a:cubicBezTo>
                      <a:pt x="586740" y="101600"/>
                      <a:pt x="844550" y="67310"/>
                      <a:pt x="901700" y="92710"/>
                    </a:cubicBezTo>
                    <a:cubicBezTo>
                      <a:pt x="916940" y="100330"/>
                      <a:pt x="927100" y="113030"/>
                      <a:pt x="925830" y="120650"/>
                    </a:cubicBezTo>
                    <a:cubicBezTo>
                      <a:pt x="925830" y="129540"/>
                      <a:pt x="901700" y="143510"/>
                      <a:pt x="901700" y="143510"/>
                    </a:cubicBezTo>
                  </a:path>
                </a:pathLst>
              </a:custGeom>
              <a:solidFill>
                <a:srgbClr val="231F40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9517470" y="9237565"/>
              <a:ext cx="321196" cy="175864"/>
              <a:chOff x="0" y="0"/>
              <a:chExt cx="334010" cy="18288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46990" y="49530"/>
                <a:ext cx="236220" cy="87630"/>
              </a:xfrm>
              <a:custGeom>
                <a:avLst/>
                <a:gdLst/>
                <a:ahLst/>
                <a:cxnLst/>
                <a:rect r="r" b="b" t="t" l="l"/>
                <a:pathLst>
                  <a:path h="87630" w="236220">
                    <a:moveTo>
                      <a:pt x="22860" y="36830"/>
                    </a:moveTo>
                    <a:cubicBezTo>
                      <a:pt x="233680" y="12700"/>
                      <a:pt x="234950" y="22860"/>
                      <a:pt x="234950" y="29210"/>
                    </a:cubicBezTo>
                    <a:cubicBezTo>
                      <a:pt x="233680" y="36830"/>
                      <a:pt x="227330" y="45720"/>
                      <a:pt x="220980" y="49530"/>
                    </a:cubicBezTo>
                    <a:cubicBezTo>
                      <a:pt x="214630" y="52070"/>
                      <a:pt x="203200" y="53340"/>
                      <a:pt x="198120" y="49530"/>
                    </a:cubicBezTo>
                    <a:cubicBezTo>
                      <a:pt x="191770" y="45720"/>
                      <a:pt x="184150" y="36830"/>
                      <a:pt x="184150" y="29210"/>
                    </a:cubicBezTo>
                    <a:cubicBezTo>
                      <a:pt x="184150" y="21590"/>
                      <a:pt x="199390" y="2540"/>
                      <a:pt x="208280" y="1270"/>
                    </a:cubicBezTo>
                    <a:cubicBezTo>
                      <a:pt x="215900" y="0"/>
                      <a:pt x="231140" y="11430"/>
                      <a:pt x="233680" y="19050"/>
                    </a:cubicBezTo>
                    <a:cubicBezTo>
                      <a:pt x="236220" y="26670"/>
                      <a:pt x="232410" y="39370"/>
                      <a:pt x="223520" y="48260"/>
                    </a:cubicBezTo>
                    <a:cubicBezTo>
                      <a:pt x="203200" y="67310"/>
                      <a:pt x="110490" y="78740"/>
                      <a:pt x="69850" y="82550"/>
                    </a:cubicBezTo>
                    <a:cubicBezTo>
                      <a:pt x="44450" y="85090"/>
                      <a:pt x="16510" y="87630"/>
                      <a:pt x="7620" y="78740"/>
                    </a:cubicBezTo>
                    <a:cubicBezTo>
                      <a:pt x="1270" y="72390"/>
                      <a:pt x="0" y="57150"/>
                      <a:pt x="3810" y="50800"/>
                    </a:cubicBezTo>
                    <a:cubicBezTo>
                      <a:pt x="6350" y="44450"/>
                      <a:pt x="22860" y="36830"/>
                      <a:pt x="22860" y="36830"/>
                    </a:cubicBezTo>
                  </a:path>
                </a:pathLst>
              </a:custGeom>
              <a:solidFill>
                <a:srgbClr val="231F40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9408777" y="9231459"/>
              <a:ext cx="409127" cy="213723"/>
              <a:chOff x="0" y="0"/>
              <a:chExt cx="425450" cy="22225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49530" y="39370"/>
                <a:ext cx="325120" cy="133350"/>
              </a:xfrm>
              <a:custGeom>
                <a:avLst/>
                <a:gdLst/>
                <a:ahLst/>
                <a:cxnLst/>
                <a:rect r="r" b="b" t="t" l="l"/>
                <a:pathLst>
                  <a:path h="133350" w="325120">
                    <a:moveTo>
                      <a:pt x="300990" y="62230"/>
                    </a:moveTo>
                    <a:cubicBezTo>
                      <a:pt x="16510" y="128270"/>
                      <a:pt x="3810" y="119380"/>
                      <a:pt x="1270" y="110490"/>
                    </a:cubicBezTo>
                    <a:cubicBezTo>
                      <a:pt x="0" y="102870"/>
                      <a:pt x="8890" y="87630"/>
                      <a:pt x="15240" y="83820"/>
                    </a:cubicBezTo>
                    <a:cubicBezTo>
                      <a:pt x="21590" y="80010"/>
                      <a:pt x="33020" y="81280"/>
                      <a:pt x="39370" y="83820"/>
                    </a:cubicBezTo>
                    <a:cubicBezTo>
                      <a:pt x="45720" y="87630"/>
                      <a:pt x="52070" y="97790"/>
                      <a:pt x="52070" y="104140"/>
                    </a:cubicBezTo>
                    <a:cubicBezTo>
                      <a:pt x="52070" y="113030"/>
                      <a:pt x="43180" y="127000"/>
                      <a:pt x="35560" y="130810"/>
                    </a:cubicBezTo>
                    <a:cubicBezTo>
                      <a:pt x="27940" y="133350"/>
                      <a:pt x="10160" y="128270"/>
                      <a:pt x="6350" y="120650"/>
                    </a:cubicBezTo>
                    <a:cubicBezTo>
                      <a:pt x="1270" y="113030"/>
                      <a:pt x="2540" y="96520"/>
                      <a:pt x="12700" y="85090"/>
                    </a:cubicBezTo>
                    <a:cubicBezTo>
                      <a:pt x="43180" y="53340"/>
                      <a:pt x="252730" y="0"/>
                      <a:pt x="295910" y="11430"/>
                    </a:cubicBezTo>
                    <a:cubicBezTo>
                      <a:pt x="312420" y="15240"/>
                      <a:pt x="323850" y="27940"/>
                      <a:pt x="323850" y="36830"/>
                    </a:cubicBezTo>
                    <a:cubicBezTo>
                      <a:pt x="325120" y="45720"/>
                      <a:pt x="300990" y="62230"/>
                      <a:pt x="300990" y="62230"/>
                    </a:cubicBezTo>
                  </a:path>
                </a:pathLst>
              </a:custGeom>
              <a:solidFill>
                <a:srgbClr val="231F40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8541671" y="9316948"/>
              <a:ext cx="1339739" cy="179528"/>
              <a:chOff x="0" y="0"/>
              <a:chExt cx="1393190" cy="18669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49530" y="50800"/>
                <a:ext cx="1292860" cy="91440"/>
              </a:xfrm>
              <a:custGeom>
                <a:avLst/>
                <a:gdLst/>
                <a:ahLst/>
                <a:cxnLst/>
                <a:rect r="r" b="b" t="t" l="l"/>
                <a:pathLst>
                  <a:path h="91440" w="1292860">
                    <a:moveTo>
                      <a:pt x="27940" y="0"/>
                    </a:moveTo>
                    <a:cubicBezTo>
                      <a:pt x="698500" y="35560"/>
                      <a:pt x="929640" y="39370"/>
                      <a:pt x="1066800" y="33020"/>
                    </a:cubicBezTo>
                    <a:cubicBezTo>
                      <a:pt x="1150620" y="29210"/>
                      <a:pt x="1234440" y="6350"/>
                      <a:pt x="1267460" y="11430"/>
                    </a:cubicBezTo>
                    <a:cubicBezTo>
                      <a:pt x="1277620" y="13970"/>
                      <a:pt x="1283970" y="16510"/>
                      <a:pt x="1287780" y="22860"/>
                    </a:cubicBezTo>
                    <a:cubicBezTo>
                      <a:pt x="1291590" y="30480"/>
                      <a:pt x="1291590" y="48260"/>
                      <a:pt x="1286510" y="53340"/>
                    </a:cubicBezTo>
                    <a:cubicBezTo>
                      <a:pt x="1281430" y="59690"/>
                      <a:pt x="1263650" y="63500"/>
                      <a:pt x="1256030" y="60960"/>
                    </a:cubicBezTo>
                    <a:cubicBezTo>
                      <a:pt x="1249680" y="58420"/>
                      <a:pt x="1242060" y="48260"/>
                      <a:pt x="1242060" y="41910"/>
                    </a:cubicBezTo>
                    <a:cubicBezTo>
                      <a:pt x="1240790" y="33020"/>
                      <a:pt x="1249680" y="17780"/>
                      <a:pt x="1256030" y="13970"/>
                    </a:cubicBezTo>
                    <a:cubicBezTo>
                      <a:pt x="1262380" y="11430"/>
                      <a:pt x="1273810" y="11430"/>
                      <a:pt x="1280160" y="15240"/>
                    </a:cubicBezTo>
                    <a:cubicBezTo>
                      <a:pt x="1286510" y="19050"/>
                      <a:pt x="1292860" y="29210"/>
                      <a:pt x="1292860" y="35560"/>
                    </a:cubicBezTo>
                    <a:cubicBezTo>
                      <a:pt x="1291590" y="44450"/>
                      <a:pt x="1286510" y="54610"/>
                      <a:pt x="1275080" y="60960"/>
                    </a:cubicBezTo>
                    <a:cubicBezTo>
                      <a:pt x="1245870" y="78740"/>
                      <a:pt x="1158240" y="80010"/>
                      <a:pt x="1074420" y="83820"/>
                    </a:cubicBezTo>
                    <a:cubicBezTo>
                      <a:pt x="935990" y="91440"/>
                      <a:pt x="699770" y="86360"/>
                      <a:pt x="520700" y="80010"/>
                    </a:cubicBezTo>
                    <a:cubicBezTo>
                      <a:pt x="350520" y="74930"/>
                      <a:pt x="82550" y="81280"/>
                      <a:pt x="24130" y="50800"/>
                    </a:cubicBezTo>
                    <a:cubicBezTo>
                      <a:pt x="7620" y="41910"/>
                      <a:pt x="0" y="29210"/>
                      <a:pt x="1270" y="20320"/>
                    </a:cubicBezTo>
                    <a:cubicBezTo>
                      <a:pt x="1270" y="12700"/>
                      <a:pt x="27940" y="0"/>
                      <a:pt x="27940" y="0"/>
                    </a:cubicBezTo>
                  </a:path>
                </a:pathLst>
              </a:custGeom>
              <a:solidFill>
                <a:srgbClr val="231F40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8483050" y="9316948"/>
              <a:ext cx="628957" cy="192962"/>
              <a:chOff x="0" y="0"/>
              <a:chExt cx="654050" cy="20066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48260" y="50800"/>
                <a:ext cx="556260" cy="118110"/>
              </a:xfrm>
              <a:custGeom>
                <a:avLst/>
                <a:gdLst/>
                <a:ahLst/>
                <a:cxnLst/>
                <a:rect r="r" b="b" t="t" l="l"/>
                <a:pathLst>
                  <a:path h="118110" w="556260">
                    <a:moveTo>
                      <a:pt x="26670" y="0"/>
                    </a:moveTo>
                    <a:cubicBezTo>
                      <a:pt x="306070" y="41910"/>
                      <a:pt x="497840" y="25400"/>
                      <a:pt x="537210" y="48260"/>
                    </a:cubicBezTo>
                    <a:cubicBezTo>
                      <a:pt x="549910" y="54610"/>
                      <a:pt x="556260" y="66040"/>
                      <a:pt x="554990" y="73660"/>
                    </a:cubicBezTo>
                    <a:cubicBezTo>
                      <a:pt x="553720" y="82550"/>
                      <a:pt x="535940" y="99060"/>
                      <a:pt x="527050" y="97790"/>
                    </a:cubicBezTo>
                    <a:cubicBezTo>
                      <a:pt x="518160" y="96520"/>
                      <a:pt x="502920" y="76200"/>
                      <a:pt x="504190" y="68580"/>
                    </a:cubicBezTo>
                    <a:cubicBezTo>
                      <a:pt x="505460" y="59690"/>
                      <a:pt x="527050" y="46990"/>
                      <a:pt x="534670" y="46990"/>
                    </a:cubicBezTo>
                    <a:cubicBezTo>
                      <a:pt x="543560" y="48260"/>
                      <a:pt x="554990" y="63500"/>
                      <a:pt x="554990" y="71120"/>
                    </a:cubicBezTo>
                    <a:cubicBezTo>
                      <a:pt x="554990" y="80010"/>
                      <a:pt x="546100" y="91440"/>
                      <a:pt x="529590" y="97790"/>
                    </a:cubicBezTo>
                    <a:cubicBezTo>
                      <a:pt x="477520" y="118110"/>
                      <a:pt x="224790" y="86360"/>
                      <a:pt x="130810" y="72390"/>
                    </a:cubicBezTo>
                    <a:cubicBezTo>
                      <a:pt x="78740" y="64770"/>
                      <a:pt x="26670" y="59690"/>
                      <a:pt x="10160" y="44450"/>
                    </a:cubicBezTo>
                    <a:cubicBezTo>
                      <a:pt x="2540" y="36830"/>
                      <a:pt x="0" y="24130"/>
                      <a:pt x="2540" y="16510"/>
                    </a:cubicBezTo>
                    <a:cubicBezTo>
                      <a:pt x="6350" y="8890"/>
                      <a:pt x="26670" y="0"/>
                      <a:pt x="26670" y="0"/>
                    </a:cubicBezTo>
                  </a:path>
                </a:pathLst>
              </a:custGeom>
              <a:solidFill>
                <a:srgbClr val="231F40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12019864" y="6104993"/>
              <a:ext cx="196625" cy="665595"/>
              <a:chOff x="0" y="0"/>
              <a:chExt cx="204470" cy="69215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35560" y="50800"/>
                <a:ext cx="123190" cy="590550"/>
              </a:xfrm>
              <a:custGeom>
                <a:avLst/>
                <a:gdLst/>
                <a:ahLst/>
                <a:cxnLst/>
                <a:rect r="r" b="b" t="t" l="l"/>
                <a:pathLst>
                  <a:path h="590550" w="123190">
                    <a:moveTo>
                      <a:pt x="66040" y="21590"/>
                    </a:moveTo>
                    <a:cubicBezTo>
                      <a:pt x="101600" y="411480"/>
                      <a:pt x="111760" y="527050"/>
                      <a:pt x="97790" y="563880"/>
                    </a:cubicBezTo>
                    <a:cubicBezTo>
                      <a:pt x="92710" y="579120"/>
                      <a:pt x="83820" y="589280"/>
                      <a:pt x="76200" y="589280"/>
                    </a:cubicBezTo>
                    <a:cubicBezTo>
                      <a:pt x="67310" y="590550"/>
                      <a:pt x="54610" y="584200"/>
                      <a:pt x="48260" y="570230"/>
                    </a:cubicBezTo>
                    <a:cubicBezTo>
                      <a:pt x="24130" y="523240"/>
                      <a:pt x="77470" y="245110"/>
                      <a:pt x="68580" y="157480"/>
                    </a:cubicBezTo>
                    <a:cubicBezTo>
                      <a:pt x="63500" y="116840"/>
                      <a:pt x="39370" y="86360"/>
                      <a:pt x="44450" y="67310"/>
                    </a:cubicBezTo>
                    <a:cubicBezTo>
                      <a:pt x="46990" y="57150"/>
                      <a:pt x="57150" y="46990"/>
                      <a:pt x="66040" y="45720"/>
                    </a:cubicBezTo>
                    <a:cubicBezTo>
                      <a:pt x="74930" y="45720"/>
                      <a:pt x="92710" y="60960"/>
                      <a:pt x="93980" y="69850"/>
                    </a:cubicBezTo>
                    <a:cubicBezTo>
                      <a:pt x="96520" y="76200"/>
                      <a:pt x="90170" y="86360"/>
                      <a:pt x="85090" y="91440"/>
                    </a:cubicBezTo>
                    <a:cubicBezTo>
                      <a:pt x="80010" y="95250"/>
                      <a:pt x="67310" y="99060"/>
                      <a:pt x="60960" y="95250"/>
                    </a:cubicBezTo>
                    <a:cubicBezTo>
                      <a:pt x="53340" y="91440"/>
                      <a:pt x="43180" y="71120"/>
                      <a:pt x="45720" y="62230"/>
                    </a:cubicBezTo>
                    <a:cubicBezTo>
                      <a:pt x="46990" y="55880"/>
                      <a:pt x="55880" y="48260"/>
                      <a:pt x="63500" y="46990"/>
                    </a:cubicBezTo>
                    <a:cubicBezTo>
                      <a:pt x="69850" y="44450"/>
                      <a:pt x="78740" y="45720"/>
                      <a:pt x="86360" y="52070"/>
                    </a:cubicBezTo>
                    <a:cubicBezTo>
                      <a:pt x="99060" y="64770"/>
                      <a:pt x="107950" y="101600"/>
                      <a:pt x="114300" y="137160"/>
                    </a:cubicBezTo>
                    <a:cubicBezTo>
                      <a:pt x="123190" y="191770"/>
                      <a:pt x="120650" y="279400"/>
                      <a:pt x="118110" y="351790"/>
                    </a:cubicBezTo>
                    <a:cubicBezTo>
                      <a:pt x="115570" y="424180"/>
                      <a:pt x="114300" y="538480"/>
                      <a:pt x="97790" y="570230"/>
                    </a:cubicBezTo>
                    <a:cubicBezTo>
                      <a:pt x="91440" y="581660"/>
                      <a:pt x="83820" y="589280"/>
                      <a:pt x="76200" y="589280"/>
                    </a:cubicBezTo>
                    <a:cubicBezTo>
                      <a:pt x="67310" y="590550"/>
                      <a:pt x="54610" y="582930"/>
                      <a:pt x="48260" y="570230"/>
                    </a:cubicBezTo>
                    <a:cubicBezTo>
                      <a:pt x="29210" y="535940"/>
                      <a:pt x="52070" y="406400"/>
                      <a:pt x="46990" y="318770"/>
                    </a:cubicBezTo>
                    <a:cubicBezTo>
                      <a:pt x="41910" y="224790"/>
                      <a:pt x="0" y="66040"/>
                      <a:pt x="15240" y="24130"/>
                    </a:cubicBezTo>
                    <a:cubicBezTo>
                      <a:pt x="20320" y="8890"/>
                      <a:pt x="31750" y="1270"/>
                      <a:pt x="39370" y="0"/>
                    </a:cubicBezTo>
                    <a:cubicBezTo>
                      <a:pt x="48260" y="0"/>
                      <a:pt x="66040" y="21590"/>
                      <a:pt x="66040" y="21590"/>
                    </a:cubicBezTo>
                  </a:path>
                </a:pathLst>
              </a:custGeom>
              <a:solidFill>
                <a:srgbClr val="231F40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11942924" y="6139189"/>
              <a:ext cx="167315" cy="351727"/>
              <a:chOff x="0" y="0"/>
              <a:chExt cx="173990" cy="36576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36830" y="50800"/>
                <a:ext cx="86360" cy="265430"/>
              </a:xfrm>
              <a:custGeom>
                <a:avLst/>
                <a:gdLst/>
                <a:ahLst/>
                <a:cxnLst/>
                <a:rect r="r" b="b" t="t" l="l"/>
                <a:pathLst>
                  <a:path h="265430" w="86360">
                    <a:moveTo>
                      <a:pt x="64770" y="21590"/>
                    </a:moveTo>
                    <a:cubicBezTo>
                      <a:pt x="81280" y="252730"/>
                      <a:pt x="74930" y="261620"/>
                      <a:pt x="67310" y="262890"/>
                    </a:cubicBezTo>
                    <a:cubicBezTo>
                      <a:pt x="58420" y="265430"/>
                      <a:pt x="36830" y="252730"/>
                      <a:pt x="35560" y="245110"/>
                    </a:cubicBezTo>
                    <a:cubicBezTo>
                      <a:pt x="33020" y="236220"/>
                      <a:pt x="48260" y="215900"/>
                      <a:pt x="55880" y="213360"/>
                    </a:cubicBezTo>
                    <a:cubicBezTo>
                      <a:pt x="64770" y="212090"/>
                      <a:pt x="83820" y="227330"/>
                      <a:pt x="85090" y="236220"/>
                    </a:cubicBezTo>
                    <a:cubicBezTo>
                      <a:pt x="86360" y="243840"/>
                      <a:pt x="77470" y="260350"/>
                      <a:pt x="69850" y="262890"/>
                    </a:cubicBezTo>
                    <a:cubicBezTo>
                      <a:pt x="60960" y="265430"/>
                      <a:pt x="44450" y="259080"/>
                      <a:pt x="35560" y="247650"/>
                    </a:cubicBezTo>
                    <a:cubicBezTo>
                      <a:pt x="13970" y="215900"/>
                      <a:pt x="0" y="57150"/>
                      <a:pt x="13970" y="22860"/>
                    </a:cubicBezTo>
                    <a:cubicBezTo>
                      <a:pt x="19050" y="8890"/>
                      <a:pt x="30480" y="0"/>
                      <a:pt x="38100" y="0"/>
                    </a:cubicBezTo>
                    <a:cubicBezTo>
                      <a:pt x="46990" y="0"/>
                      <a:pt x="64770" y="21590"/>
                      <a:pt x="64770" y="21590"/>
                    </a:cubicBezTo>
                  </a:path>
                </a:pathLst>
              </a:custGeom>
              <a:solidFill>
                <a:srgbClr val="231F40"/>
              </a:solidFill>
              <a:ln cap="sq">
                <a:noFill/>
                <a:prstDash val="solid"/>
                <a:miter/>
              </a:ln>
            </p:spPr>
          </p:sp>
        </p:grp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8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2122" y="209868"/>
            <a:ext cx="8543756" cy="8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799" spc="-1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Trends and Patterns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1033462"/>
            <a:ext cx="182880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268648" y="1826361"/>
            <a:ext cx="9147230" cy="228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619" indent="-274309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41" spc="-5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Line Plot: </a:t>
            </a:r>
            <a:r>
              <a:rPr lang="en-US" sz="2541" spc="-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</a:t>
            </a:r>
            <a:r>
              <a:rPr lang="en-US" sz="2541" spc="-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ows trends or changes over time for continuous data. Useful for tracking progress (e.g., monthly sales).</a:t>
            </a:r>
          </a:p>
          <a:p>
            <a:pPr algn="l">
              <a:lnSpc>
                <a:spcPts val="2541"/>
              </a:lnSpc>
              <a:spcBef>
                <a:spcPct val="0"/>
              </a:spcBef>
            </a:pPr>
          </a:p>
          <a:p>
            <a:pPr algn="l" marL="548619" indent="-274309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41" spc="-5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Bar Plot: </a:t>
            </a:r>
            <a:r>
              <a:rPr lang="en-US" sz="2541" spc="-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Compares values across categories using bars. Ideal for discrete data (e.g., product sales comparison).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64026" y="6302458"/>
            <a:ext cx="4012792" cy="3723889"/>
          </a:xfrm>
          <a:custGeom>
            <a:avLst/>
            <a:gdLst/>
            <a:ahLst/>
            <a:cxnLst/>
            <a:rect r="r" b="b" t="t" l="l"/>
            <a:pathLst>
              <a:path h="3723889" w="4012792">
                <a:moveTo>
                  <a:pt x="0" y="0"/>
                </a:moveTo>
                <a:lnTo>
                  <a:pt x="4012792" y="0"/>
                </a:lnTo>
                <a:lnTo>
                  <a:pt x="4012792" y="3723889"/>
                </a:lnTo>
                <a:lnTo>
                  <a:pt x="0" y="372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32" t="-16073" r="-5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76818" y="7562874"/>
            <a:ext cx="9508622" cy="1695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</a:p>
          <a:p>
            <a:pPr algn="l" marL="574235" indent="-287117" lvl="1">
              <a:lnSpc>
                <a:spcPts val="2659"/>
              </a:lnSpc>
              <a:buFont typeface="Arial"/>
              <a:buChar char="•"/>
            </a:pPr>
            <a:r>
              <a:rPr lang="en-US" b="true" sz="2659" spc="-5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Pie Chart: </a:t>
            </a:r>
            <a:r>
              <a:rPr lang="en-US" sz="2659" spc="-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represents data as a circular graph divided into slices, where each slice shows a proportion of the whole.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819433" y="3657878"/>
            <a:ext cx="5116060" cy="3654034"/>
          </a:xfrm>
          <a:custGeom>
            <a:avLst/>
            <a:gdLst/>
            <a:ahLst/>
            <a:cxnLst/>
            <a:rect r="r" b="b" t="t" l="l"/>
            <a:pathLst>
              <a:path h="3654034" w="5116060">
                <a:moveTo>
                  <a:pt x="0" y="0"/>
                </a:moveTo>
                <a:lnTo>
                  <a:pt x="5116060" y="0"/>
                </a:lnTo>
                <a:lnTo>
                  <a:pt x="5116060" y="3654034"/>
                </a:lnTo>
                <a:lnTo>
                  <a:pt x="0" y="3654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56" r="0" b="-323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76818" y="4868747"/>
            <a:ext cx="8991176" cy="160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7"/>
              </a:lnSpc>
            </a:pPr>
          </a:p>
          <a:p>
            <a:pPr algn="l" marL="539259" indent="-269630" lvl="1">
              <a:lnSpc>
                <a:spcPts val="2497"/>
              </a:lnSpc>
              <a:buFont typeface="Arial"/>
              <a:buChar char="•"/>
            </a:pPr>
            <a:r>
              <a:rPr lang="en-US" b="true" sz="2497" spc="-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Scatter Plot: </a:t>
            </a:r>
            <a:r>
              <a:rPr lang="en-US" sz="2497" spc="-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uses points to represent values of two variables, showing the relationship or correlation between them.</a:t>
            </a:r>
          </a:p>
          <a:p>
            <a:pPr algn="l">
              <a:lnSpc>
                <a:spcPts val="2497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true" rot="4814281">
            <a:off x="14346733" y="7818578"/>
            <a:ext cx="7177520" cy="6746869"/>
          </a:xfrm>
          <a:custGeom>
            <a:avLst/>
            <a:gdLst/>
            <a:ahLst/>
            <a:cxnLst/>
            <a:rect r="r" b="b" t="t" l="l"/>
            <a:pathLst>
              <a:path h="6746869" w="7177520">
                <a:moveTo>
                  <a:pt x="0" y="6746869"/>
                </a:moveTo>
                <a:lnTo>
                  <a:pt x="7177520" y="6746869"/>
                </a:lnTo>
                <a:lnTo>
                  <a:pt x="7177520" y="0"/>
                </a:lnTo>
                <a:lnTo>
                  <a:pt x="0" y="0"/>
                </a:lnTo>
                <a:lnTo>
                  <a:pt x="0" y="674686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6396092">
            <a:off x="-2305166" y="-1796542"/>
            <a:ext cx="5138385" cy="4830082"/>
          </a:xfrm>
          <a:custGeom>
            <a:avLst/>
            <a:gdLst/>
            <a:ahLst/>
            <a:cxnLst/>
            <a:rect r="r" b="b" t="t" l="l"/>
            <a:pathLst>
              <a:path h="4830082" w="5138385">
                <a:moveTo>
                  <a:pt x="0" y="4830081"/>
                </a:moveTo>
                <a:lnTo>
                  <a:pt x="5138384" y="4830081"/>
                </a:lnTo>
                <a:lnTo>
                  <a:pt x="5138384" y="0"/>
                </a:lnTo>
                <a:lnTo>
                  <a:pt x="0" y="0"/>
                </a:lnTo>
                <a:lnTo>
                  <a:pt x="0" y="483008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64026" y="1440485"/>
            <a:ext cx="4132397" cy="2997427"/>
          </a:xfrm>
          <a:custGeom>
            <a:avLst/>
            <a:gdLst/>
            <a:ahLst/>
            <a:cxnLst/>
            <a:rect r="r" b="b" t="t" l="l"/>
            <a:pathLst>
              <a:path h="2997427" w="4132397">
                <a:moveTo>
                  <a:pt x="0" y="0"/>
                </a:moveTo>
                <a:lnTo>
                  <a:pt x="4132397" y="0"/>
                </a:lnTo>
                <a:lnTo>
                  <a:pt x="4132397" y="2997427"/>
                </a:lnTo>
                <a:lnTo>
                  <a:pt x="0" y="29974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06" r="0" b="-110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DAGZEf6oj6U</dc:identifier>
  <dcterms:modified xsi:type="dcterms:W3CDTF">2011-08-01T06:04:30Z</dcterms:modified>
  <cp:revision>1</cp:revision>
  <dc:title>Infosys Presentation</dc:title>
</cp:coreProperties>
</file>