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793A3C-EF02-4A6D-851B-81B597A56F2D}">
  <a:tblStyle styleId="{E9793A3C-EF02-4A6D-851B-81B597A56F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73a44ca1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73a44ca1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53b498f8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53b498f8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73a44ca1a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73a44ca1a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53b498f8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53b498f8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53b498f8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53b498f8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73a44ca1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73a44ca1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73a44ca1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73a44ca1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73a44ca1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73a44ca1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53b498f8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53b498f8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53b498f8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53b498f8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53b498f8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53b498f8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73a44ca1a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73a44ca1a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73a44ca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73a44ca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73a44ca1a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73a44ca1a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73a44ca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73a44ca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53b498f8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53b498f8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53b498f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53b498f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53b498f8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53b498f8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f2a0793-6252-4bdd-94f4-e803daaa0c16.southindia.azurecontainer.io/scor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ITHA-CHILUKA/projects/blob/main/Predicting%20Multivitamine%20Purch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ultivitamins1504032067.blob.core.windows.net/azureml-blobstore-37059c79-f357-456f-8d30-b55202ec02b4/UI/2024-06-12_093029_UTC/vitamins_new%C2%A0(1).cs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zxxy7rhJW-XrlHnJO8pjDMsfaFAlRmCL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08900" y="17394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Predicting Multivitamin Purchase</a:t>
            </a:r>
            <a:endParaRPr sz="3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08900" y="2867575"/>
            <a:ext cx="7688100" cy="20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Hustle Squad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Katta Manaswini Reddy-22WH1A1296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Rabiya Warsi-22WH1A12A0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 Priya Kanduri-22WH1A12A8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Chiluka Akshitha-22WH1A12B5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dataset: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020174"/>
            <a:ext cx="9144000" cy="23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125650" y="1214250"/>
            <a:ext cx="8649000" cy="3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Paste the graph or values that you have seen in the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outputs with ‘Explanation” set to true from the decision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forest regression train model pipeline 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 you drop or improve your data based on this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 explanations 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Yes we dropped 2 columns .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125650" y="400700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Features were found to have an impact on the target variable ?      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025" y="1148575"/>
            <a:ext cx="4737975" cy="404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102200" y="98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25" y="519925"/>
            <a:ext cx="8097252" cy="45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651450" y="366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evaluation metrics for the different ML algorithms you tried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876300" y="3403100"/>
            <a:ext cx="76887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876300" y="17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{E9793A3C-EF02-4A6D-851B-81B597A56F2D}</a:tableStyleId>
              </a:tblPr>
              <a:tblGrid>
                <a:gridCol w="68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Relative AE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forest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0.383612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149.531977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0.183736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240.446282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Boosted decision tree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0.361185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169.768451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0.189952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274.415569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0.661665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257.917013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0.667934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458.44574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729450" y="575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Accuracies Fine Tuning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729450" y="1465925"/>
            <a:ext cx="7688700" cy="28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steps did you take to improve the accuracy of your ML  model 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-By removing duplicates and outliers.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much improvement did you observe in terms of the evaluation metrics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-Initially we got accuracy near to 0.5 and at the end it improved to 0.8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your model over fitted or under fitted 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-over fitted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727650" y="437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Endpoints: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25" y="928525"/>
            <a:ext cx="7767024" cy="436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118800" y="120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Outputs: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38" y="656050"/>
            <a:ext cx="8107724" cy="45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Outputs: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t="4232" r="4232"/>
          <a:stretch/>
        </p:blipFill>
        <p:spPr>
          <a:xfrm>
            <a:off x="659975" y="648675"/>
            <a:ext cx="7990800" cy="44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27650" y="595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and Model Deployment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577050" y="1621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endpoint url for the final deployed inferencing pipeline: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http://ef2a0793-6252-4bdd-94f4-e803daaa0c16.southindia.azurecontainer.io/score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2897550" y="2036550"/>
            <a:ext cx="289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67250" y="446825"/>
            <a:ext cx="8576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Who, What and Why your ML Model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1350" y="1328875"/>
            <a:ext cx="80613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Who is going to be benefited and what is the benefit  Your ML Model ?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Healthcare providers: Gain insights into consumer preferences for medicines and health products.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Consumers: Receive personalized product recommendations and potentially lower prices based on market trends.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Pharmaceutical companies: Optimize inventory management and pricing strategies based on real-time market data.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Why Machine Learning programming is needed to solve the problem  ?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Complexity: Analyzing vast amounts of healthcare and consumer data requires advanced algorithms to extract meaningful insights.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Prediction: Machine learning models can forecast demand, pricing trends, and consumer behavior accurately.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Optimization: Automates decision-making processes for inventory and pricing, leading to more efficient operations.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0575" y="98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87425" y="4481400"/>
            <a:ext cx="79566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https://github.com/AKSHITHA-CHILUKA/projects/blob/main/Predicting%20Multivitamine%20Purchase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l="-11939" t="-4242" r="-2098" b="-9795"/>
          <a:stretch/>
        </p:blipFill>
        <p:spPr>
          <a:xfrm>
            <a:off x="-130751" y="443367"/>
            <a:ext cx="7956602" cy="4473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07050" y="132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1MG data scraping: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00" y="716874"/>
            <a:ext cx="7873399" cy="44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1825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data using selenium from 1MG: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5" y="535209"/>
            <a:ext cx="8114474" cy="4562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0525" y="125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Mulivitamins.csv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9513"/>
            <a:ext cx="9144001" cy="402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30825" y="588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and How the dataset is collected ?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675425" y="1359900"/>
            <a:ext cx="7999500" cy="3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is used to scrape the data  1mg Website 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many pages and how many web elements in each pages had to be scrapped. </a:t>
            </a:r>
            <a:br>
              <a:rPr lang="en"/>
            </a:br>
            <a:r>
              <a:rPr lang="en"/>
              <a:t>-Scraped data from approximately 5 pages on the 1mg website.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techniques of Selenium had to be used: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-Utilized XPath for precise element selection.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-Implemented explicit waits to handle dynamic content loading effectively.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special conditions or problems were faced and how did you overcome them when scraping?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7">
                <a:solidFill>
                  <a:srgbClr val="000000"/>
                </a:solidFill>
              </a:rPr>
              <a:t>-Dynamic Content Loading: Addressed by employing explicit waits to ensure all necessary elements fully loaded before scraping.</a:t>
            </a:r>
            <a:endParaRPr sz="14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web services used to collect the data ?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-Solely relied on Selenium for scraping data; no additional web services or APIs were integrated.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125650" y="705500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Data Transformations and Data Cleansing needed on the Collected Data</a:t>
            </a:r>
            <a:endParaRPr sz="204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66025" y="1425625"/>
            <a:ext cx="8232000" cy="3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 List: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-Created new features from existing ones.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Cleaning List: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-Removed rows or columns with missing values if they are not significant.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-Removed duplicate rows in the dataset.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Merging: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-Only one dataset is being used, so no merging operations are required.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-After cleaning and transforming the data,  we ensured that all operations have been correctly applied and the dataset is ready for model training.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635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your Data Set accessible to others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519050" y="1441200"/>
            <a:ext cx="7899000" cy="3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the Blob Storage URL from Azure Cloud for a particular version of  Data Set used for model training. Is this available for anonymous users ?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https://multivitamins1504032067.blob.core.windows.net/azureml-blobstore-37059c79-f357-456f-8d30-b55202ec02b4/UI/2024-06-12_093029_UTC/vitamins_new (1).csv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https://drive.google.com/file/d/1zxxy7rhJW-XrlHnJO8pjDMsfaFAlRmCL/view?usp=drive_link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It is private 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Did you create any web-service to update this data set  ?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-No,We did not use any additional web services or APIs alongside Selenium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On-screen Show (16:9)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Raleway</vt:lpstr>
      <vt:lpstr>Lato</vt:lpstr>
      <vt:lpstr>Arial</vt:lpstr>
      <vt:lpstr>Streamline</vt:lpstr>
      <vt:lpstr>Predicting Multivitamin Purchase</vt:lpstr>
      <vt:lpstr>Who, What and Why your ML Model</vt:lpstr>
      <vt:lpstr>Code:</vt:lpstr>
      <vt:lpstr>1MG data scraping:</vt:lpstr>
      <vt:lpstr>Scraping data using selenium from 1MG:</vt:lpstr>
      <vt:lpstr>Mulivitamins.csv</vt:lpstr>
      <vt:lpstr>Where and How the dataset is collected ?</vt:lpstr>
      <vt:lpstr>Data Transformations and Data Cleansing needed on the Collected Data</vt:lpstr>
      <vt:lpstr>How is your Data Set accessible to others</vt:lpstr>
      <vt:lpstr>Features of the dataset:</vt:lpstr>
      <vt:lpstr>What Features were found to have an impact on the target variable ?      </vt:lpstr>
      <vt:lpstr>Output:</vt:lpstr>
      <vt:lpstr>What are the evaluation metrics for the different ML algorithms you tried</vt:lpstr>
      <vt:lpstr>Model Accuracies Fine Tuning</vt:lpstr>
      <vt:lpstr>Endpoints:</vt:lpstr>
      <vt:lpstr>Postman Outputs: </vt:lpstr>
      <vt:lpstr>Postman Outputs: </vt:lpstr>
      <vt:lpstr>Inference and Model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Harishankar Chiluka</dc:creator>
  <cp:lastModifiedBy>Akshitha Chiluka</cp:lastModifiedBy>
  <cp:revision>1</cp:revision>
  <dcterms:modified xsi:type="dcterms:W3CDTF">2024-08-08T14:52:44Z</dcterms:modified>
</cp:coreProperties>
</file>